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2.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theme/theme3.xml" ContentType="application/vnd.openxmlformats-officedocument.theme+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slideLayouts/slideLayout1089.xml" ContentType="application/vnd.openxmlformats-officedocument.presentationml.slideLayout+xml"/>
  <Override PartName="/ppt/slideLayouts/slideLayout1090.xml" ContentType="application/vnd.openxmlformats-officedocument.presentationml.slideLayout+xml"/>
  <Override PartName="/ppt/slideLayouts/slideLayout1091.xml" ContentType="application/vnd.openxmlformats-officedocument.presentationml.slideLayout+xml"/>
  <Override PartName="/ppt/slideLayouts/slideLayout1092.xml" ContentType="application/vnd.openxmlformats-officedocument.presentationml.slideLayout+xml"/>
  <Override PartName="/ppt/slideLayouts/slideLayout1093.xml" ContentType="application/vnd.openxmlformats-officedocument.presentationml.slideLayout+xml"/>
  <Override PartName="/ppt/slideLayouts/slideLayout1094.xml" ContentType="application/vnd.openxmlformats-officedocument.presentationml.slideLayout+xml"/>
  <Override PartName="/ppt/slideLayouts/slideLayout1095.xml" ContentType="application/vnd.openxmlformats-officedocument.presentationml.slideLayout+xml"/>
  <Override PartName="/ppt/slideLayouts/slideLayout1096.xml" ContentType="application/vnd.openxmlformats-officedocument.presentationml.slideLayout+xml"/>
  <Override PartName="/ppt/slideLayouts/slideLayout1097.xml" ContentType="application/vnd.openxmlformats-officedocument.presentationml.slideLayout+xml"/>
  <Override PartName="/ppt/slideLayouts/slideLayout1098.xml" ContentType="application/vnd.openxmlformats-officedocument.presentationml.slideLayout+xml"/>
  <Override PartName="/ppt/slideLayouts/slideLayout1099.xml" ContentType="application/vnd.openxmlformats-officedocument.presentationml.slideLayout+xml"/>
  <Override PartName="/ppt/slideLayouts/slideLayout1100.xml" ContentType="application/vnd.openxmlformats-officedocument.presentationml.slideLayout+xml"/>
  <Override PartName="/ppt/slideLayouts/slideLayout1101.xml" ContentType="application/vnd.openxmlformats-officedocument.presentationml.slideLayout+xml"/>
  <Override PartName="/ppt/slideLayouts/slideLayout1102.xml" ContentType="application/vnd.openxmlformats-officedocument.presentationml.slideLayout+xml"/>
  <Override PartName="/ppt/slideLayouts/slideLayout1103.xml" ContentType="application/vnd.openxmlformats-officedocument.presentationml.slideLayout+xml"/>
  <Override PartName="/ppt/slideLayouts/slideLayout1104.xml" ContentType="application/vnd.openxmlformats-officedocument.presentationml.slideLayout+xml"/>
  <Override PartName="/ppt/slideLayouts/slideLayout1105.xml" ContentType="application/vnd.openxmlformats-officedocument.presentationml.slideLayout+xml"/>
  <Override PartName="/ppt/slideLayouts/slideLayout1106.xml" ContentType="application/vnd.openxmlformats-officedocument.presentationml.slideLayout+xml"/>
  <Override PartName="/ppt/slideLayouts/slideLayout1107.xml" ContentType="application/vnd.openxmlformats-officedocument.presentationml.slideLayout+xml"/>
  <Override PartName="/ppt/slideLayouts/slideLayout1108.xml" ContentType="application/vnd.openxmlformats-officedocument.presentationml.slideLayout+xml"/>
  <Override PartName="/ppt/slideLayouts/slideLayout1109.xml" ContentType="application/vnd.openxmlformats-officedocument.presentationml.slideLayout+xml"/>
  <Override PartName="/ppt/slideLayouts/slideLayout1110.xml" ContentType="application/vnd.openxmlformats-officedocument.presentationml.slideLayout+xml"/>
  <Override PartName="/ppt/slideLayouts/slideLayout1111.xml" ContentType="application/vnd.openxmlformats-officedocument.presentationml.slideLayout+xml"/>
  <Override PartName="/ppt/slideLayouts/slideLayout1112.xml" ContentType="application/vnd.openxmlformats-officedocument.presentationml.slideLayout+xml"/>
  <Override PartName="/ppt/slideLayouts/slideLayout1113.xml" ContentType="application/vnd.openxmlformats-officedocument.presentationml.slideLayout+xml"/>
  <Override PartName="/ppt/slideLayouts/slideLayout1114.xml" ContentType="application/vnd.openxmlformats-officedocument.presentationml.slideLayout+xml"/>
  <Override PartName="/ppt/slideLayouts/slideLayout1115.xml" ContentType="application/vnd.openxmlformats-officedocument.presentationml.slideLayout+xml"/>
  <Override PartName="/ppt/slideLayouts/slideLayout1116.xml" ContentType="application/vnd.openxmlformats-officedocument.presentationml.slideLayout+xml"/>
  <Override PartName="/ppt/slideLayouts/slideLayout1117.xml" ContentType="application/vnd.openxmlformats-officedocument.presentationml.slideLayout+xml"/>
  <Override PartName="/ppt/slideLayouts/slideLayout1118.xml" ContentType="application/vnd.openxmlformats-officedocument.presentationml.slideLayout+xml"/>
  <Override PartName="/ppt/slideLayouts/slideLayout1119.xml" ContentType="application/vnd.openxmlformats-officedocument.presentationml.slideLayout+xml"/>
  <Override PartName="/ppt/slideLayouts/slideLayout1120.xml" ContentType="application/vnd.openxmlformats-officedocument.presentationml.slideLayout+xml"/>
  <Override PartName="/ppt/slideLayouts/slideLayout1121.xml" ContentType="application/vnd.openxmlformats-officedocument.presentationml.slideLayout+xml"/>
  <Override PartName="/ppt/slideLayouts/slideLayout1122.xml" ContentType="application/vnd.openxmlformats-officedocument.presentationml.slideLayout+xml"/>
  <Override PartName="/ppt/slideLayouts/slideLayout1123.xml" ContentType="application/vnd.openxmlformats-officedocument.presentationml.slideLayout+xml"/>
  <Override PartName="/ppt/slideLayouts/slideLayout1124.xml" ContentType="application/vnd.openxmlformats-officedocument.presentationml.slideLayout+xml"/>
  <Override PartName="/ppt/slideLayouts/slideLayout1125.xml" ContentType="application/vnd.openxmlformats-officedocument.presentationml.slideLayout+xml"/>
  <Override PartName="/ppt/slideLayouts/slideLayout1126.xml" ContentType="application/vnd.openxmlformats-officedocument.presentationml.slideLayout+xml"/>
  <Override PartName="/ppt/slideLayouts/slideLayout1127.xml" ContentType="application/vnd.openxmlformats-officedocument.presentationml.slideLayout+xml"/>
  <Override PartName="/ppt/slideLayouts/slideLayout1128.xml" ContentType="application/vnd.openxmlformats-officedocument.presentationml.slideLayout+xml"/>
  <Override PartName="/ppt/slideLayouts/slideLayout1129.xml" ContentType="application/vnd.openxmlformats-officedocument.presentationml.slideLayout+xml"/>
  <Override PartName="/ppt/slideLayouts/slideLayout1130.xml" ContentType="application/vnd.openxmlformats-officedocument.presentationml.slideLayout+xml"/>
  <Override PartName="/ppt/slideLayouts/slideLayout1131.xml" ContentType="application/vnd.openxmlformats-officedocument.presentationml.slideLayout+xml"/>
  <Override PartName="/ppt/slideLayouts/slideLayout1132.xml" ContentType="application/vnd.openxmlformats-officedocument.presentationml.slideLayout+xml"/>
  <Override PartName="/ppt/slideLayouts/slideLayout1133.xml" ContentType="application/vnd.openxmlformats-officedocument.presentationml.slideLayout+xml"/>
  <Override PartName="/ppt/slideLayouts/slideLayout1134.xml" ContentType="application/vnd.openxmlformats-officedocument.presentationml.slideLayout+xml"/>
  <Override PartName="/ppt/slideLayouts/slideLayout1135.xml" ContentType="application/vnd.openxmlformats-officedocument.presentationml.slideLayout+xml"/>
  <Override PartName="/ppt/slideLayouts/slideLayout1136.xml" ContentType="application/vnd.openxmlformats-officedocument.presentationml.slideLayout+xml"/>
  <Override PartName="/ppt/slideLayouts/slideLayout1137.xml" ContentType="application/vnd.openxmlformats-officedocument.presentationml.slideLayout+xml"/>
  <Override PartName="/ppt/slideLayouts/slideLayout1138.xml" ContentType="application/vnd.openxmlformats-officedocument.presentationml.slideLayout+xml"/>
  <Override PartName="/ppt/slideLayouts/slideLayout1139.xml" ContentType="application/vnd.openxmlformats-officedocument.presentationml.slideLayout+xml"/>
  <Override PartName="/ppt/slideLayouts/slideLayout1140.xml" ContentType="application/vnd.openxmlformats-officedocument.presentationml.slideLayout+xml"/>
  <Override PartName="/ppt/slideLayouts/slideLayout1141.xml" ContentType="application/vnd.openxmlformats-officedocument.presentationml.slideLayout+xml"/>
  <Override PartName="/ppt/slideLayouts/slideLayout1142.xml" ContentType="application/vnd.openxmlformats-officedocument.presentationml.slideLayout+xml"/>
  <Override PartName="/ppt/slideLayouts/slideLayout1143.xml" ContentType="application/vnd.openxmlformats-officedocument.presentationml.slideLayout+xml"/>
  <Override PartName="/ppt/slideLayouts/slideLayout1144.xml" ContentType="application/vnd.openxmlformats-officedocument.presentationml.slideLayout+xml"/>
  <Override PartName="/ppt/slideLayouts/slideLayout1145.xml" ContentType="application/vnd.openxmlformats-officedocument.presentationml.slideLayout+xml"/>
  <Override PartName="/ppt/slideLayouts/slideLayout1146.xml" ContentType="application/vnd.openxmlformats-officedocument.presentationml.slideLayout+xml"/>
  <Override PartName="/ppt/slideLayouts/slideLayout1147.xml" ContentType="application/vnd.openxmlformats-officedocument.presentationml.slideLayout+xml"/>
  <Override PartName="/ppt/slideLayouts/slideLayout1148.xml" ContentType="application/vnd.openxmlformats-officedocument.presentationml.slideLayout+xml"/>
  <Override PartName="/ppt/slideLayouts/slideLayout1149.xml" ContentType="application/vnd.openxmlformats-officedocument.presentationml.slideLayout+xml"/>
  <Override PartName="/ppt/slideLayouts/slideLayout1150.xml" ContentType="application/vnd.openxmlformats-officedocument.presentationml.slideLayout+xml"/>
  <Override PartName="/ppt/slideLayouts/slideLayout1151.xml" ContentType="application/vnd.openxmlformats-officedocument.presentationml.slideLayout+xml"/>
  <Override PartName="/ppt/slideLayouts/slideLayout1152.xml" ContentType="application/vnd.openxmlformats-officedocument.presentationml.slideLayout+xml"/>
  <Override PartName="/ppt/slideLayouts/slideLayout1153.xml" ContentType="application/vnd.openxmlformats-officedocument.presentationml.slideLayout+xml"/>
  <Override PartName="/ppt/slideLayouts/slideLayout1154.xml" ContentType="application/vnd.openxmlformats-officedocument.presentationml.slideLayout+xml"/>
  <Override PartName="/ppt/slideLayouts/slideLayout1155.xml" ContentType="application/vnd.openxmlformats-officedocument.presentationml.slideLayout+xml"/>
  <Override PartName="/ppt/slideLayouts/slideLayout1156.xml" ContentType="application/vnd.openxmlformats-officedocument.presentationml.slideLayout+xml"/>
  <Override PartName="/ppt/slideLayouts/slideLayout1157.xml" ContentType="application/vnd.openxmlformats-officedocument.presentationml.slideLayout+xml"/>
  <Override PartName="/ppt/slideLayouts/slideLayout1158.xml" ContentType="application/vnd.openxmlformats-officedocument.presentationml.slideLayout+xml"/>
  <Override PartName="/ppt/slideLayouts/slideLayout1159.xml" ContentType="application/vnd.openxmlformats-officedocument.presentationml.slideLayout+xml"/>
  <Override PartName="/ppt/slideLayouts/slideLayout1160.xml" ContentType="application/vnd.openxmlformats-officedocument.presentationml.slideLayout+xml"/>
  <Override PartName="/ppt/slideLayouts/slideLayout1161.xml" ContentType="application/vnd.openxmlformats-officedocument.presentationml.slideLayout+xml"/>
  <Override PartName="/ppt/slideLayouts/slideLayout1162.xml" ContentType="application/vnd.openxmlformats-officedocument.presentationml.slideLayout+xml"/>
  <Override PartName="/ppt/slideLayouts/slideLayout1163.xml" ContentType="application/vnd.openxmlformats-officedocument.presentationml.slideLayout+xml"/>
  <Override PartName="/ppt/slideLayouts/slideLayout1164.xml" ContentType="application/vnd.openxmlformats-officedocument.presentationml.slideLayout+xml"/>
  <Override PartName="/ppt/slideLayouts/slideLayout1165.xml" ContentType="application/vnd.openxmlformats-officedocument.presentationml.slideLayout+xml"/>
  <Override PartName="/ppt/slideLayouts/slideLayout1166.xml" ContentType="application/vnd.openxmlformats-officedocument.presentationml.slideLayout+xml"/>
  <Override PartName="/ppt/slideLayouts/slideLayout1167.xml" ContentType="application/vnd.openxmlformats-officedocument.presentationml.slideLayout+xml"/>
  <Override PartName="/ppt/slideLayouts/slideLayout1168.xml" ContentType="application/vnd.openxmlformats-officedocument.presentationml.slideLayout+xml"/>
  <Override PartName="/ppt/slideLayouts/slideLayout1169.xml" ContentType="application/vnd.openxmlformats-officedocument.presentationml.slideLayout+xml"/>
  <Override PartName="/ppt/slideLayouts/slideLayout1170.xml" ContentType="application/vnd.openxmlformats-officedocument.presentationml.slideLayout+xml"/>
  <Override PartName="/ppt/slideLayouts/slideLayout1171.xml" ContentType="application/vnd.openxmlformats-officedocument.presentationml.slideLayout+xml"/>
  <Override PartName="/ppt/slideLayouts/slideLayout1172.xml" ContentType="application/vnd.openxmlformats-officedocument.presentationml.slideLayout+xml"/>
  <Override PartName="/ppt/slideLayouts/slideLayout1173.xml" ContentType="application/vnd.openxmlformats-officedocument.presentationml.slideLayout+xml"/>
  <Override PartName="/ppt/slideLayouts/slideLayout1174.xml" ContentType="application/vnd.openxmlformats-officedocument.presentationml.slideLayout+xml"/>
  <Override PartName="/ppt/slideLayouts/slideLayout1175.xml" ContentType="application/vnd.openxmlformats-officedocument.presentationml.slideLayout+xml"/>
  <Override PartName="/ppt/slideLayouts/slideLayout1176.xml" ContentType="application/vnd.openxmlformats-officedocument.presentationml.slideLayout+xml"/>
  <Override PartName="/ppt/slideLayouts/slideLayout1177.xml" ContentType="application/vnd.openxmlformats-officedocument.presentationml.slideLayout+xml"/>
  <Override PartName="/ppt/slideLayouts/slideLayout1178.xml" ContentType="application/vnd.openxmlformats-officedocument.presentationml.slideLayout+xml"/>
  <Override PartName="/ppt/slideLayouts/slideLayout1179.xml" ContentType="application/vnd.openxmlformats-officedocument.presentationml.slideLayout+xml"/>
  <Override PartName="/ppt/slideLayouts/slideLayout1180.xml" ContentType="application/vnd.openxmlformats-officedocument.presentationml.slideLayout+xml"/>
  <Override PartName="/ppt/slideLayouts/slideLayout1181.xml" ContentType="application/vnd.openxmlformats-officedocument.presentationml.slideLayout+xml"/>
  <Override PartName="/ppt/slideLayouts/slideLayout1182.xml" ContentType="application/vnd.openxmlformats-officedocument.presentationml.slideLayout+xml"/>
  <Override PartName="/ppt/slideLayouts/slideLayout1183.xml" ContentType="application/vnd.openxmlformats-officedocument.presentationml.slideLayout+xml"/>
  <Override PartName="/ppt/slideLayouts/slideLayout1184.xml" ContentType="application/vnd.openxmlformats-officedocument.presentationml.slideLayout+xml"/>
  <Override PartName="/ppt/slideLayouts/slideLayout1185.xml" ContentType="application/vnd.openxmlformats-officedocument.presentationml.slideLayout+xml"/>
  <Override PartName="/ppt/slideLayouts/slideLayout1186.xml" ContentType="application/vnd.openxmlformats-officedocument.presentationml.slideLayout+xml"/>
  <Override PartName="/ppt/slideLayouts/slideLayout1187.xml" ContentType="application/vnd.openxmlformats-officedocument.presentationml.slideLayout+xml"/>
  <Override PartName="/ppt/slideLayouts/slideLayout1188.xml" ContentType="application/vnd.openxmlformats-officedocument.presentationml.slideLayout+xml"/>
  <Override PartName="/ppt/slideLayouts/slideLayout1189.xml" ContentType="application/vnd.openxmlformats-officedocument.presentationml.slideLayout+xml"/>
  <Override PartName="/ppt/slideLayouts/slideLayout1190.xml" ContentType="application/vnd.openxmlformats-officedocument.presentationml.slideLayout+xml"/>
  <Override PartName="/ppt/slideLayouts/slideLayout1191.xml" ContentType="application/vnd.openxmlformats-officedocument.presentationml.slideLayout+xml"/>
  <Override PartName="/ppt/slideLayouts/slideLayout1192.xml" ContentType="application/vnd.openxmlformats-officedocument.presentationml.slideLayout+xml"/>
  <Override PartName="/ppt/slideLayouts/slideLayout1193.xml" ContentType="application/vnd.openxmlformats-officedocument.presentationml.slideLayout+xml"/>
  <Override PartName="/ppt/slideLayouts/slideLayout1194.xml" ContentType="application/vnd.openxmlformats-officedocument.presentationml.slideLayout+xml"/>
  <Override PartName="/ppt/slideLayouts/slideLayout1195.xml" ContentType="application/vnd.openxmlformats-officedocument.presentationml.slideLayout+xml"/>
  <Override PartName="/ppt/slideLayouts/slideLayout1196.xml" ContentType="application/vnd.openxmlformats-officedocument.presentationml.slideLayout+xml"/>
  <Override PartName="/ppt/slideLayouts/slideLayout1197.xml" ContentType="application/vnd.openxmlformats-officedocument.presentationml.slideLayout+xml"/>
  <Override PartName="/ppt/slideLayouts/slideLayout1198.xml" ContentType="application/vnd.openxmlformats-officedocument.presentationml.slideLayout+xml"/>
  <Override PartName="/ppt/slideLayouts/slideLayout1199.xml" ContentType="application/vnd.openxmlformats-officedocument.presentationml.slideLayout+xml"/>
  <Override PartName="/ppt/slideLayouts/slideLayout1200.xml" ContentType="application/vnd.openxmlformats-officedocument.presentationml.slideLayout+xml"/>
  <Override PartName="/ppt/slideLayouts/slideLayout1201.xml" ContentType="application/vnd.openxmlformats-officedocument.presentationml.slideLayout+xml"/>
  <Override PartName="/ppt/slideLayouts/slideLayout1202.xml" ContentType="application/vnd.openxmlformats-officedocument.presentationml.slideLayout+xml"/>
  <Override PartName="/ppt/slideLayouts/slideLayout1203.xml" ContentType="application/vnd.openxmlformats-officedocument.presentationml.slideLayout+xml"/>
  <Override PartName="/ppt/slideLayouts/slideLayout1204.xml" ContentType="application/vnd.openxmlformats-officedocument.presentationml.slideLayout+xml"/>
  <Override PartName="/ppt/slideLayouts/slideLayout1205.xml" ContentType="application/vnd.openxmlformats-officedocument.presentationml.slideLayout+xml"/>
  <Override PartName="/ppt/slideLayouts/slideLayout1206.xml" ContentType="application/vnd.openxmlformats-officedocument.presentationml.slideLayout+xml"/>
  <Override PartName="/ppt/slideLayouts/slideLayout1207.xml" ContentType="application/vnd.openxmlformats-officedocument.presentationml.slideLayout+xml"/>
  <Override PartName="/ppt/slideLayouts/slideLayout1208.xml" ContentType="application/vnd.openxmlformats-officedocument.presentationml.slideLayout+xml"/>
  <Override PartName="/ppt/slideLayouts/slideLayout1209.xml" ContentType="application/vnd.openxmlformats-officedocument.presentationml.slideLayout+xml"/>
  <Override PartName="/ppt/slideLayouts/slideLayout1210.xml" ContentType="application/vnd.openxmlformats-officedocument.presentationml.slideLayout+xml"/>
  <Override PartName="/ppt/slideLayouts/slideLayout1211.xml" ContentType="application/vnd.openxmlformats-officedocument.presentationml.slideLayout+xml"/>
  <Override PartName="/ppt/slideLayouts/slideLayout1212.xml" ContentType="application/vnd.openxmlformats-officedocument.presentationml.slideLayout+xml"/>
  <Override PartName="/ppt/slideLayouts/slideLayout1213.xml" ContentType="application/vnd.openxmlformats-officedocument.presentationml.slideLayout+xml"/>
  <Override PartName="/ppt/slideLayouts/slideLayout1214.xml" ContentType="application/vnd.openxmlformats-officedocument.presentationml.slideLayout+xml"/>
  <Override PartName="/ppt/slideLayouts/slideLayout1215.xml" ContentType="application/vnd.openxmlformats-officedocument.presentationml.slideLayout+xml"/>
  <Override PartName="/ppt/slideLayouts/slideLayout1216.xml" ContentType="application/vnd.openxmlformats-officedocument.presentationml.slideLayout+xml"/>
  <Override PartName="/ppt/slideLayouts/slideLayout1217.xml" ContentType="application/vnd.openxmlformats-officedocument.presentationml.slideLayout+xml"/>
  <Override PartName="/ppt/slideLayouts/slideLayout1218.xml" ContentType="application/vnd.openxmlformats-officedocument.presentationml.slideLayout+xml"/>
  <Override PartName="/ppt/slideLayouts/slideLayout1219.xml" ContentType="application/vnd.openxmlformats-officedocument.presentationml.slideLayout+xml"/>
  <Override PartName="/ppt/slideLayouts/slideLayout1220.xml" ContentType="application/vnd.openxmlformats-officedocument.presentationml.slideLayout+xml"/>
  <Override PartName="/ppt/slideLayouts/slideLayout1221.xml" ContentType="application/vnd.openxmlformats-officedocument.presentationml.slideLayout+xml"/>
  <Override PartName="/ppt/slideLayouts/slideLayout1222.xml" ContentType="application/vnd.openxmlformats-officedocument.presentationml.slideLayout+xml"/>
  <Override PartName="/ppt/slideLayouts/slideLayout1223.xml" ContentType="application/vnd.openxmlformats-officedocument.presentationml.slideLayout+xml"/>
  <Override PartName="/ppt/slideLayouts/slideLayout1224.xml" ContentType="application/vnd.openxmlformats-officedocument.presentationml.slideLayout+xml"/>
  <Override PartName="/ppt/slideLayouts/slideLayout1225.xml" ContentType="application/vnd.openxmlformats-officedocument.presentationml.slideLayout+xml"/>
  <Override PartName="/ppt/slideLayouts/slideLayout1226.xml" ContentType="application/vnd.openxmlformats-officedocument.presentationml.slideLayout+xml"/>
  <Override PartName="/ppt/slideLayouts/slideLayout1227.xml" ContentType="application/vnd.openxmlformats-officedocument.presentationml.slideLayout+xml"/>
  <Override PartName="/ppt/slideLayouts/slideLayout1228.xml" ContentType="application/vnd.openxmlformats-officedocument.presentationml.slideLayout+xml"/>
  <Override PartName="/ppt/slideLayouts/slideLayout1229.xml" ContentType="application/vnd.openxmlformats-officedocument.presentationml.slideLayout+xml"/>
  <Override PartName="/ppt/slideLayouts/slideLayout1230.xml" ContentType="application/vnd.openxmlformats-officedocument.presentationml.slideLayout+xml"/>
  <Override PartName="/ppt/slideLayouts/slideLayout1231.xml" ContentType="application/vnd.openxmlformats-officedocument.presentationml.slideLayout+xml"/>
  <Override PartName="/ppt/slideLayouts/slideLayout1232.xml" ContentType="application/vnd.openxmlformats-officedocument.presentationml.slideLayout+xml"/>
  <Override PartName="/ppt/slideLayouts/slideLayout1233.xml" ContentType="application/vnd.openxmlformats-officedocument.presentationml.slideLayout+xml"/>
  <Override PartName="/ppt/slideLayouts/slideLayout1234.xml" ContentType="application/vnd.openxmlformats-officedocument.presentationml.slideLayout+xml"/>
  <Override PartName="/ppt/slideLayouts/slideLayout1235.xml" ContentType="application/vnd.openxmlformats-officedocument.presentationml.slideLayout+xml"/>
  <Override PartName="/ppt/slideLayouts/slideLayout1236.xml" ContentType="application/vnd.openxmlformats-officedocument.presentationml.slideLayout+xml"/>
  <Override PartName="/ppt/slideLayouts/slideLayout1237.xml" ContentType="application/vnd.openxmlformats-officedocument.presentationml.slideLayout+xml"/>
  <Override PartName="/ppt/slideLayouts/slideLayout1238.xml" ContentType="application/vnd.openxmlformats-officedocument.presentationml.slideLayout+xml"/>
  <Override PartName="/ppt/slideLayouts/slideLayout1239.xml" ContentType="application/vnd.openxmlformats-officedocument.presentationml.slideLayout+xml"/>
  <Override PartName="/ppt/slideLayouts/slideLayout1240.xml" ContentType="application/vnd.openxmlformats-officedocument.presentationml.slideLayout+xml"/>
  <Override PartName="/ppt/theme/theme4.xml" ContentType="application/vnd.openxmlformats-officedocument.theme+xml"/>
  <Override PartName="/ppt/slideLayouts/slideLayout1241.xml" ContentType="application/vnd.openxmlformats-officedocument.presentationml.slideLayout+xml"/>
  <Override PartName="/ppt/slideLayouts/slideLayout1242.xml" ContentType="application/vnd.openxmlformats-officedocument.presentationml.slideLayout+xml"/>
  <Override PartName="/ppt/slideLayouts/slideLayout1243.xml" ContentType="application/vnd.openxmlformats-officedocument.presentationml.slideLayout+xml"/>
  <Override PartName="/ppt/slideLayouts/slideLayout1244.xml" ContentType="application/vnd.openxmlformats-officedocument.presentationml.slideLayout+xml"/>
  <Override PartName="/ppt/slideLayouts/slideLayout1245.xml" ContentType="application/vnd.openxmlformats-officedocument.presentationml.slideLayout+xml"/>
  <Override PartName="/ppt/slideLayouts/slideLayout1246.xml" ContentType="application/vnd.openxmlformats-officedocument.presentationml.slideLayout+xml"/>
  <Override PartName="/ppt/slideLayouts/slideLayout1247.xml" ContentType="application/vnd.openxmlformats-officedocument.presentationml.slideLayout+xml"/>
  <Override PartName="/ppt/slideLayouts/slideLayout1248.xml" ContentType="application/vnd.openxmlformats-officedocument.presentationml.slideLayout+xml"/>
  <Override PartName="/ppt/slideLayouts/slideLayout1249.xml" ContentType="application/vnd.openxmlformats-officedocument.presentationml.slideLayout+xml"/>
  <Override PartName="/ppt/slideLayouts/slideLayout1250.xml" ContentType="application/vnd.openxmlformats-officedocument.presentationml.slideLayout+xml"/>
  <Override PartName="/ppt/slideLayouts/slideLayout1251.xml" ContentType="application/vnd.openxmlformats-officedocument.presentationml.slideLayout+xml"/>
  <Override PartName="/ppt/slideLayouts/slideLayout1252.xml" ContentType="application/vnd.openxmlformats-officedocument.presentationml.slideLayout+xml"/>
  <Override PartName="/ppt/slideLayouts/slideLayout1253.xml" ContentType="application/vnd.openxmlformats-officedocument.presentationml.slideLayout+xml"/>
  <Override PartName="/ppt/slideLayouts/slideLayout1254.xml" ContentType="application/vnd.openxmlformats-officedocument.presentationml.slideLayout+xml"/>
  <Override PartName="/ppt/slideLayouts/slideLayout1255.xml" ContentType="application/vnd.openxmlformats-officedocument.presentationml.slideLayout+xml"/>
  <Override PartName="/ppt/slideLayouts/slideLayout1256.xml" ContentType="application/vnd.openxmlformats-officedocument.presentationml.slideLayout+xml"/>
  <Override PartName="/ppt/slideLayouts/slideLayout1257.xml" ContentType="application/vnd.openxmlformats-officedocument.presentationml.slideLayout+xml"/>
  <Override PartName="/ppt/slideLayouts/slideLayout1258.xml" ContentType="application/vnd.openxmlformats-officedocument.presentationml.slideLayout+xml"/>
  <Override PartName="/ppt/slideLayouts/slideLayout1259.xml" ContentType="application/vnd.openxmlformats-officedocument.presentationml.slideLayout+xml"/>
  <Override PartName="/ppt/slideLayouts/slideLayout1260.xml" ContentType="application/vnd.openxmlformats-officedocument.presentationml.slideLayout+xml"/>
  <Override PartName="/ppt/slideLayouts/slideLayout1261.xml" ContentType="application/vnd.openxmlformats-officedocument.presentationml.slideLayout+xml"/>
  <Override PartName="/ppt/slideLayouts/slideLayout1262.xml" ContentType="application/vnd.openxmlformats-officedocument.presentationml.slideLayout+xml"/>
  <Override PartName="/ppt/slideLayouts/slideLayout1263.xml" ContentType="application/vnd.openxmlformats-officedocument.presentationml.slideLayout+xml"/>
  <Override PartName="/ppt/slideLayouts/slideLayout1264.xml" ContentType="application/vnd.openxmlformats-officedocument.presentationml.slideLayout+xml"/>
  <Override PartName="/ppt/slideLayouts/slideLayout1265.xml" ContentType="application/vnd.openxmlformats-officedocument.presentationml.slideLayout+xml"/>
  <Override PartName="/ppt/slideLayouts/slideLayout1266.xml" ContentType="application/vnd.openxmlformats-officedocument.presentationml.slideLayout+xml"/>
  <Override PartName="/ppt/slideLayouts/slideLayout1267.xml" ContentType="application/vnd.openxmlformats-officedocument.presentationml.slideLayout+xml"/>
  <Override PartName="/ppt/slideLayouts/slideLayout1268.xml" ContentType="application/vnd.openxmlformats-officedocument.presentationml.slideLayout+xml"/>
  <Override PartName="/ppt/slideLayouts/slideLayout1269.xml" ContentType="application/vnd.openxmlformats-officedocument.presentationml.slideLayout+xml"/>
  <Override PartName="/ppt/slideLayouts/slideLayout1270.xml" ContentType="application/vnd.openxmlformats-officedocument.presentationml.slideLayout+xml"/>
  <Override PartName="/ppt/slideLayouts/slideLayout1271.xml" ContentType="application/vnd.openxmlformats-officedocument.presentationml.slideLayout+xml"/>
  <Override PartName="/ppt/slideLayouts/slideLayout1272.xml" ContentType="application/vnd.openxmlformats-officedocument.presentationml.slideLayout+xml"/>
  <Override PartName="/ppt/slideLayouts/slideLayout1273.xml" ContentType="application/vnd.openxmlformats-officedocument.presentationml.slideLayout+xml"/>
  <Override PartName="/ppt/slideLayouts/slideLayout1274.xml" ContentType="application/vnd.openxmlformats-officedocument.presentationml.slideLayout+xml"/>
  <Override PartName="/ppt/slideLayouts/slideLayout1275.xml" ContentType="application/vnd.openxmlformats-officedocument.presentationml.slideLayout+xml"/>
  <Override PartName="/ppt/slideLayouts/slideLayout1276.xml" ContentType="application/vnd.openxmlformats-officedocument.presentationml.slideLayout+xml"/>
  <Override PartName="/ppt/slideLayouts/slideLayout1277.xml" ContentType="application/vnd.openxmlformats-officedocument.presentationml.slideLayout+xml"/>
  <Override PartName="/ppt/slideLayouts/slideLayout1278.xml" ContentType="application/vnd.openxmlformats-officedocument.presentationml.slideLayout+xml"/>
  <Override PartName="/ppt/slideLayouts/slideLayout1279.xml" ContentType="application/vnd.openxmlformats-officedocument.presentationml.slideLayout+xml"/>
  <Override PartName="/ppt/slideLayouts/slideLayout1280.xml" ContentType="application/vnd.openxmlformats-officedocument.presentationml.slideLayout+xml"/>
  <Override PartName="/ppt/slideLayouts/slideLayout1281.xml" ContentType="application/vnd.openxmlformats-officedocument.presentationml.slideLayout+xml"/>
  <Override PartName="/ppt/slideLayouts/slideLayout1282.xml" ContentType="application/vnd.openxmlformats-officedocument.presentationml.slideLayout+xml"/>
  <Override PartName="/ppt/slideLayouts/slideLayout1283.xml" ContentType="application/vnd.openxmlformats-officedocument.presentationml.slideLayout+xml"/>
  <Override PartName="/ppt/slideLayouts/slideLayout1284.xml" ContentType="application/vnd.openxmlformats-officedocument.presentationml.slideLayout+xml"/>
  <Override PartName="/ppt/slideLayouts/slideLayout1285.xml" ContentType="application/vnd.openxmlformats-officedocument.presentationml.slideLayout+xml"/>
  <Override PartName="/ppt/slideLayouts/slideLayout1286.xml" ContentType="application/vnd.openxmlformats-officedocument.presentationml.slideLayout+xml"/>
  <Override PartName="/ppt/slideLayouts/slideLayout1287.xml" ContentType="application/vnd.openxmlformats-officedocument.presentationml.slideLayout+xml"/>
  <Override PartName="/ppt/slideLayouts/slideLayout1288.xml" ContentType="application/vnd.openxmlformats-officedocument.presentationml.slideLayout+xml"/>
  <Override PartName="/ppt/slideLayouts/slideLayout1289.xml" ContentType="application/vnd.openxmlformats-officedocument.presentationml.slideLayout+xml"/>
  <Override PartName="/ppt/slideLayouts/slideLayout1290.xml" ContentType="application/vnd.openxmlformats-officedocument.presentationml.slideLayout+xml"/>
  <Override PartName="/ppt/slideLayouts/slideLayout1291.xml" ContentType="application/vnd.openxmlformats-officedocument.presentationml.slideLayout+xml"/>
  <Override PartName="/ppt/slideLayouts/slideLayout1292.xml" ContentType="application/vnd.openxmlformats-officedocument.presentationml.slideLayout+xml"/>
  <Override PartName="/ppt/slideLayouts/slideLayout1293.xml" ContentType="application/vnd.openxmlformats-officedocument.presentationml.slideLayout+xml"/>
  <Override PartName="/ppt/slideLayouts/slideLayout1294.xml" ContentType="application/vnd.openxmlformats-officedocument.presentationml.slideLayout+xml"/>
  <Override PartName="/ppt/slideLayouts/slideLayout1295.xml" ContentType="application/vnd.openxmlformats-officedocument.presentationml.slideLayout+xml"/>
  <Override PartName="/ppt/slideLayouts/slideLayout1296.xml" ContentType="application/vnd.openxmlformats-officedocument.presentationml.slideLayout+xml"/>
  <Override PartName="/ppt/slideLayouts/slideLayout1297.xml" ContentType="application/vnd.openxmlformats-officedocument.presentationml.slideLayout+xml"/>
  <Override PartName="/ppt/slideLayouts/slideLayout1298.xml" ContentType="application/vnd.openxmlformats-officedocument.presentationml.slideLayout+xml"/>
  <Override PartName="/ppt/slideLayouts/slideLayout1299.xml" ContentType="application/vnd.openxmlformats-officedocument.presentationml.slideLayout+xml"/>
  <Override PartName="/ppt/slideLayouts/slideLayout1300.xml" ContentType="application/vnd.openxmlformats-officedocument.presentationml.slideLayout+xml"/>
  <Override PartName="/ppt/slideLayouts/slideLayout1301.xml" ContentType="application/vnd.openxmlformats-officedocument.presentationml.slideLayout+xml"/>
  <Override PartName="/ppt/slideLayouts/slideLayout1302.xml" ContentType="application/vnd.openxmlformats-officedocument.presentationml.slideLayout+xml"/>
  <Override PartName="/ppt/slideLayouts/slideLayout1303.xml" ContentType="application/vnd.openxmlformats-officedocument.presentationml.slideLayout+xml"/>
  <Override PartName="/ppt/slideLayouts/slideLayout1304.xml" ContentType="application/vnd.openxmlformats-officedocument.presentationml.slideLayout+xml"/>
  <Override PartName="/ppt/slideLayouts/slideLayout1305.xml" ContentType="application/vnd.openxmlformats-officedocument.presentationml.slideLayout+xml"/>
  <Override PartName="/ppt/slideLayouts/slideLayout1306.xml" ContentType="application/vnd.openxmlformats-officedocument.presentationml.slideLayout+xml"/>
  <Override PartName="/ppt/slideLayouts/slideLayout1307.xml" ContentType="application/vnd.openxmlformats-officedocument.presentationml.slideLayout+xml"/>
  <Override PartName="/ppt/slideLayouts/slideLayout1308.xml" ContentType="application/vnd.openxmlformats-officedocument.presentationml.slideLayout+xml"/>
  <Override PartName="/ppt/slideLayouts/slideLayout1309.xml" ContentType="application/vnd.openxmlformats-officedocument.presentationml.slideLayout+xml"/>
  <Override PartName="/ppt/slideLayouts/slideLayout1310.xml" ContentType="application/vnd.openxmlformats-officedocument.presentationml.slideLayout+xml"/>
  <Override PartName="/ppt/slideLayouts/slideLayout1311.xml" ContentType="application/vnd.openxmlformats-officedocument.presentationml.slideLayout+xml"/>
  <Override PartName="/ppt/slideLayouts/slideLayout1312.xml" ContentType="application/vnd.openxmlformats-officedocument.presentationml.slideLayout+xml"/>
  <Override PartName="/ppt/slideLayouts/slideLayout1313.xml" ContentType="application/vnd.openxmlformats-officedocument.presentationml.slideLayout+xml"/>
  <Override PartName="/ppt/slideLayouts/slideLayout1314.xml" ContentType="application/vnd.openxmlformats-officedocument.presentationml.slideLayout+xml"/>
  <Override PartName="/ppt/slideLayouts/slideLayout1315.xml" ContentType="application/vnd.openxmlformats-officedocument.presentationml.slideLayout+xml"/>
  <Override PartName="/ppt/slideLayouts/slideLayout1316.xml" ContentType="application/vnd.openxmlformats-officedocument.presentationml.slideLayout+xml"/>
  <Override PartName="/ppt/slideLayouts/slideLayout1317.xml" ContentType="application/vnd.openxmlformats-officedocument.presentationml.slideLayout+xml"/>
  <Override PartName="/ppt/slideLayouts/slideLayout1318.xml" ContentType="application/vnd.openxmlformats-officedocument.presentationml.slideLayout+xml"/>
  <Override PartName="/ppt/slideLayouts/slideLayout1319.xml" ContentType="application/vnd.openxmlformats-officedocument.presentationml.slideLayout+xml"/>
  <Override PartName="/ppt/slideLayouts/slideLayout1320.xml" ContentType="application/vnd.openxmlformats-officedocument.presentationml.slideLayout+xml"/>
  <Override PartName="/ppt/slideLayouts/slideLayout1321.xml" ContentType="application/vnd.openxmlformats-officedocument.presentationml.slideLayout+xml"/>
  <Override PartName="/ppt/slideLayouts/slideLayout1322.xml" ContentType="application/vnd.openxmlformats-officedocument.presentationml.slideLayout+xml"/>
  <Override PartName="/ppt/slideLayouts/slideLayout1323.xml" ContentType="application/vnd.openxmlformats-officedocument.presentationml.slideLayout+xml"/>
  <Override PartName="/ppt/slideLayouts/slideLayout1324.xml" ContentType="application/vnd.openxmlformats-officedocument.presentationml.slideLayout+xml"/>
  <Override PartName="/ppt/slideLayouts/slideLayout1325.xml" ContentType="application/vnd.openxmlformats-officedocument.presentationml.slideLayout+xml"/>
  <Override PartName="/ppt/slideLayouts/slideLayout1326.xml" ContentType="application/vnd.openxmlformats-officedocument.presentationml.slideLayout+xml"/>
  <Override PartName="/ppt/slideLayouts/slideLayout1327.xml" ContentType="application/vnd.openxmlformats-officedocument.presentationml.slideLayout+xml"/>
  <Override PartName="/ppt/slideLayouts/slideLayout1328.xml" ContentType="application/vnd.openxmlformats-officedocument.presentationml.slideLayout+xml"/>
  <Override PartName="/ppt/slideLayouts/slideLayout1329.xml" ContentType="application/vnd.openxmlformats-officedocument.presentationml.slideLayout+xml"/>
  <Override PartName="/ppt/slideLayouts/slideLayout1330.xml" ContentType="application/vnd.openxmlformats-officedocument.presentationml.slideLayout+xml"/>
  <Override PartName="/ppt/slideLayouts/slideLayout1331.xml" ContentType="application/vnd.openxmlformats-officedocument.presentationml.slideLayout+xml"/>
  <Override PartName="/ppt/slideLayouts/slideLayout1332.xml" ContentType="application/vnd.openxmlformats-officedocument.presentationml.slideLayout+xml"/>
  <Override PartName="/ppt/slideLayouts/slideLayout1333.xml" ContentType="application/vnd.openxmlformats-officedocument.presentationml.slideLayout+xml"/>
  <Override PartName="/ppt/slideLayouts/slideLayout1334.xml" ContentType="application/vnd.openxmlformats-officedocument.presentationml.slideLayout+xml"/>
  <Override PartName="/ppt/slideLayouts/slideLayout1335.xml" ContentType="application/vnd.openxmlformats-officedocument.presentationml.slideLayout+xml"/>
  <Override PartName="/ppt/slideLayouts/slideLayout1336.xml" ContentType="application/vnd.openxmlformats-officedocument.presentationml.slideLayout+xml"/>
  <Override PartName="/ppt/slideLayouts/slideLayout1337.xml" ContentType="application/vnd.openxmlformats-officedocument.presentationml.slideLayout+xml"/>
  <Override PartName="/ppt/slideLayouts/slideLayout1338.xml" ContentType="application/vnd.openxmlformats-officedocument.presentationml.slideLayout+xml"/>
  <Override PartName="/ppt/slideLayouts/slideLayout1339.xml" ContentType="application/vnd.openxmlformats-officedocument.presentationml.slideLayout+xml"/>
  <Override PartName="/ppt/slideLayouts/slideLayout1340.xml" ContentType="application/vnd.openxmlformats-officedocument.presentationml.slideLayout+xml"/>
  <Override PartName="/ppt/slideLayouts/slideLayout1341.xml" ContentType="application/vnd.openxmlformats-officedocument.presentationml.slideLayout+xml"/>
  <Override PartName="/ppt/slideLayouts/slideLayout1342.xml" ContentType="application/vnd.openxmlformats-officedocument.presentationml.slideLayout+xml"/>
  <Override PartName="/ppt/slideLayouts/slideLayout1343.xml" ContentType="application/vnd.openxmlformats-officedocument.presentationml.slideLayout+xml"/>
  <Override PartName="/ppt/slideLayouts/slideLayout1344.xml" ContentType="application/vnd.openxmlformats-officedocument.presentationml.slideLayout+xml"/>
  <Override PartName="/ppt/slideLayouts/slideLayout1345.xml" ContentType="application/vnd.openxmlformats-officedocument.presentationml.slideLayout+xml"/>
  <Override PartName="/ppt/slideLayouts/slideLayout1346.xml" ContentType="application/vnd.openxmlformats-officedocument.presentationml.slideLayout+xml"/>
  <Override PartName="/ppt/slideLayouts/slideLayout1347.xml" ContentType="application/vnd.openxmlformats-officedocument.presentationml.slideLayout+xml"/>
  <Override PartName="/ppt/slideLayouts/slideLayout1348.xml" ContentType="application/vnd.openxmlformats-officedocument.presentationml.slideLayout+xml"/>
  <Override PartName="/ppt/slideLayouts/slideLayout1349.xml" ContentType="application/vnd.openxmlformats-officedocument.presentationml.slideLayout+xml"/>
  <Override PartName="/ppt/slideLayouts/slideLayout1350.xml" ContentType="application/vnd.openxmlformats-officedocument.presentationml.slideLayout+xml"/>
  <Override PartName="/ppt/slideLayouts/slideLayout1351.xml" ContentType="application/vnd.openxmlformats-officedocument.presentationml.slideLayout+xml"/>
  <Override PartName="/ppt/slideLayouts/slideLayout1352.xml" ContentType="application/vnd.openxmlformats-officedocument.presentationml.slideLayout+xml"/>
  <Override PartName="/ppt/slideLayouts/slideLayout1353.xml" ContentType="application/vnd.openxmlformats-officedocument.presentationml.slideLayout+xml"/>
  <Override PartName="/ppt/slideLayouts/slideLayout1354.xml" ContentType="application/vnd.openxmlformats-officedocument.presentationml.slideLayout+xml"/>
  <Override PartName="/ppt/slideLayouts/slideLayout1355.xml" ContentType="application/vnd.openxmlformats-officedocument.presentationml.slideLayout+xml"/>
  <Override PartName="/ppt/slideLayouts/slideLayout1356.xml" ContentType="application/vnd.openxmlformats-officedocument.presentationml.slideLayout+xml"/>
  <Override PartName="/ppt/slideLayouts/slideLayout1357.xml" ContentType="application/vnd.openxmlformats-officedocument.presentationml.slideLayout+xml"/>
  <Override PartName="/ppt/slideLayouts/slideLayout1358.xml" ContentType="application/vnd.openxmlformats-officedocument.presentationml.slideLayout+xml"/>
  <Override PartName="/ppt/slideLayouts/slideLayout1359.xml" ContentType="application/vnd.openxmlformats-officedocument.presentationml.slideLayout+xml"/>
  <Override PartName="/ppt/slideLayouts/slideLayout1360.xml" ContentType="application/vnd.openxmlformats-officedocument.presentationml.slideLayout+xml"/>
  <Override PartName="/ppt/slideLayouts/slideLayout1361.xml" ContentType="application/vnd.openxmlformats-officedocument.presentationml.slideLayout+xml"/>
  <Override PartName="/ppt/slideLayouts/slideLayout1362.xml" ContentType="application/vnd.openxmlformats-officedocument.presentationml.slideLayout+xml"/>
  <Override PartName="/ppt/slideLayouts/slideLayout1363.xml" ContentType="application/vnd.openxmlformats-officedocument.presentationml.slideLayout+xml"/>
  <Override PartName="/ppt/slideLayouts/slideLayout1364.xml" ContentType="application/vnd.openxmlformats-officedocument.presentationml.slideLayout+xml"/>
  <Override PartName="/ppt/slideLayouts/slideLayout1365.xml" ContentType="application/vnd.openxmlformats-officedocument.presentationml.slideLayout+xml"/>
  <Override PartName="/ppt/slideLayouts/slideLayout1366.xml" ContentType="application/vnd.openxmlformats-officedocument.presentationml.slideLayout+xml"/>
  <Override PartName="/ppt/slideLayouts/slideLayout1367.xml" ContentType="application/vnd.openxmlformats-officedocument.presentationml.slideLayout+xml"/>
  <Override PartName="/ppt/slideLayouts/slideLayout1368.xml" ContentType="application/vnd.openxmlformats-officedocument.presentationml.slideLayout+xml"/>
  <Override PartName="/ppt/slideLayouts/slideLayout1369.xml" ContentType="application/vnd.openxmlformats-officedocument.presentationml.slideLayout+xml"/>
  <Override PartName="/ppt/slideLayouts/slideLayout1370.xml" ContentType="application/vnd.openxmlformats-officedocument.presentationml.slideLayout+xml"/>
  <Override PartName="/ppt/slideLayouts/slideLayout1371.xml" ContentType="application/vnd.openxmlformats-officedocument.presentationml.slideLayout+xml"/>
  <Override PartName="/ppt/slideLayouts/slideLayout1372.xml" ContentType="application/vnd.openxmlformats-officedocument.presentationml.slideLayout+xml"/>
  <Override PartName="/ppt/slideLayouts/slideLayout1373.xml" ContentType="application/vnd.openxmlformats-officedocument.presentationml.slideLayout+xml"/>
  <Override PartName="/ppt/slideLayouts/slideLayout1374.xml" ContentType="application/vnd.openxmlformats-officedocument.presentationml.slideLayout+xml"/>
  <Override PartName="/ppt/slideLayouts/slideLayout1375.xml" ContentType="application/vnd.openxmlformats-officedocument.presentationml.slideLayout+xml"/>
  <Override PartName="/ppt/slideLayouts/slideLayout1376.xml" ContentType="application/vnd.openxmlformats-officedocument.presentationml.slideLayout+xml"/>
  <Override PartName="/ppt/slideLayouts/slideLayout1377.xml" ContentType="application/vnd.openxmlformats-officedocument.presentationml.slideLayout+xml"/>
  <Override PartName="/ppt/slideLayouts/slideLayout1378.xml" ContentType="application/vnd.openxmlformats-officedocument.presentationml.slideLayout+xml"/>
  <Override PartName="/ppt/slideLayouts/slideLayout1379.xml" ContentType="application/vnd.openxmlformats-officedocument.presentationml.slideLayout+xml"/>
  <Override PartName="/ppt/slideLayouts/slideLayout1380.xml" ContentType="application/vnd.openxmlformats-officedocument.presentationml.slideLayout+xml"/>
  <Override PartName="/ppt/slideLayouts/slideLayout1381.xml" ContentType="application/vnd.openxmlformats-officedocument.presentationml.slideLayout+xml"/>
  <Override PartName="/ppt/slideLayouts/slideLayout1382.xml" ContentType="application/vnd.openxmlformats-officedocument.presentationml.slideLayout+xml"/>
  <Override PartName="/ppt/slideLayouts/slideLayout1383.xml" ContentType="application/vnd.openxmlformats-officedocument.presentationml.slideLayout+xml"/>
  <Override PartName="/ppt/slideLayouts/slideLayout1384.xml" ContentType="application/vnd.openxmlformats-officedocument.presentationml.slideLayout+xml"/>
  <Override PartName="/ppt/slideLayouts/slideLayout1385.xml" ContentType="application/vnd.openxmlformats-officedocument.presentationml.slideLayout+xml"/>
  <Override PartName="/ppt/slideLayouts/slideLayout1386.xml" ContentType="application/vnd.openxmlformats-officedocument.presentationml.slideLayout+xml"/>
  <Override PartName="/ppt/slideLayouts/slideLayout1387.xml" ContentType="application/vnd.openxmlformats-officedocument.presentationml.slideLayout+xml"/>
  <Override PartName="/ppt/slideLayouts/slideLayout1388.xml" ContentType="application/vnd.openxmlformats-officedocument.presentationml.slideLayout+xml"/>
  <Override PartName="/ppt/slideLayouts/slideLayout1389.xml" ContentType="application/vnd.openxmlformats-officedocument.presentationml.slideLayout+xml"/>
  <Override PartName="/ppt/slideLayouts/slideLayout1390.xml" ContentType="application/vnd.openxmlformats-officedocument.presentationml.slideLayout+xml"/>
  <Override PartName="/ppt/slideLayouts/slideLayout1391.xml" ContentType="application/vnd.openxmlformats-officedocument.presentationml.slideLayout+xml"/>
  <Override PartName="/ppt/slideLayouts/slideLayout1392.xml" ContentType="application/vnd.openxmlformats-officedocument.presentationml.slideLayout+xml"/>
  <Override PartName="/ppt/slideLayouts/slideLayout1393.xml" ContentType="application/vnd.openxmlformats-officedocument.presentationml.slideLayout+xml"/>
  <Override PartName="/ppt/slideLayouts/slideLayout1394.xml" ContentType="application/vnd.openxmlformats-officedocument.presentationml.slideLayout+xml"/>
  <Override PartName="/ppt/slideLayouts/slideLayout1395.xml" ContentType="application/vnd.openxmlformats-officedocument.presentationml.slideLayout+xml"/>
  <Override PartName="/ppt/slideLayouts/slideLayout1396.xml" ContentType="application/vnd.openxmlformats-officedocument.presentationml.slideLayout+xml"/>
  <Override PartName="/ppt/slideLayouts/slideLayout1397.xml" ContentType="application/vnd.openxmlformats-officedocument.presentationml.slideLayout+xml"/>
  <Override PartName="/ppt/slideLayouts/slideLayout1398.xml" ContentType="application/vnd.openxmlformats-officedocument.presentationml.slideLayout+xml"/>
  <Override PartName="/ppt/slideLayouts/slideLayout1399.xml" ContentType="application/vnd.openxmlformats-officedocument.presentationml.slideLayout+xml"/>
  <Override PartName="/ppt/slideLayouts/slideLayout1400.xml" ContentType="application/vnd.openxmlformats-officedocument.presentationml.slideLayout+xml"/>
  <Override PartName="/ppt/slideLayouts/slideLayout1401.xml" ContentType="application/vnd.openxmlformats-officedocument.presentationml.slideLayout+xml"/>
  <Override PartName="/ppt/slideLayouts/slideLayout1402.xml" ContentType="application/vnd.openxmlformats-officedocument.presentationml.slideLayout+xml"/>
  <Override PartName="/ppt/slideLayouts/slideLayout1403.xml" ContentType="application/vnd.openxmlformats-officedocument.presentationml.slideLayout+xml"/>
  <Override PartName="/ppt/slideLayouts/slideLayout1404.xml" ContentType="application/vnd.openxmlformats-officedocument.presentationml.slideLayout+xml"/>
  <Override PartName="/ppt/slideLayouts/slideLayout1405.xml" ContentType="application/vnd.openxmlformats-officedocument.presentationml.slideLayout+xml"/>
  <Override PartName="/ppt/slideLayouts/slideLayout1406.xml" ContentType="application/vnd.openxmlformats-officedocument.presentationml.slideLayout+xml"/>
  <Override PartName="/ppt/slideLayouts/slideLayout1407.xml" ContentType="application/vnd.openxmlformats-officedocument.presentationml.slideLayout+xml"/>
  <Override PartName="/ppt/slideLayouts/slideLayout1408.xml" ContentType="application/vnd.openxmlformats-officedocument.presentationml.slideLayout+xml"/>
  <Override PartName="/ppt/slideLayouts/slideLayout1409.xml" ContentType="application/vnd.openxmlformats-officedocument.presentationml.slideLayout+xml"/>
  <Override PartName="/ppt/slideLayouts/slideLayout1410.xml" ContentType="application/vnd.openxmlformats-officedocument.presentationml.slideLayout+xml"/>
  <Override PartName="/ppt/slideLayouts/slideLayout1411.xml" ContentType="application/vnd.openxmlformats-officedocument.presentationml.slideLayout+xml"/>
  <Override PartName="/ppt/slideLayouts/slideLayout1412.xml" ContentType="application/vnd.openxmlformats-officedocument.presentationml.slideLayout+xml"/>
  <Override PartName="/ppt/slideLayouts/slideLayout1413.xml" ContentType="application/vnd.openxmlformats-officedocument.presentationml.slideLayout+xml"/>
  <Override PartName="/ppt/slideLayouts/slideLayout1414.xml" ContentType="application/vnd.openxmlformats-officedocument.presentationml.slideLayout+xml"/>
  <Override PartName="/ppt/slideLayouts/slideLayout1415.xml" ContentType="application/vnd.openxmlformats-officedocument.presentationml.slideLayout+xml"/>
  <Override PartName="/ppt/slideLayouts/slideLayout1416.xml" ContentType="application/vnd.openxmlformats-officedocument.presentationml.slideLayout+xml"/>
  <Override PartName="/ppt/slideLayouts/slideLayout1417.xml" ContentType="application/vnd.openxmlformats-officedocument.presentationml.slideLayout+xml"/>
  <Override PartName="/ppt/slideLayouts/slideLayout1418.xml" ContentType="application/vnd.openxmlformats-officedocument.presentationml.slideLayout+xml"/>
  <Override PartName="/ppt/slideLayouts/slideLayout1419.xml" ContentType="application/vnd.openxmlformats-officedocument.presentationml.slideLayout+xml"/>
  <Override PartName="/ppt/slideLayouts/slideLayout1420.xml" ContentType="application/vnd.openxmlformats-officedocument.presentationml.slideLayout+xml"/>
  <Override PartName="/ppt/slideLayouts/slideLayout1421.xml" ContentType="application/vnd.openxmlformats-officedocument.presentationml.slideLayout+xml"/>
  <Override PartName="/ppt/slideLayouts/slideLayout1422.xml" ContentType="application/vnd.openxmlformats-officedocument.presentationml.slideLayout+xml"/>
  <Override PartName="/ppt/slideLayouts/slideLayout1423.xml" ContentType="application/vnd.openxmlformats-officedocument.presentationml.slideLayout+xml"/>
  <Override PartName="/ppt/slideLayouts/slideLayout1424.xml" ContentType="application/vnd.openxmlformats-officedocument.presentationml.slideLayout+xml"/>
  <Override PartName="/ppt/slideLayouts/slideLayout1425.xml" ContentType="application/vnd.openxmlformats-officedocument.presentationml.slideLayout+xml"/>
  <Override PartName="/ppt/slideLayouts/slideLayout1426.xml" ContentType="application/vnd.openxmlformats-officedocument.presentationml.slideLayout+xml"/>
  <Override PartName="/ppt/slideLayouts/slideLayout1427.xml" ContentType="application/vnd.openxmlformats-officedocument.presentationml.slideLayout+xml"/>
  <Override PartName="/ppt/slideLayouts/slideLayout1428.xml" ContentType="application/vnd.openxmlformats-officedocument.presentationml.slideLayout+xml"/>
  <Override PartName="/ppt/slideLayouts/slideLayout1429.xml" ContentType="application/vnd.openxmlformats-officedocument.presentationml.slideLayout+xml"/>
  <Override PartName="/ppt/slideLayouts/slideLayout1430.xml" ContentType="application/vnd.openxmlformats-officedocument.presentationml.slideLayout+xml"/>
  <Override PartName="/ppt/slideLayouts/slideLayout1431.xml" ContentType="application/vnd.openxmlformats-officedocument.presentationml.slideLayout+xml"/>
  <Override PartName="/ppt/slideLayouts/slideLayout1432.xml" ContentType="application/vnd.openxmlformats-officedocument.presentationml.slideLayout+xml"/>
  <Override PartName="/ppt/slideLayouts/slideLayout1433.xml" ContentType="application/vnd.openxmlformats-officedocument.presentationml.slideLayout+xml"/>
  <Override PartName="/ppt/slideLayouts/slideLayout1434.xml" ContentType="application/vnd.openxmlformats-officedocument.presentationml.slideLayout+xml"/>
  <Override PartName="/ppt/slideLayouts/slideLayout1435.xml" ContentType="application/vnd.openxmlformats-officedocument.presentationml.slideLayout+xml"/>
  <Override PartName="/ppt/slideLayouts/slideLayout1436.xml" ContentType="application/vnd.openxmlformats-officedocument.presentationml.slideLayout+xml"/>
  <Override PartName="/ppt/slideLayouts/slideLayout1437.xml" ContentType="application/vnd.openxmlformats-officedocument.presentationml.slideLayout+xml"/>
  <Override PartName="/ppt/slideLayouts/slideLayout1438.xml" ContentType="application/vnd.openxmlformats-officedocument.presentationml.slideLayout+xml"/>
  <Override PartName="/ppt/slideLayouts/slideLayout1439.xml" ContentType="application/vnd.openxmlformats-officedocument.presentationml.slideLayout+xml"/>
  <Override PartName="/ppt/slideLayouts/slideLayout1440.xml" ContentType="application/vnd.openxmlformats-officedocument.presentationml.slideLayout+xml"/>
  <Override PartName="/ppt/slideLayouts/slideLayout1441.xml" ContentType="application/vnd.openxmlformats-officedocument.presentationml.slideLayout+xml"/>
  <Override PartName="/ppt/slideLayouts/slideLayout1442.xml" ContentType="application/vnd.openxmlformats-officedocument.presentationml.slideLayout+xml"/>
  <Override PartName="/ppt/slideLayouts/slideLayout1443.xml" ContentType="application/vnd.openxmlformats-officedocument.presentationml.slideLayout+xml"/>
  <Override PartName="/ppt/slideLayouts/slideLayout1444.xml" ContentType="application/vnd.openxmlformats-officedocument.presentationml.slideLayout+xml"/>
  <Override PartName="/ppt/slideLayouts/slideLayout1445.xml" ContentType="application/vnd.openxmlformats-officedocument.presentationml.slideLayout+xml"/>
  <Override PartName="/ppt/slideLayouts/slideLayout1446.xml" ContentType="application/vnd.openxmlformats-officedocument.presentationml.slideLayout+xml"/>
  <Override PartName="/ppt/slideLayouts/slideLayout1447.xml" ContentType="application/vnd.openxmlformats-officedocument.presentationml.slideLayout+xml"/>
  <Override PartName="/ppt/slideLayouts/slideLayout1448.xml" ContentType="application/vnd.openxmlformats-officedocument.presentationml.slideLayout+xml"/>
  <Override PartName="/ppt/slideLayouts/slideLayout1449.xml" ContentType="application/vnd.openxmlformats-officedocument.presentationml.slideLayout+xml"/>
  <Override PartName="/ppt/slideLayouts/slideLayout1450.xml" ContentType="application/vnd.openxmlformats-officedocument.presentationml.slideLayout+xml"/>
  <Override PartName="/ppt/slideLayouts/slideLayout1451.xml" ContentType="application/vnd.openxmlformats-officedocument.presentationml.slideLayout+xml"/>
  <Override PartName="/ppt/slideLayouts/slideLayout1452.xml" ContentType="application/vnd.openxmlformats-officedocument.presentationml.slideLayout+xml"/>
  <Override PartName="/ppt/slideLayouts/slideLayout1453.xml" ContentType="application/vnd.openxmlformats-officedocument.presentationml.slideLayout+xml"/>
  <Override PartName="/ppt/slideLayouts/slideLayout1454.xml" ContentType="application/vnd.openxmlformats-officedocument.presentationml.slideLayout+xml"/>
  <Override PartName="/ppt/slideLayouts/slideLayout1455.xml" ContentType="application/vnd.openxmlformats-officedocument.presentationml.slideLayout+xml"/>
  <Override PartName="/ppt/slideLayouts/slideLayout1456.xml" ContentType="application/vnd.openxmlformats-officedocument.presentationml.slideLayout+xml"/>
  <Override PartName="/ppt/slideLayouts/slideLayout1457.xml" ContentType="application/vnd.openxmlformats-officedocument.presentationml.slideLayout+xml"/>
  <Override PartName="/ppt/slideLayouts/slideLayout1458.xml" ContentType="application/vnd.openxmlformats-officedocument.presentationml.slideLayout+xml"/>
  <Override PartName="/ppt/slideLayouts/slideLayout1459.xml" ContentType="application/vnd.openxmlformats-officedocument.presentationml.slideLayout+xml"/>
  <Override PartName="/ppt/slideLayouts/slideLayout1460.xml" ContentType="application/vnd.openxmlformats-officedocument.presentationml.slideLayout+xml"/>
  <Override PartName="/ppt/slideLayouts/slideLayout1461.xml" ContentType="application/vnd.openxmlformats-officedocument.presentationml.slideLayout+xml"/>
  <Override PartName="/ppt/slideLayouts/slideLayout1462.xml" ContentType="application/vnd.openxmlformats-officedocument.presentationml.slideLayout+xml"/>
  <Override PartName="/ppt/slideLayouts/slideLayout1463.xml" ContentType="application/vnd.openxmlformats-officedocument.presentationml.slideLayout+xml"/>
  <Override PartName="/ppt/slideLayouts/slideLayout1464.xml" ContentType="application/vnd.openxmlformats-officedocument.presentationml.slideLayout+xml"/>
  <Override PartName="/ppt/slideLayouts/slideLayout1465.xml" ContentType="application/vnd.openxmlformats-officedocument.presentationml.slideLayout+xml"/>
  <Override PartName="/ppt/slideLayouts/slideLayout1466.xml" ContentType="application/vnd.openxmlformats-officedocument.presentationml.slideLayout+xml"/>
  <Override PartName="/ppt/slideLayouts/slideLayout1467.xml" ContentType="application/vnd.openxmlformats-officedocument.presentationml.slideLayout+xml"/>
  <Override PartName="/ppt/slideLayouts/slideLayout1468.xml" ContentType="application/vnd.openxmlformats-officedocument.presentationml.slideLayout+xml"/>
  <Override PartName="/ppt/slideLayouts/slideLayout1469.xml" ContentType="application/vnd.openxmlformats-officedocument.presentationml.slideLayout+xml"/>
  <Override PartName="/ppt/slideLayouts/slideLayout1470.xml" ContentType="application/vnd.openxmlformats-officedocument.presentationml.slideLayout+xml"/>
  <Override PartName="/ppt/slideLayouts/slideLayout1471.xml" ContentType="application/vnd.openxmlformats-officedocument.presentationml.slideLayout+xml"/>
  <Override PartName="/ppt/slideLayouts/slideLayout1472.xml" ContentType="application/vnd.openxmlformats-officedocument.presentationml.slideLayout+xml"/>
  <Override PartName="/ppt/slideLayouts/slideLayout1473.xml" ContentType="application/vnd.openxmlformats-officedocument.presentationml.slideLayout+xml"/>
  <Override PartName="/ppt/slideLayouts/slideLayout1474.xml" ContentType="application/vnd.openxmlformats-officedocument.presentationml.slideLayout+xml"/>
  <Override PartName="/ppt/slideLayouts/slideLayout1475.xml" ContentType="application/vnd.openxmlformats-officedocument.presentationml.slideLayout+xml"/>
  <Override PartName="/ppt/slideLayouts/slideLayout1476.xml" ContentType="application/vnd.openxmlformats-officedocument.presentationml.slideLayout+xml"/>
  <Override PartName="/ppt/slideLayouts/slideLayout1477.xml" ContentType="application/vnd.openxmlformats-officedocument.presentationml.slideLayout+xml"/>
  <Override PartName="/ppt/slideLayouts/slideLayout1478.xml" ContentType="application/vnd.openxmlformats-officedocument.presentationml.slideLayout+xml"/>
  <Override PartName="/ppt/slideLayouts/slideLayout1479.xml" ContentType="application/vnd.openxmlformats-officedocument.presentationml.slideLayout+xml"/>
  <Override PartName="/ppt/slideLayouts/slideLayout1480.xml" ContentType="application/vnd.openxmlformats-officedocument.presentationml.slideLayout+xml"/>
  <Override PartName="/ppt/slideLayouts/slideLayout1481.xml" ContentType="application/vnd.openxmlformats-officedocument.presentationml.slideLayout+xml"/>
  <Override PartName="/ppt/slideLayouts/slideLayout1482.xml" ContentType="application/vnd.openxmlformats-officedocument.presentationml.slideLayout+xml"/>
  <Override PartName="/ppt/slideLayouts/slideLayout1483.xml" ContentType="application/vnd.openxmlformats-officedocument.presentationml.slideLayout+xml"/>
  <Override PartName="/ppt/slideLayouts/slideLayout1484.xml" ContentType="application/vnd.openxmlformats-officedocument.presentationml.slideLayout+xml"/>
  <Override PartName="/ppt/slideLayouts/slideLayout1485.xml" ContentType="application/vnd.openxmlformats-officedocument.presentationml.slideLayout+xml"/>
  <Override PartName="/ppt/slideLayouts/slideLayout1486.xml" ContentType="application/vnd.openxmlformats-officedocument.presentationml.slideLayout+xml"/>
  <Override PartName="/ppt/slideLayouts/slideLayout1487.xml" ContentType="application/vnd.openxmlformats-officedocument.presentationml.slideLayout+xml"/>
  <Override PartName="/ppt/slideLayouts/slideLayout1488.xml" ContentType="application/vnd.openxmlformats-officedocument.presentationml.slideLayout+xml"/>
  <Override PartName="/ppt/slideLayouts/slideLayout1489.xml" ContentType="application/vnd.openxmlformats-officedocument.presentationml.slideLayout+xml"/>
  <Override PartName="/ppt/slideLayouts/slideLayout1490.xml" ContentType="application/vnd.openxmlformats-officedocument.presentationml.slideLayout+xml"/>
  <Override PartName="/ppt/slideLayouts/slideLayout1491.xml" ContentType="application/vnd.openxmlformats-officedocument.presentationml.slideLayout+xml"/>
  <Override PartName="/ppt/slideLayouts/slideLayout1492.xml" ContentType="application/vnd.openxmlformats-officedocument.presentationml.slideLayout+xml"/>
  <Override PartName="/ppt/slideLayouts/slideLayout1493.xml" ContentType="application/vnd.openxmlformats-officedocument.presentationml.slideLayout+xml"/>
  <Override PartName="/ppt/slideLayouts/slideLayout1494.xml" ContentType="application/vnd.openxmlformats-officedocument.presentationml.slideLayout+xml"/>
  <Override PartName="/ppt/slideLayouts/slideLayout1495.xml" ContentType="application/vnd.openxmlformats-officedocument.presentationml.slideLayout+xml"/>
  <Override PartName="/ppt/slideLayouts/slideLayout1496.xml" ContentType="application/vnd.openxmlformats-officedocument.presentationml.slideLayout+xml"/>
  <Override PartName="/ppt/slideLayouts/slideLayout1497.xml" ContentType="application/vnd.openxmlformats-officedocument.presentationml.slideLayout+xml"/>
  <Override PartName="/ppt/slideLayouts/slideLayout1498.xml" ContentType="application/vnd.openxmlformats-officedocument.presentationml.slideLayout+xml"/>
  <Override PartName="/ppt/slideLayouts/slideLayout1499.xml" ContentType="application/vnd.openxmlformats-officedocument.presentationml.slideLayout+xml"/>
  <Override PartName="/ppt/slideLayouts/slideLayout1500.xml" ContentType="application/vnd.openxmlformats-officedocument.presentationml.slideLayout+xml"/>
  <Override PartName="/ppt/slideLayouts/slideLayout1501.xml" ContentType="application/vnd.openxmlformats-officedocument.presentationml.slideLayout+xml"/>
  <Override PartName="/ppt/slideLayouts/slideLayout1502.xml" ContentType="application/vnd.openxmlformats-officedocument.presentationml.slideLayout+xml"/>
  <Override PartName="/ppt/slideLayouts/slideLayout1503.xml" ContentType="application/vnd.openxmlformats-officedocument.presentationml.slideLayout+xml"/>
  <Override PartName="/ppt/slideLayouts/slideLayout1504.xml" ContentType="application/vnd.openxmlformats-officedocument.presentationml.slideLayout+xml"/>
  <Override PartName="/ppt/slideLayouts/slideLayout1505.xml" ContentType="application/vnd.openxmlformats-officedocument.presentationml.slideLayout+xml"/>
  <Override PartName="/ppt/slideLayouts/slideLayout1506.xml" ContentType="application/vnd.openxmlformats-officedocument.presentationml.slideLayout+xml"/>
  <Override PartName="/ppt/slideLayouts/slideLayout1507.xml" ContentType="application/vnd.openxmlformats-officedocument.presentationml.slideLayout+xml"/>
  <Override PartName="/ppt/slideLayouts/slideLayout1508.xml" ContentType="application/vnd.openxmlformats-officedocument.presentationml.slideLayout+xml"/>
  <Override PartName="/ppt/slideLayouts/slideLayout1509.xml" ContentType="application/vnd.openxmlformats-officedocument.presentationml.slideLayout+xml"/>
  <Override PartName="/ppt/slideLayouts/slideLayout1510.xml" ContentType="application/vnd.openxmlformats-officedocument.presentationml.slideLayout+xml"/>
  <Override PartName="/ppt/slideLayouts/slideLayout1511.xml" ContentType="application/vnd.openxmlformats-officedocument.presentationml.slideLayout+xml"/>
  <Override PartName="/ppt/slideLayouts/slideLayout1512.xml" ContentType="application/vnd.openxmlformats-officedocument.presentationml.slideLayout+xml"/>
  <Override PartName="/ppt/slideLayouts/slideLayout1513.xml" ContentType="application/vnd.openxmlformats-officedocument.presentationml.slideLayout+xml"/>
  <Override PartName="/ppt/slideLayouts/slideLayout1514.xml" ContentType="application/vnd.openxmlformats-officedocument.presentationml.slideLayout+xml"/>
  <Override PartName="/ppt/slideLayouts/slideLayout1515.xml" ContentType="application/vnd.openxmlformats-officedocument.presentationml.slideLayout+xml"/>
  <Override PartName="/ppt/slideLayouts/slideLayout1516.xml" ContentType="application/vnd.openxmlformats-officedocument.presentationml.slideLayout+xml"/>
  <Override PartName="/ppt/slideLayouts/slideLayout1517.xml" ContentType="application/vnd.openxmlformats-officedocument.presentationml.slideLayout+xml"/>
  <Override PartName="/ppt/slideLayouts/slideLayout1518.xml" ContentType="application/vnd.openxmlformats-officedocument.presentationml.slideLayout+xml"/>
  <Override PartName="/ppt/slideLayouts/slideLayout1519.xml" ContentType="application/vnd.openxmlformats-officedocument.presentationml.slideLayout+xml"/>
  <Override PartName="/ppt/slideLayouts/slideLayout1520.xml" ContentType="application/vnd.openxmlformats-officedocument.presentationml.slideLayout+xml"/>
  <Override PartName="/ppt/slideLayouts/slideLayout1521.xml" ContentType="application/vnd.openxmlformats-officedocument.presentationml.slideLayout+xml"/>
  <Override PartName="/ppt/slideLayouts/slideLayout1522.xml" ContentType="application/vnd.openxmlformats-officedocument.presentationml.slideLayout+xml"/>
  <Override PartName="/ppt/slideLayouts/slideLayout1523.xml" ContentType="application/vnd.openxmlformats-officedocument.presentationml.slideLayout+xml"/>
  <Override PartName="/ppt/slideLayouts/slideLayout1524.xml" ContentType="application/vnd.openxmlformats-officedocument.presentationml.slideLayout+xml"/>
  <Override PartName="/ppt/slideLayouts/slideLayout1525.xml" ContentType="application/vnd.openxmlformats-officedocument.presentationml.slideLayout+xml"/>
  <Override PartName="/ppt/slideLayouts/slideLayout1526.xml" ContentType="application/vnd.openxmlformats-officedocument.presentationml.slideLayout+xml"/>
  <Override PartName="/ppt/slideLayouts/slideLayout1527.xml" ContentType="application/vnd.openxmlformats-officedocument.presentationml.slideLayout+xml"/>
  <Override PartName="/ppt/slideLayouts/slideLayout1528.xml" ContentType="application/vnd.openxmlformats-officedocument.presentationml.slideLayout+xml"/>
  <Override PartName="/ppt/slideLayouts/slideLayout1529.xml" ContentType="application/vnd.openxmlformats-officedocument.presentationml.slideLayout+xml"/>
  <Override PartName="/ppt/slideLayouts/slideLayout1530.xml" ContentType="application/vnd.openxmlformats-officedocument.presentationml.slideLayout+xml"/>
  <Override PartName="/ppt/slideLayouts/slideLayout1531.xml" ContentType="application/vnd.openxmlformats-officedocument.presentationml.slideLayout+xml"/>
  <Override PartName="/ppt/slideLayouts/slideLayout1532.xml" ContentType="application/vnd.openxmlformats-officedocument.presentationml.slideLayout+xml"/>
  <Override PartName="/ppt/slideLayouts/slideLayout1533.xml" ContentType="application/vnd.openxmlformats-officedocument.presentationml.slideLayout+xml"/>
  <Override PartName="/ppt/slideLayouts/slideLayout1534.xml" ContentType="application/vnd.openxmlformats-officedocument.presentationml.slideLayout+xml"/>
  <Override PartName="/ppt/slideLayouts/slideLayout1535.xml" ContentType="application/vnd.openxmlformats-officedocument.presentationml.slideLayout+xml"/>
  <Override PartName="/ppt/slideLayouts/slideLayout1536.xml" ContentType="application/vnd.openxmlformats-officedocument.presentationml.slideLayout+xml"/>
  <Override PartName="/ppt/slideLayouts/slideLayout1537.xml" ContentType="application/vnd.openxmlformats-officedocument.presentationml.slideLayout+xml"/>
  <Override PartName="/ppt/slideLayouts/slideLayout1538.xml" ContentType="application/vnd.openxmlformats-officedocument.presentationml.slideLayout+xml"/>
  <Override PartName="/ppt/slideLayouts/slideLayout1539.xml" ContentType="application/vnd.openxmlformats-officedocument.presentationml.slideLayout+xml"/>
  <Override PartName="/ppt/slideLayouts/slideLayout1540.xml" ContentType="application/vnd.openxmlformats-officedocument.presentationml.slideLayout+xml"/>
  <Override PartName="/ppt/slideLayouts/slideLayout1541.xml" ContentType="application/vnd.openxmlformats-officedocument.presentationml.slideLayout+xml"/>
  <Override PartName="/ppt/slideLayouts/slideLayout1542.xml" ContentType="application/vnd.openxmlformats-officedocument.presentationml.slideLayout+xml"/>
  <Override PartName="/ppt/slideLayouts/slideLayout1543.xml" ContentType="application/vnd.openxmlformats-officedocument.presentationml.slideLayout+xml"/>
  <Override PartName="/ppt/slideLayouts/slideLayout1544.xml" ContentType="application/vnd.openxmlformats-officedocument.presentationml.slideLayout+xml"/>
  <Override PartName="/ppt/slideLayouts/slideLayout1545.xml" ContentType="application/vnd.openxmlformats-officedocument.presentationml.slideLayout+xml"/>
  <Override PartName="/ppt/slideLayouts/slideLayout1546.xml" ContentType="application/vnd.openxmlformats-officedocument.presentationml.slideLayout+xml"/>
  <Override PartName="/ppt/slideLayouts/slideLayout1547.xml" ContentType="application/vnd.openxmlformats-officedocument.presentationml.slideLayout+xml"/>
  <Override PartName="/ppt/slideLayouts/slideLayout1548.xml" ContentType="application/vnd.openxmlformats-officedocument.presentationml.slideLayout+xml"/>
  <Override PartName="/ppt/slideLayouts/slideLayout1549.xml" ContentType="application/vnd.openxmlformats-officedocument.presentationml.slideLayout+xml"/>
  <Override PartName="/ppt/slideLayouts/slideLayout1550.xml" ContentType="application/vnd.openxmlformats-officedocument.presentationml.slideLayout+xml"/>
  <Override PartName="/ppt/slideLayouts/slideLayout1551.xml" ContentType="application/vnd.openxmlformats-officedocument.presentationml.slideLayout+xml"/>
  <Override PartName="/ppt/slideLayouts/slideLayout1552.xml" ContentType="application/vnd.openxmlformats-officedocument.presentationml.slideLayout+xml"/>
  <Override PartName="/ppt/slideLayouts/slideLayout1553.xml" ContentType="application/vnd.openxmlformats-officedocument.presentationml.slideLayout+xml"/>
  <Override PartName="/ppt/slideLayouts/slideLayout1554.xml" ContentType="application/vnd.openxmlformats-officedocument.presentationml.slideLayout+xml"/>
  <Override PartName="/ppt/slideLayouts/slideLayout1555.xml" ContentType="application/vnd.openxmlformats-officedocument.presentationml.slideLayout+xml"/>
  <Override PartName="/ppt/slideLayouts/slideLayout1556.xml" ContentType="application/vnd.openxmlformats-officedocument.presentationml.slideLayout+xml"/>
  <Override PartName="/ppt/slideLayouts/slideLayout1557.xml" ContentType="application/vnd.openxmlformats-officedocument.presentationml.slideLayout+xml"/>
  <Override PartName="/ppt/slideLayouts/slideLayout1558.xml" ContentType="application/vnd.openxmlformats-officedocument.presentationml.slideLayout+xml"/>
  <Override PartName="/ppt/slideLayouts/slideLayout1559.xml" ContentType="application/vnd.openxmlformats-officedocument.presentationml.slideLayout+xml"/>
  <Override PartName="/ppt/slideLayouts/slideLayout1560.xml" ContentType="application/vnd.openxmlformats-officedocument.presentationml.slideLayout+xml"/>
  <Override PartName="/ppt/slideLayouts/slideLayout1561.xml" ContentType="application/vnd.openxmlformats-officedocument.presentationml.slideLayout+xml"/>
  <Override PartName="/ppt/slideLayouts/slideLayout1562.xml" ContentType="application/vnd.openxmlformats-officedocument.presentationml.slideLayout+xml"/>
  <Override PartName="/ppt/slideLayouts/slideLayout1563.xml" ContentType="application/vnd.openxmlformats-officedocument.presentationml.slideLayout+xml"/>
  <Override PartName="/ppt/slideLayouts/slideLayout1564.xml" ContentType="application/vnd.openxmlformats-officedocument.presentationml.slideLayout+xml"/>
  <Override PartName="/ppt/slideLayouts/slideLayout1565.xml" ContentType="application/vnd.openxmlformats-officedocument.presentationml.slideLayout+xml"/>
  <Override PartName="/ppt/slideLayouts/slideLayout1566.xml" ContentType="application/vnd.openxmlformats-officedocument.presentationml.slideLayout+xml"/>
  <Override PartName="/ppt/slideLayouts/slideLayout1567.xml" ContentType="application/vnd.openxmlformats-officedocument.presentationml.slideLayout+xml"/>
  <Override PartName="/ppt/slideLayouts/slideLayout1568.xml" ContentType="application/vnd.openxmlformats-officedocument.presentationml.slideLayout+xml"/>
  <Override PartName="/ppt/slideLayouts/slideLayout1569.xml" ContentType="application/vnd.openxmlformats-officedocument.presentationml.slideLayout+xml"/>
  <Override PartName="/ppt/slideLayouts/slideLayout1570.xml" ContentType="application/vnd.openxmlformats-officedocument.presentationml.slideLayout+xml"/>
  <Override PartName="/ppt/slideLayouts/slideLayout1571.xml" ContentType="application/vnd.openxmlformats-officedocument.presentationml.slideLayout+xml"/>
  <Override PartName="/ppt/slideLayouts/slideLayout1572.xml" ContentType="application/vnd.openxmlformats-officedocument.presentationml.slideLayout+xml"/>
  <Override PartName="/ppt/slideLayouts/slideLayout1573.xml" ContentType="application/vnd.openxmlformats-officedocument.presentationml.slideLayout+xml"/>
  <Override PartName="/ppt/slideLayouts/slideLayout1574.xml" ContentType="application/vnd.openxmlformats-officedocument.presentationml.slideLayout+xml"/>
  <Override PartName="/ppt/slideLayouts/slideLayout1575.xml" ContentType="application/vnd.openxmlformats-officedocument.presentationml.slideLayout+xml"/>
  <Override PartName="/ppt/slideLayouts/slideLayout1576.xml" ContentType="application/vnd.openxmlformats-officedocument.presentationml.slideLayout+xml"/>
  <Override PartName="/ppt/slideLayouts/slideLayout1577.xml" ContentType="application/vnd.openxmlformats-officedocument.presentationml.slideLayout+xml"/>
  <Override PartName="/ppt/slideLayouts/slideLayout1578.xml" ContentType="application/vnd.openxmlformats-officedocument.presentationml.slideLayout+xml"/>
  <Override PartName="/ppt/slideLayouts/slideLayout1579.xml" ContentType="application/vnd.openxmlformats-officedocument.presentationml.slideLayout+xml"/>
  <Override PartName="/ppt/slideLayouts/slideLayout1580.xml" ContentType="application/vnd.openxmlformats-officedocument.presentationml.slideLayout+xml"/>
  <Override PartName="/ppt/slideLayouts/slideLayout1581.xml" ContentType="application/vnd.openxmlformats-officedocument.presentationml.slideLayout+xml"/>
  <Override PartName="/ppt/slideLayouts/slideLayout1582.xml" ContentType="application/vnd.openxmlformats-officedocument.presentationml.slideLayout+xml"/>
  <Override PartName="/ppt/slideLayouts/slideLayout1583.xml" ContentType="application/vnd.openxmlformats-officedocument.presentationml.slideLayout+xml"/>
  <Override PartName="/ppt/slideLayouts/slideLayout1584.xml" ContentType="application/vnd.openxmlformats-officedocument.presentationml.slideLayout+xml"/>
  <Override PartName="/ppt/slideLayouts/slideLayout1585.xml" ContentType="application/vnd.openxmlformats-officedocument.presentationml.slideLayout+xml"/>
  <Override PartName="/ppt/slideLayouts/slideLayout1586.xml" ContentType="application/vnd.openxmlformats-officedocument.presentationml.slideLayout+xml"/>
  <Override PartName="/ppt/slideLayouts/slideLayout1587.xml" ContentType="application/vnd.openxmlformats-officedocument.presentationml.slideLayout+xml"/>
  <Override PartName="/ppt/slideLayouts/slideLayout1588.xml" ContentType="application/vnd.openxmlformats-officedocument.presentationml.slideLayout+xml"/>
  <Override PartName="/ppt/slideLayouts/slideLayout1589.xml" ContentType="application/vnd.openxmlformats-officedocument.presentationml.slideLayout+xml"/>
  <Override PartName="/ppt/slideLayouts/slideLayout1590.xml" ContentType="application/vnd.openxmlformats-officedocument.presentationml.slideLayout+xml"/>
  <Override PartName="/ppt/slideLayouts/slideLayout1591.xml" ContentType="application/vnd.openxmlformats-officedocument.presentationml.slideLayout+xml"/>
  <Override PartName="/ppt/slideLayouts/slideLayout1592.xml" ContentType="application/vnd.openxmlformats-officedocument.presentationml.slideLayout+xml"/>
  <Override PartName="/ppt/slideLayouts/slideLayout1593.xml" ContentType="application/vnd.openxmlformats-officedocument.presentationml.slideLayout+xml"/>
  <Override PartName="/ppt/slideLayouts/slideLayout1594.xml" ContentType="application/vnd.openxmlformats-officedocument.presentationml.slideLayout+xml"/>
  <Override PartName="/ppt/slideLayouts/slideLayout1595.xml" ContentType="application/vnd.openxmlformats-officedocument.presentationml.slideLayout+xml"/>
  <Override PartName="/ppt/slideLayouts/slideLayout1596.xml" ContentType="application/vnd.openxmlformats-officedocument.presentationml.slideLayout+xml"/>
  <Override PartName="/ppt/slideLayouts/slideLayout1597.xml" ContentType="application/vnd.openxmlformats-officedocument.presentationml.slideLayout+xml"/>
  <Override PartName="/ppt/slideLayouts/slideLayout1598.xml" ContentType="application/vnd.openxmlformats-officedocument.presentationml.slideLayout+xml"/>
  <Override PartName="/ppt/slideLayouts/slideLayout1599.xml" ContentType="application/vnd.openxmlformats-officedocument.presentationml.slideLayout+xml"/>
  <Override PartName="/ppt/slideLayouts/slideLayout1600.xml" ContentType="application/vnd.openxmlformats-officedocument.presentationml.slideLayout+xml"/>
  <Override PartName="/ppt/slideLayouts/slideLayout1601.xml" ContentType="application/vnd.openxmlformats-officedocument.presentationml.slideLayout+xml"/>
  <Override PartName="/ppt/slideLayouts/slideLayout1602.xml" ContentType="application/vnd.openxmlformats-officedocument.presentationml.slideLayout+xml"/>
  <Override PartName="/ppt/slideLayouts/slideLayout1603.xml" ContentType="application/vnd.openxmlformats-officedocument.presentationml.slideLayout+xml"/>
  <Override PartName="/ppt/slideLayouts/slideLayout1604.xml" ContentType="application/vnd.openxmlformats-officedocument.presentationml.slideLayout+xml"/>
  <Override PartName="/ppt/slideLayouts/slideLayout1605.xml" ContentType="application/vnd.openxmlformats-officedocument.presentationml.slideLayout+xml"/>
  <Override PartName="/ppt/slideLayouts/slideLayout1606.xml" ContentType="application/vnd.openxmlformats-officedocument.presentationml.slideLayout+xml"/>
  <Override PartName="/ppt/slideLayouts/slideLayout1607.xml" ContentType="application/vnd.openxmlformats-officedocument.presentationml.slideLayout+xml"/>
  <Override PartName="/ppt/slideLayouts/slideLayout1608.xml" ContentType="application/vnd.openxmlformats-officedocument.presentationml.slideLayout+xml"/>
  <Override PartName="/ppt/slideLayouts/slideLayout1609.xml" ContentType="application/vnd.openxmlformats-officedocument.presentationml.slideLayout+xml"/>
  <Override PartName="/ppt/slideLayouts/slideLayout1610.xml" ContentType="application/vnd.openxmlformats-officedocument.presentationml.slideLayout+xml"/>
  <Override PartName="/ppt/slideLayouts/slideLayout1611.xml" ContentType="application/vnd.openxmlformats-officedocument.presentationml.slideLayout+xml"/>
  <Override PartName="/ppt/slideLayouts/slideLayout1612.xml" ContentType="application/vnd.openxmlformats-officedocument.presentationml.slideLayout+xml"/>
  <Override PartName="/ppt/slideLayouts/slideLayout1613.xml" ContentType="application/vnd.openxmlformats-officedocument.presentationml.slideLayout+xml"/>
  <Override PartName="/ppt/slideLayouts/slideLayout1614.xml" ContentType="application/vnd.openxmlformats-officedocument.presentationml.slideLayout+xml"/>
  <Override PartName="/ppt/slideLayouts/slideLayout1615.xml" ContentType="application/vnd.openxmlformats-officedocument.presentationml.slideLayout+xml"/>
  <Override PartName="/ppt/slideLayouts/slideLayout1616.xml" ContentType="application/vnd.openxmlformats-officedocument.presentationml.slideLayout+xml"/>
  <Override PartName="/ppt/slideLayouts/slideLayout1617.xml" ContentType="application/vnd.openxmlformats-officedocument.presentationml.slideLayout+xml"/>
  <Override PartName="/ppt/slideLayouts/slideLayout1618.xml" ContentType="application/vnd.openxmlformats-officedocument.presentationml.slideLayout+xml"/>
  <Override PartName="/ppt/slideLayouts/slideLayout1619.xml" ContentType="application/vnd.openxmlformats-officedocument.presentationml.slideLayout+xml"/>
  <Override PartName="/ppt/slideLayouts/slideLayout1620.xml" ContentType="application/vnd.openxmlformats-officedocument.presentationml.slideLayout+xml"/>
  <Override PartName="/ppt/slideLayouts/slideLayout1621.xml" ContentType="application/vnd.openxmlformats-officedocument.presentationml.slideLayout+xml"/>
  <Override PartName="/ppt/slideLayouts/slideLayout1622.xml" ContentType="application/vnd.openxmlformats-officedocument.presentationml.slideLayout+xml"/>
  <Override PartName="/ppt/slideLayouts/slideLayout1623.xml" ContentType="application/vnd.openxmlformats-officedocument.presentationml.slideLayout+xml"/>
  <Override PartName="/ppt/slideLayouts/slideLayout1624.xml" ContentType="application/vnd.openxmlformats-officedocument.presentationml.slideLayout+xml"/>
  <Override PartName="/ppt/slideLayouts/slideLayout1625.xml" ContentType="application/vnd.openxmlformats-officedocument.presentationml.slideLayout+xml"/>
  <Override PartName="/ppt/slideLayouts/slideLayout1626.xml" ContentType="application/vnd.openxmlformats-officedocument.presentationml.slideLayout+xml"/>
  <Override PartName="/ppt/slideLayouts/slideLayout1627.xml" ContentType="application/vnd.openxmlformats-officedocument.presentationml.slideLayout+xml"/>
  <Override PartName="/ppt/slideLayouts/slideLayout1628.xml" ContentType="application/vnd.openxmlformats-officedocument.presentationml.slideLayout+xml"/>
  <Override PartName="/ppt/slideLayouts/slideLayout1629.xml" ContentType="application/vnd.openxmlformats-officedocument.presentationml.slideLayout+xml"/>
  <Override PartName="/ppt/slideLayouts/slideLayout1630.xml" ContentType="application/vnd.openxmlformats-officedocument.presentationml.slideLayout+xml"/>
  <Override PartName="/ppt/slideLayouts/slideLayout1631.xml" ContentType="application/vnd.openxmlformats-officedocument.presentationml.slideLayout+xml"/>
  <Override PartName="/ppt/slideLayouts/slideLayout1632.xml" ContentType="application/vnd.openxmlformats-officedocument.presentationml.slideLayout+xml"/>
  <Override PartName="/ppt/slideLayouts/slideLayout1633.xml" ContentType="application/vnd.openxmlformats-officedocument.presentationml.slideLayout+xml"/>
  <Override PartName="/ppt/slideLayouts/slideLayout1634.xml" ContentType="application/vnd.openxmlformats-officedocument.presentationml.slideLayout+xml"/>
  <Override PartName="/ppt/slideLayouts/slideLayout1635.xml" ContentType="application/vnd.openxmlformats-officedocument.presentationml.slideLayout+xml"/>
  <Override PartName="/ppt/slideLayouts/slideLayout1636.xml" ContentType="application/vnd.openxmlformats-officedocument.presentationml.slideLayout+xml"/>
  <Override PartName="/ppt/slideLayouts/slideLayout1637.xml" ContentType="application/vnd.openxmlformats-officedocument.presentationml.slideLayout+xml"/>
  <Override PartName="/ppt/slideLayouts/slideLayout1638.xml" ContentType="application/vnd.openxmlformats-officedocument.presentationml.slideLayout+xml"/>
  <Override PartName="/ppt/slideLayouts/slideLayout1639.xml" ContentType="application/vnd.openxmlformats-officedocument.presentationml.slideLayout+xml"/>
  <Override PartName="/ppt/slideLayouts/slideLayout1640.xml" ContentType="application/vnd.openxmlformats-officedocument.presentationml.slideLayout+xml"/>
  <Override PartName="/ppt/slideLayouts/slideLayout1641.xml" ContentType="application/vnd.openxmlformats-officedocument.presentationml.slideLayout+xml"/>
  <Override PartName="/ppt/slideLayouts/slideLayout1642.xml" ContentType="application/vnd.openxmlformats-officedocument.presentationml.slideLayout+xml"/>
  <Override PartName="/ppt/slideLayouts/slideLayout1643.xml" ContentType="application/vnd.openxmlformats-officedocument.presentationml.slideLayout+xml"/>
  <Override PartName="/ppt/slideLayouts/slideLayout1644.xml" ContentType="application/vnd.openxmlformats-officedocument.presentationml.slideLayout+xml"/>
  <Override PartName="/ppt/slideLayouts/slideLayout1645.xml" ContentType="application/vnd.openxmlformats-officedocument.presentationml.slideLayout+xml"/>
  <Override PartName="/ppt/slideLayouts/slideLayout1646.xml" ContentType="application/vnd.openxmlformats-officedocument.presentationml.slideLayout+xml"/>
  <Override PartName="/ppt/slideLayouts/slideLayout1647.xml" ContentType="application/vnd.openxmlformats-officedocument.presentationml.slideLayout+xml"/>
  <Override PartName="/ppt/slideLayouts/slideLayout1648.xml" ContentType="application/vnd.openxmlformats-officedocument.presentationml.slideLayout+xml"/>
  <Override PartName="/ppt/slideLayouts/slideLayout1649.xml" ContentType="application/vnd.openxmlformats-officedocument.presentationml.slideLayout+xml"/>
  <Override PartName="/ppt/slideLayouts/slideLayout1650.xml" ContentType="application/vnd.openxmlformats-officedocument.presentationml.slideLayout+xml"/>
  <Override PartName="/ppt/slideLayouts/slideLayout1651.xml" ContentType="application/vnd.openxmlformats-officedocument.presentationml.slideLayout+xml"/>
  <Override PartName="/ppt/slideLayouts/slideLayout1652.xml" ContentType="application/vnd.openxmlformats-officedocument.presentationml.slideLayout+xml"/>
  <Override PartName="/ppt/theme/theme5.xml" ContentType="application/vnd.openxmlformats-officedocument.theme+xml"/>
  <Override PartName="/ppt/slideLayouts/slideLayout1653.xml" ContentType="application/vnd.openxmlformats-officedocument.presentationml.slideLayout+xml"/>
  <Override PartName="/ppt/slideLayouts/slideLayout1654.xml" ContentType="application/vnd.openxmlformats-officedocument.presentationml.slideLayout+xml"/>
  <Override PartName="/ppt/slideLayouts/slideLayout1655.xml" ContentType="application/vnd.openxmlformats-officedocument.presentationml.slideLayout+xml"/>
  <Override PartName="/ppt/slideLayouts/slideLayout1656.xml" ContentType="application/vnd.openxmlformats-officedocument.presentationml.slideLayout+xml"/>
  <Override PartName="/ppt/slideLayouts/slideLayout1657.xml" ContentType="application/vnd.openxmlformats-officedocument.presentationml.slideLayout+xml"/>
  <Override PartName="/ppt/slideLayouts/slideLayout1658.xml" ContentType="application/vnd.openxmlformats-officedocument.presentationml.slideLayout+xml"/>
  <Override PartName="/ppt/slideLayouts/slideLayout1659.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4" r:id="rId2"/>
    <p:sldMasterId id="2147484077" r:id="rId3"/>
    <p:sldMasterId id="2147484490" r:id="rId4"/>
    <p:sldMasterId id="2147484903" r:id="rId5"/>
    <p:sldMasterId id="2147485729" r:id="rId6"/>
  </p:sldMasterIdLst>
  <p:sldIdLst>
    <p:sldId id="256" r:id="rId7"/>
    <p:sldId id="260" r:id="rId8"/>
    <p:sldId id="266" r:id="rId9"/>
    <p:sldId id="290" r:id="rId10"/>
    <p:sldId id="286" r:id="rId11"/>
    <p:sldId id="287" r:id="rId12"/>
    <p:sldId id="288" r:id="rId13"/>
    <p:sldId id="312" r:id="rId14"/>
    <p:sldId id="141168339" r:id="rId15"/>
    <p:sldId id="141168338" r:id="rId16"/>
    <p:sldId id="259"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5" d="100"/>
          <a:sy n="105" d="100"/>
        </p:scale>
        <p:origin x="17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3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10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0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1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206.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Master" Target="../slideMasters/slideMaster4.xml"/></Relationships>
</file>

<file path=ppt/slideLayouts/_rels/slideLayout1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2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2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2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6.png"/></Relationships>
</file>

<file path=ppt/slideLayouts/_rels/slideLayout1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0.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Master" Target="../slideMasters/slideMaster4.xml"/></Relationships>
</file>

<file path=ppt/slideLayouts/_rels/slideLayout1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3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4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4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4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4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5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5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59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6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6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6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618.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Master" Target="../slideMasters/slideMaster5.xml"/></Relationships>
</file>

<file path=ppt/slideLayouts/_rels/slideLayout16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6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6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6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6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6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6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png"/></Relationships>
</file>

<file path=ppt/slideLayouts/_rels/slideLayout16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6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6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652.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Master" Target="../slideMasters/slideMaster5.xml"/></Relationships>
</file>

<file path=ppt/slideLayouts/_rels/slideLayout16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16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6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65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6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Master" Target="../slideMasters/slideMaster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36.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Master" Target="../slideMasters/slideMaster2.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94.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Master" Target="../slideMasters/slideMaster3.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8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4" Type="http://schemas.openxmlformats.org/officeDocument/2006/relationships/image" Target="../media/image36.png"/></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28.xml.rels><?xml version="1.0" encoding="UTF-8" standalone="yes"?>
<Relationships xmlns="http://schemas.openxmlformats.org/package/2006/relationships"><Relationship Id="rId2" Type="http://schemas.openxmlformats.org/officeDocument/2006/relationships/image" Target="../media/image41.tif"/><Relationship Id="rId1" Type="http://schemas.openxmlformats.org/officeDocument/2006/relationships/slideMaster" Target="../slideMasters/slideMaster3.xml"/></Relationships>
</file>

<file path=ppt/slideLayouts/_rels/slideLayout8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0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ivider 1">
    <p:bg>
      <p:bgPr>
        <a:solidFill>
          <a:srgbClr val="FFFFFF"/>
        </a:solidFill>
        <a:effectLst/>
      </p:bgPr>
    </p:bg>
    <p:spTree>
      <p:nvGrpSpPr>
        <p:cNvPr id="1" name=""/>
        <p:cNvGrpSpPr/>
        <p:nvPr/>
      </p:nvGrpSpPr>
      <p:grpSpPr>
        <a:xfrm>
          <a:off x="0" y="0"/>
          <a:ext cx="0" cy="0"/>
          <a:chOff x="0" y="0"/>
          <a:chExt cx="0" cy="0"/>
        </a:xfrm>
      </p:grpSpPr>
      <p:sp>
        <p:nvSpPr>
          <p:cNvPr id="121"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22"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124"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04019275"/>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1_Photo - Vertical">
    <p:bg>
      <p:bgPr>
        <a:solidFill>
          <a:srgbClr val="FFFFFF"/>
        </a:solidFill>
        <a:effectLst/>
      </p:bgPr>
    </p:bg>
    <p:spTree>
      <p:nvGrpSpPr>
        <p:cNvPr id="1" name=""/>
        <p:cNvGrpSpPr/>
        <p:nvPr/>
      </p:nvGrpSpPr>
      <p:grpSpPr>
        <a:xfrm>
          <a:off x="0" y="0"/>
          <a:ext cx="0" cy="0"/>
          <a:chOff x="0" y="0"/>
          <a:chExt cx="0" cy="0"/>
        </a:xfrm>
      </p:grpSpPr>
      <p:sp>
        <p:nvSpPr>
          <p:cNvPr id="1297"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1298"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1299"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47585803"/>
      </p:ext>
    </p:extLst>
  </p:cSld>
  <p:clrMapOvr>
    <a:masterClrMapping/>
  </p:clrMapOvr>
  <p:transition spd="med"/>
</p:sldLayout>
</file>

<file path=ppt/slideLayouts/slideLayout1000.xml><?xml version="1.0" encoding="utf-8"?>
<p:sldLayout xmlns:a="http://schemas.openxmlformats.org/drawingml/2006/main" xmlns:r="http://schemas.openxmlformats.org/officeDocument/2006/relationships" xmlns:p="http://schemas.openxmlformats.org/presentationml/2006/main" showMasterSp="0" type="tx">
  <p:cSld name="Header with 2 Images and Captions">
    <p:bg>
      <p:bgPr>
        <a:solidFill>
          <a:srgbClr val="FFFFFF"/>
        </a:solidFill>
        <a:effectLst/>
      </p:bgPr>
    </p:bg>
    <p:spTree>
      <p:nvGrpSpPr>
        <p:cNvPr id="1" name=""/>
        <p:cNvGrpSpPr/>
        <p:nvPr/>
      </p:nvGrpSpPr>
      <p:grpSpPr>
        <a:xfrm>
          <a:off x="0" y="0"/>
          <a:ext cx="0" cy="0"/>
          <a:chOff x="0" y="0"/>
          <a:chExt cx="0" cy="0"/>
        </a:xfrm>
      </p:grpSpPr>
      <p:sp>
        <p:nvSpPr>
          <p:cNvPr id="2244" name="Body Level One…"/>
          <p:cNvSpPr txBox="1">
            <a:spLocks noGrp="1"/>
          </p:cNvSpPr>
          <p:nvPr>
            <p:ph type="body" sz="quarter" idx="1"/>
          </p:nvPr>
        </p:nvSpPr>
        <p:spPr>
          <a:xfrm>
            <a:off x="293946" y="5067741"/>
            <a:ext cx="2350627" cy="1211476"/>
          </a:xfrm>
          <a:prstGeom prst="rect">
            <a:avLst/>
          </a:prstGeom>
        </p:spPr>
        <p:txBody>
          <a:bodyPr lIns="0" tIns="0" rIns="0" bIns="0" anchor="t"/>
          <a:lstStyle>
            <a:lvl1pPr marL="0" indent="0" defTabSz="685800">
              <a:lnSpc>
                <a:spcPct val="90000"/>
              </a:lnSpc>
              <a:spcBef>
                <a:spcPts val="750"/>
              </a:spcBef>
              <a:buSzTx/>
              <a:buNone/>
              <a:defRPr sz="1950">
                <a:solidFill>
                  <a:srgbClr val="323232"/>
                </a:solidFill>
                <a:latin typeface="Arial"/>
                <a:ea typeface="Arial"/>
                <a:cs typeface="Arial"/>
                <a:sym typeface="Arial"/>
              </a:defRPr>
            </a:lvl1pPr>
            <a:lvl2pPr marL="528638" indent="-185738" defTabSz="685800">
              <a:lnSpc>
                <a:spcPct val="90000"/>
              </a:lnSpc>
              <a:spcBef>
                <a:spcPts val="750"/>
              </a:spcBef>
              <a:buSzPct val="100000"/>
              <a:defRPr sz="1950">
                <a:solidFill>
                  <a:srgbClr val="323232"/>
                </a:solidFill>
                <a:latin typeface="Arial"/>
                <a:ea typeface="Arial"/>
                <a:cs typeface="Arial"/>
                <a:sym typeface="Arial"/>
              </a:defRPr>
            </a:lvl2pPr>
            <a:lvl3pPr marL="908685" indent="-222885" defTabSz="685800">
              <a:lnSpc>
                <a:spcPct val="90000"/>
              </a:lnSpc>
              <a:spcBef>
                <a:spcPts val="750"/>
              </a:spcBef>
              <a:buSzPct val="100000"/>
              <a:defRPr sz="1950">
                <a:solidFill>
                  <a:srgbClr val="323232"/>
                </a:solidFill>
                <a:latin typeface="Arial"/>
                <a:ea typeface="Arial"/>
                <a:cs typeface="Arial"/>
                <a:sym typeface="Arial"/>
              </a:defRPr>
            </a:lvl3pPr>
            <a:lvl4pPr marL="1276350" indent="-247650" defTabSz="685800">
              <a:lnSpc>
                <a:spcPct val="90000"/>
              </a:lnSpc>
              <a:spcBef>
                <a:spcPts val="750"/>
              </a:spcBef>
              <a:buSzPct val="100000"/>
              <a:defRPr sz="1950">
                <a:solidFill>
                  <a:srgbClr val="323232"/>
                </a:solidFill>
                <a:latin typeface="Arial"/>
                <a:ea typeface="Arial"/>
                <a:cs typeface="Arial"/>
                <a:sym typeface="Arial"/>
              </a:defRPr>
            </a:lvl4pPr>
            <a:lvl5pPr marL="1619250" indent="-247650" defTabSz="685800">
              <a:lnSpc>
                <a:spcPct val="90000"/>
              </a:lnSpc>
              <a:spcBef>
                <a:spcPts val="75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45" name="Picture Placeholder 2"/>
          <p:cNvSpPr>
            <a:spLocks noGrp="1"/>
          </p:cNvSpPr>
          <p:nvPr>
            <p:ph type="pic" sz="quarter" idx="13"/>
          </p:nvPr>
        </p:nvSpPr>
        <p:spPr>
          <a:xfrm>
            <a:off x="293946" y="1320800"/>
            <a:ext cx="3701311" cy="3369365"/>
          </a:xfrm>
          <a:prstGeom prst="rect">
            <a:avLst/>
          </a:prstGeom>
        </p:spPr>
        <p:txBody>
          <a:bodyPr lIns="91439" tIns="45719" rIns="91439" bIns="45719" anchor="t">
            <a:noAutofit/>
          </a:bodyPr>
          <a:lstStyle/>
          <a:p>
            <a:endParaRPr/>
          </a:p>
        </p:txBody>
      </p:sp>
      <p:sp>
        <p:nvSpPr>
          <p:cNvPr id="2246" name="Picture Placeholder 2"/>
          <p:cNvSpPr>
            <a:spLocks noGrp="1"/>
          </p:cNvSpPr>
          <p:nvPr>
            <p:ph type="pic" sz="quarter" idx="14"/>
          </p:nvPr>
        </p:nvSpPr>
        <p:spPr>
          <a:xfrm>
            <a:off x="4884582" y="1320800"/>
            <a:ext cx="3701311" cy="3369365"/>
          </a:xfrm>
          <a:prstGeom prst="rect">
            <a:avLst/>
          </a:prstGeom>
        </p:spPr>
        <p:txBody>
          <a:bodyPr lIns="91439" tIns="45719" rIns="91439" bIns="45719" anchor="t">
            <a:noAutofit/>
          </a:bodyPr>
          <a:lstStyle/>
          <a:p>
            <a:endParaRPr/>
          </a:p>
        </p:txBody>
      </p:sp>
      <p:sp>
        <p:nvSpPr>
          <p:cNvPr id="2247" name="Text Placeholder 15"/>
          <p:cNvSpPr>
            <a:spLocks noGrp="1"/>
          </p:cNvSpPr>
          <p:nvPr>
            <p:ph type="body" sz="quarter" idx="15"/>
          </p:nvPr>
        </p:nvSpPr>
        <p:spPr>
          <a:xfrm>
            <a:off x="4884582" y="5067741"/>
            <a:ext cx="2350627" cy="1211476"/>
          </a:xfrm>
          <a:prstGeom prst="rect">
            <a:avLst/>
          </a:prstGeom>
        </p:spPr>
        <p:txBody>
          <a:bodyPr lIns="0" tIns="0" rIns="0" bIns="0" anchor="t"/>
          <a:lstStyle>
            <a:lvl1pPr marL="0" indent="0" defTabSz="685800">
              <a:lnSpc>
                <a:spcPct val="90000"/>
              </a:lnSpc>
              <a:spcBef>
                <a:spcPts val="750"/>
              </a:spcBef>
              <a:buSzTx/>
              <a:buNone/>
              <a:defRPr sz="5200">
                <a:solidFill>
                  <a:srgbClr val="323232"/>
                </a:solidFill>
                <a:latin typeface="Arial"/>
                <a:cs typeface="Arial"/>
                <a:sym typeface="Arial"/>
              </a:defRPr>
            </a:lvl1pPr>
          </a:lstStyle>
          <a:p>
            <a:pPr marL="0" indent="0" defTabSz="1828800">
              <a:lnSpc>
                <a:spcPct val="90000"/>
              </a:lnSpc>
              <a:spcBef>
                <a:spcPts val="2000"/>
              </a:spcBef>
              <a:buSzTx/>
              <a:buNone/>
              <a:defRPr sz="5200">
                <a:solidFill>
                  <a:srgbClr val="323232"/>
                </a:solidFill>
                <a:latin typeface="Arial"/>
                <a:ea typeface="Arial"/>
                <a:cs typeface="Arial"/>
                <a:sym typeface="Arial"/>
              </a:defRPr>
            </a:pPr>
            <a:endParaRPr/>
          </a:p>
        </p:txBody>
      </p:sp>
      <p:sp>
        <p:nvSpPr>
          <p:cNvPr id="2248" name="Text Placeholder 15"/>
          <p:cNvSpPr>
            <a:spLocks noGrp="1"/>
          </p:cNvSpPr>
          <p:nvPr>
            <p:ph type="body" sz="quarter" idx="16"/>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4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26011105"/>
      </p:ext>
    </p:extLst>
  </p:cSld>
  <p:clrMapOvr>
    <a:masterClrMapping/>
  </p:clrMapOvr>
  <p:transition spd="med"/>
</p:sldLayout>
</file>

<file path=ppt/slideLayouts/slideLayout1001.xml><?xml version="1.0" encoding="utf-8"?>
<p:sldLayout xmlns:a="http://schemas.openxmlformats.org/drawingml/2006/main" xmlns:r="http://schemas.openxmlformats.org/officeDocument/2006/relationships" xmlns:p="http://schemas.openxmlformats.org/presentationml/2006/main" showMasterSp="0" type="tx">
  <p:cSld name="1_Header with Copy and Image">
    <p:bg>
      <p:bgPr>
        <a:solidFill>
          <a:srgbClr val="FFFFFF"/>
        </a:solidFill>
        <a:effectLst/>
      </p:bgPr>
    </p:bg>
    <p:spTree>
      <p:nvGrpSpPr>
        <p:cNvPr id="1" name=""/>
        <p:cNvGrpSpPr/>
        <p:nvPr/>
      </p:nvGrpSpPr>
      <p:grpSpPr>
        <a:xfrm>
          <a:off x="0" y="0"/>
          <a:ext cx="0" cy="0"/>
          <a:chOff x="0" y="0"/>
          <a:chExt cx="0" cy="0"/>
        </a:xfrm>
      </p:grpSpPr>
      <p:sp>
        <p:nvSpPr>
          <p:cNvPr id="2256"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57"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2258"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5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51832445"/>
      </p:ext>
    </p:extLst>
  </p:cSld>
  <p:clrMapOvr>
    <a:masterClrMapping/>
  </p:clrMapOvr>
  <p:transition spd="med"/>
</p:sldLayout>
</file>

<file path=ppt/slideLayouts/slideLayout1002.xml><?xml version="1.0" encoding="utf-8"?>
<p:sldLayout xmlns:a="http://schemas.openxmlformats.org/drawingml/2006/main" xmlns:r="http://schemas.openxmlformats.org/officeDocument/2006/relationships" xmlns:p="http://schemas.openxmlformats.org/presentationml/2006/main" showMasterSp="0" type="tx">
  <p:cSld name="Header with Bar Graph">
    <p:bg>
      <p:bgPr>
        <a:solidFill>
          <a:srgbClr val="FFFFFF"/>
        </a:solidFill>
        <a:effectLst/>
      </p:bgPr>
    </p:bg>
    <p:spTree>
      <p:nvGrpSpPr>
        <p:cNvPr id="1" name=""/>
        <p:cNvGrpSpPr/>
        <p:nvPr/>
      </p:nvGrpSpPr>
      <p:grpSpPr>
        <a:xfrm>
          <a:off x="0" y="0"/>
          <a:ext cx="0" cy="0"/>
          <a:chOff x="0" y="0"/>
          <a:chExt cx="0" cy="0"/>
        </a:xfrm>
      </p:grpSpPr>
      <p:sp>
        <p:nvSpPr>
          <p:cNvPr id="2266" name="Rectangle 7"/>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67" name="Body Level One…"/>
          <p:cNvSpPr txBox="1">
            <a:spLocks noGrp="1"/>
          </p:cNvSpPr>
          <p:nvPr>
            <p:ph type="body" sz="quarter" idx="1"/>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6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53265731"/>
      </p:ext>
    </p:extLst>
  </p:cSld>
  <p:clrMapOvr>
    <a:masterClrMapping/>
  </p:clrMapOvr>
  <p:transition spd="med"/>
</p:sldLayout>
</file>

<file path=ppt/slideLayouts/slideLayout1003.xml><?xml version="1.0" encoding="utf-8"?>
<p:sldLayout xmlns:a="http://schemas.openxmlformats.org/drawingml/2006/main" xmlns:r="http://schemas.openxmlformats.org/officeDocument/2006/relationships" xmlns:p="http://schemas.openxmlformats.org/presentationml/2006/main" showMasterSp="0" type="tx">
  <p:cSld name="Header with Copy and Donut Graph">
    <p:bg>
      <p:bgPr>
        <a:solidFill>
          <a:srgbClr val="FFFFFF"/>
        </a:solidFill>
        <a:effectLst/>
      </p:bgPr>
    </p:bg>
    <p:spTree>
      <p:nvGrpSpPr>
        <p:cNvPr id="1" name=""/>
        <p:cNvGrpSpPr/>
        <p:nvPr/>
      </p:nvGrpSpPr>
      <p:grpSpPr>
        <a:xfrm>
          <a:off x="0" y="0"/>
          <a:ext cx="0" cy="0"/>
          <a:chOff x="0" y="0"/>
          <a:chExt cx="0" cy="0"/>
        </a:xfrm>
      </p:grpSpPr>
      <p:sp>
        <p:nvSpPr>
          <p:cNvPr id="2275" name="Rectangle 13"/>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76" name="Body Level One…"/>
          <p:cNvSpPr txBox="1">
            <a:spLocks noGrp="1"/>
          </p:cNvSpPr>
          <p:nvPr>
            <p:ph type="body" sz="half" idx="1"/>
          </p:nvPr>
        </p:nvSpPr>
        <p:spPr>
          <a:xfrm>
            <a:off x="202517" y="1222935"/>
            <a:ext cx="2582124" cy="5013221"/>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7"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7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34379420"/>
      </p:ext>
    </p:extLst>
  </p:cSld>
  <p:clrMapOvr>
    <a:masterClrMapping/>
  </p:clrMapOvr>
  <p:transition spd="med"/>
</p:sldLayout>
</file>

<file path=ppt/slideLayouts/slideLayout1004.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FFFFFF"/>
        </a:solidFill>
        <a:effectLst/>
      </p:bgPr>
    </p:bg>
    <p:spTree>
      <p:nvGrpSpPr>
        <p:cNvPr id="1" name=""/>
        <p:cNvGrpSpPr/>
        <p:nvPr/>
      </p:nvGrpSpPr>
      <p:grpSpPr>
        <a:xfrm>
          <a:off x="0" y="0"/>
          <a:ext cx="0" cy="0"/>
          <a:chOff x="0" y="0"/>
          <a:chExt cx="0" cy="0"/>
        </a:xfrm>
      </p:grpSpPr>
      <p:sp>
        <p:nvSpPr>
          <p:cNvPr id="2285" name="Rectangle 10"/>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86" name="Straight Connector 14"/>
          <p:cNvSpPr/>
          <p:nvPr/>
        </p:nvSpPr>
        <p:spPr>
          <a:xfrm flipH="1">
            <a:off x="6858841" y="345126"/>
            <a:ext cx="0" cy="6193787"/>
          </a:xfrm>
          <a:prstGeom prst="line">
            <a:avLst/>
          </a:prstGeom>
          <a:ln w="6350">
            <a:solidFill>
              <a:srgbClr val="FFFFFF"/>
            </a:solidFill>
            <a:miter/>
          </a:ln>
        </p:spPr>
        <p:txBody>
          <a:bodyPr lIns="17144" tIns="17144" rIns="17144" bIns="17144"/>
          <a:lstStyle/>
          <a:p>
            <a:endParaRPr sz="675"/>
          </a:p>
        </p:txBody>
      </p:sp>
      <p:sp>
        <p:nvSpPr>
          <p:cNvPr id="2287" name="Straight Connector 19"/>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28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2289"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290"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291" name="Subtitle 2"/>
          <p:cNvSpPr txBox="1"/>
          <p:nvPr/>
        </p:nvSpPr>
        <p:spPr>
          <a:xfrm>
            <a:off x="4765796" y="685519"/>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29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37459897"/>
      </p:ext>
    </p:extLst>
  </p:cSld>
  <p:clrMapOvr>
    <a:masterClrMapping/>
  </p:clrMapOvr>
  <p:transition spd="med"/>
</p:sldLayout>
</file>

<file path=ppt/slideLayouts/slideLayout1005.xml><?xml version="1.0" encoding="utf-8"?>
<p:sldLayout xmlns:a="http://schemas.openxmlformats.org/drawingml/2006/main" xmlns:r="http://schemas.openxmlformats.org/officeDocument/2006/relationships" xmlns:p="http://schemas.openxmlformats.org/presentationml/2006/main" showMasterSp="0" type="tx">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2299" name="Body Level One…"/>
          <p:cNvSpPr txBox="1">
            <a:spLocks noGrp="1"/>
          </p:cNvSpPr>
          <p:nvPr>
            <p:ph type="body" idx="1"/>
          </p:nvPr>
        </p:nvSpPr>
        <p:spPr>
          <a:xfrm>
            <a:off x="228601" y="1460413"/>
            <a:ext cx="8541386" cy="4322657"/>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1875">
                <a:solidFill>
                  <a:srgbClr val="323232"/>
                </a:solidFill>
                <a:latin typeface="Arial"/>
                <a:ea typeface="Arial"/>
                <a:cs typeface="Arial"/>
                <a:sym typeface="Arial"/>
              </a:defRPr>
            </a:lvl1pPr>
            <a:lvl2pPr marL="521494" indent="-178594" defTabSz="685800">
              <a:lnSpc>
                <a:spcPct val="90000"/>
              </a:lnSpc>
              <a:spcBef>
                <a:spcPts val="750"/>
              </a:spcBef>
              <a:buSzPct val="100000"/>
              <a:buFont typeface="Arial"/>
              <a:defRPr sz="1875">
                <a:solidFill>
                  <a:srgbClr val="323232"/>
                </a:solidFill>
                <a:latin typeface="Arial"/>
                <a:ea typeface="Arial"/>
                <a:cs typeface="Arial"/>
                <a:sym typeface="Arial"/>
              </a:defRPr>
            </a:lvl2pPr>
            <a:lvl3pPr marL="900113" indent="-214313" defTabSz="685800">
              <a:lnSpc>
                <a:spcPct val="90000"/>
              </a:lnSpc>
              <a:spcBef>
                <a:spcPts val="750"/>
              </a:spcBef>
              <a:buSzPct val="100000"/>
              <a:buFont typeface="Arial"/>
              <a:defRPr sz="1875">
                <a:solidFill>
                  <a:srgbClr val="323232"/>
                </a:solidFill>
                <a:latin typeface="Arial"/>
                <a:ea typeface="Arial"/>
                <a:cs typeface="Arial"/>
                <a:sym typeface="Arial"/>
              </a:defRPr>
            </a:lvl3pPr>
            <a:lvl4pPr marL="1266825" indent="-238125" defTabSz="685800">
              <a:lnSpc>
                <a:spcPct val="90000"/>
              </a:lnSpc>
              <a:spcBef>
                <a:spcPts val="750"/>
              </a:spcBef>
              <a:buSzPct val="100000"/>
              <a:buFont typeface="Arial"/>
              <a:defRPr sz="1875">
                <a:solidFill>
                  <a:srgbClr val="323232"/>
                </a:solidFill>
                <a:latin typeface="Arial"/>
                <a:ea typeface="Arial"/>
                <a:cs typeface="Arial"/>
                <a:sym typeface="Arial"/>
              </a:defRPr>
            </a:lvl4pPr>
            <a:lvl5pPr marL="1609725" indent="-238125" defTabSz="685800">
              <a:lnSpc>
                <a:spcPct val="90000"/>
              </a:lnSpc>
              <a:spcBef>
                <a:spcPts val="750"/>
              </a:spcBef>
              <a:buSzPct val="100000"/>
              <a:buFont typeface="Arial"/>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00" name="Title Text"/>
          <p:cNvSpPr txBox="1">
            <a:spLocks noGrp="1"/>
          </p:cNvSpPr>
          <p:nvPr>
            <p:ph type="title"/>
          </p:nvPr>
        </p:nvSpPr>
        <p:spPr>
          <a:xfrm>
            <a:off x="228601" y="231648"/>
            <a:ext cx="4474778" cy="1219201"/>
          </a:xfrm>
          <a:prstGeom prst="rect">
            <a:avLst/>
          </a:prstGeom>
        </p:spPr>
        <p:txBody>
          <a:bodyPr lIns="45719" tIns="45719" rIns="45719" bIns="45719" anchor="t"/>
          <a:lstStyle>
            <a:lvl1pPr defTabSz="685800">
              <a:lnSpc>
                <a:spcPct val="90000"/>
              </a:lnSpc>
              <a:defRPr sz="2250" b="0">
                <a:solidFill>
                  <a:srgbClr val="5498E4"/>
                </a:solidFill>
                <a:latin typeface="Arial"/>
                <a:ea typeface="Arial"/>
                <a:cs typeface="Arial"/>
                <a:sym typeface="Arial"/>
              </a:defRPr>
            </a:lvl1pPr>
          </a:lstStyle>
          <a:p>
            <a:r>
              <a:t>Title Text</a:t>
            </a:r>
          </a:p>
        </p:txBody>
      </p:sp>
      <p:sp>
        <p:nvSpPr>
          <p:cNvPr id="2301" name="Slide Number"/>
          <p:cNvSpPr txBox="1">
            <a:spLocks noGrp="1"/>
          </p:cNvSpPr>
          <p:nvPr>
            <p:ph type="sldNum" sz="quarter" idx="2"/>
          </p:nvPr>
        </p:nvSpPr>
        <p:spPr>
          <a:xfrm>
            <a:off x="6457950" y="6356350"/>
            <a:ext cx="303927" cy="300080"/>
          </a:xfrm>
          <a:prstGeom prst="rect">
            <a:avLst/>
          </a:prstGeom>
        </p:spPr>
        <p:txBody>
          <a:bodyPr lIns="45719" tIns="45719" rIns="45719" bIns="457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19130479"/>
      </p:ext>
    </p:extLst>
  </p:cSld>
  <p:clrMapOvr>
    <a:masterClrMapping/>
  </p:clrMapOvr>
  <p:transition spd="med"/>
</p:sldLayout>
</file>

<file path=ppt/slideLayouts/slideLayout1006.xml><?xml version="1.0" encoding="utf-8"?>
<p:sldLayout xmlns:a="http://schemas.openxmlformats.org/drawingml/2006/main" xmlns:r="http://schemas.openxmlformats.org/officeDocument/2006/relationships" xmlns:p="http://schemas.openxmlformats.org/presentationml/2006/main" showMasterSp="0" type="tx">
  <p:cSld name="Image slide">
    <p:bg>
      <p:bgPr>
        <a:solidFill>
          <a:srgbClr val="FFFFFF"/>
        </a:solidFill>
        <a:effectLst/>
      </p:bgPr>
    </p:bg>
    <p:spTree>
      <p:nvGrpSpPr>
        <p:cNvPr id="1" name=""/>
        <p:cNvGrpSpPr/>
        <p:nvPr/>
      </p:nvGrpSpPr>
      <p:grpSpPr>
        <a:xfrm>
          <a:off x="0" y="0"/>
          <a:ext cx="0" cy="0"/>
          <a:chOff x="0" y="0"/>
          <a:chExt cx="0" cy="0"/>
        </a:xfrm>
      </p:grpSpPr>
      <p:sp>
        <p:nvSpPr>
          <p:cNvPr id="2308" name="Title Text"/>
          <p:cNvSpPr txBox="1">
            <a:spLocks noGrp="1"/>
          </p:cNvSpPr>
          <p:nvPr>
            <p:ph type="title"/>
          </p:nvPr>
        </p:nvSpPr>
        <p:spPr>
          <a:xfrm>
            <a:off x="505098" y="467392"/>
            <a:ext cx="8638902" cy="559128"/>
          </a:xfrm>
          <a:prstGeom prst="rect">
            <a:avLst/>
          </a:prstGeom>
        </p:spPr>
        <p:txBody>
          <a:bodyPr lIns="45719" tIns="45719" rIns="45719" bIns="45719" anchor="t"/>
          <a:lstStyle>
            <a:lvl1pPr defTabSz="685800">
              <a:lnSpc>
                <a:spcPts val="3000"/>
              </a:lnSpc>
              <a:defRPr sz="2775" b="0">
                <a:solidFill>
                  <a:srgbClr val="1C3649"/>
                </a:solidFill>
                <a:latin typeface="Arial"/>
                <a:ea typeface="Arial"/>
                <a:cs typeface="Arial"/>
                <a:sym typeface="Arial"/>
              </a:defRPr>
            </a:lvl1pPr>
          </a:lstStyle>
          <a:p>
            <a:r>
              <a:t>Title Text</a:t>
            </a:r>
          </a:p>
        </p:txBody>
      </p:sp>
      <p:sp>
        <p:nvSpPr>
          <p:cNvPr id="2309"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685800">
              <a:defRPr sz="600">
                <a:solidFill>
                  <a:srgbClr val="5A5A5A"/>
                </a:solidFill>
                <a:latin typeface="Arial"/>
                <a:ea typeface="Arial"/>
                <a:cs typeface="Arial"/>
                <a:sym typeface="Arial"/>
              </a:defRPr>
            </a:lvl1pPr>
          </a:lstStyle>
          <a:p>
            <a:fld id="{86CB4B4D-7CA3-9044-876B-883B54F8677D}" type="slidenum">
              <a:t>‹#›</a:t>
            </a:fld>
            <a:endParaRPr/>
          </a:p>
        </p:txBody>
      </p:sp>
      <p:sp>
        <p:nvSpPr>
          <p:cNvPr id="2310" name="Rectangle 12"/>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Page</a:t>
            </a:r>
          </a:p>
        </p:txBody>
      </p:sp>
      <p:sp>
        <p:nvSpPr>
          <p:cNvPr id="2311" name="Rectangle 13"/>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 2016 IBM Corporation</a:t>
            </a:r>
          </a:p>
        </p:txBody>
      </p:sp>
    </p:spTree>
    <p:extLst>
      <p:ext uri="{BB962C8B-B14F-4D97-AF65-F5344CB8AC3E}">
        <p14:creationId xmlns:p14="http://schemas.microsoft.com/office/powerpoint/2010/main" val="3261666284"/>
      </p:ext>
    </p:extLst>
  </p:cSld>
  <p:clrMapOvr>
    <a:masterClrMapping/>
  </p:clrMapOvr>
  <p:transition spd="med"/>
</p:sldLayout>
</file>

<file path=ppt/slideLayouts/slideLayout1007.xml><?xml version="1.0" encoding="utf-8"?>
<p:sldLayout xmlns:a="http://schemas.openxmlformats.org/drawingml/2006/main" xmlns:r="http://schemas.openxmlformats.org/officeDocument/2006/relationships" xmlns:p="http://schemas.openxmlformats.org/presentationml/2006/main" showMasterSp="0" type="tx">
  <p:cSld name="1_Title and Bullets">
    <p:bg>
      <p:bgPr>
        <a:solidFill>
          <a:srgbClr val="FFFFFF"/>
        </a:solidFill>
        <a:effectLst/>
      </p:bgPr>
    </p:bg>
    <p:spTree>
      <p:nvGrpSpPr>
        <p:cNvPr id="1" name=""/>
        <p:cNvGrpSpPr/>
        <p:nvPr/>
      </p:nvGrpSpPr>
      <p:grpSpPr>
        <a:xfrm>
          <a:off x="0" y="0"/>
          <a:ext cx="0" cy="0"/>
          <a:chOff x="0" y="0"/>
          <a:chExt cx="0" cy="0"/>
        </a:xfrm>
      </p:grpSpPr>
      <p:sp>
        <p:nvSpPr>
          <p:cNvPr id="2318"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685800">
              <a:lnSpc>
                <a:spcPct val="100000"/>
              </a:lnSpc>
              <a:defRPr sz="4800">
                <a:solidFill>
                  <a:srgbClr val="1E88DA"/>
                </a:solidFill>
                <a:latin typeface="Arial"/>
                <a:ea typeface="Arial"/>
                <a:cs typeface="Arial"/>
                <a:sym typeface="Arial"/>
              </a:defRPr>
            </a:pPr>
            <a:endParaRPr sz="1800"/>
          </a:p>
        </p:txBody>
      </p:sp>
      <p:sp>
        <p:nvSpPr>
          <p:cNvPr id="2319" name="Title Text"/>
          <p:cNvSpPr txBox="1">
            <a:spLocks noGrp="1"/>
          </p:cNvSpPr>
          <p:nvPr>
            <p:ph type="title"/>
          </p:nvPr>
        </p:nvSpPr>
        <p:spPr>
          <a:xfrm>
            <a:off x="263770" y="629510"/>
            <a:ext cx="1875694" cy="2215993"/>
          </a:xfrm>
          <a:prstGeom prst="rect">
            <a:avLst/>
          </a:prstGeom>
        </p:spPr>
        <p:txBody>
          <a:bodyPr lIns="0" tIns="0" rIns="0" bIns="0" anchor="t"/>
          <a:lstStyle>
            <a:lvl1pPr defTabSz="685800">
              <a:lnSpc>
                <a:spcPct val="90000"/>
              </a:lnSpc>
              <a:defRPr sz="2775" b="0">
                <a:solidFill>
                  <a:srgbClr val="5498E4"/>
                </a:solidFill>
                <a:latin typeface="Arial"/>
                <a:ea typeface="Arial"/>
                <a:cs typeface="Arial"/>
                <a:sym typeface="Arial"/>
              </a:defRPr>
            </a:lvl1pPr>
          </a:lstStyle>
          <a:p>
            <a:r>
              <a:t>Title Text</a:t>
            </a:r>
          </a:p>
        </p:txBody>
      </p:sp>
      <p:sp>
        <p:nvSpPr>
          <p:cNvPr id="232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FFFFFF"/>
                </a:solidFill>
                <a:latin typeface="Arial"/>
                <a:ea typeface="Arial"/>
                <a:cs typeface="Arial"/>
                <a:sym typeface="Arial"/>
              </a:defRPr>
            </a:lvl1pPr>
          </a:lstStyle>
          <a:p>
            <a:r>
              <a:rPr sz="600"/>
              <a:t>© 2016 IBM Corporation</a:t>
            </a:r>
          </a:p>
        </p:txBody>
      </p:sp>
      <p:sp>
        <p:nvSpPr>
          <p:cNvPr id="2321" name="Body Level One…"/>
          <p:cNvSpPr txBox="1">
            <a:spLocks noGrp="1"/>
          </p:cNvSpPr>
          <p:nvPr>
            <p:ph type="body" sz="quarter" idx="1"/>
          </p:nvPr>
        </p:nvSpPr>
        <p:spPr>
          <a:xfrm>
            <a:off x="268724" y="1673178"/>
            <a:ext cx="1870740" cy="997197"/>
          </a:xfrm>
          <a:prstGeom prst="rect">
            <a:avLst/>
          </a:prstGeom>
        </p:spPr>
        <p:txBody>
          <a:bodyPr lIns="0" tIns="0" rIns="0" bIns="0" anchor="t"/>
          <a:lstStyle>
            <a:lvl1pPr marL="0" indent="0" defTabSz="685800">
              <a:lnSpc>
                <a:spcPct val="90000"/>
              </a:lnSpc>
              <a:spcBef>
                <a:spcPts val="750"/>
              </a:spcBef>
              <a:buSzTx/>
              <a:buNone/>
              <a:defRPr sz="1800">
                <a:solidFill>
                  <a:srgbClr val="FFFFFF"/>
                </a:solidFill>
                <a:latin typeface="Arial"/>
                <a:ea typeface="Arial"/>
                <a:cs typeface="Arial"/>
                <a:sym typeface="Arial"/>
              </a:defRPr>
            </a:lvl1pPr>
            <a:lvl2pPr marL="0" indent="457178" defTabSz="685800">
              <a:lnSpc>
                <a:spcPct val="90000"/>
              </a:lnSpc>
              <a:spcBef>
                <a:spcPts val="750"/>
              </a:spcBef>
              <a:buSzTx/>
              <a:buNone/>
              <a:defRPr sz="1800">
                <a:solidFill>
                  <a:srgbClr val="FFFFFF"/>
                </a:solidFill>
                <a:latin typeface="Arial"/>
                <a:ea typeface="Arial"/>
                <a:cs typeface="Arial"/>
                <a:sym typeface="Arial"/>
              </a:defRPr>
            </a:lvl2pPr>
            <a:lvl3pPr marL="0" indent="914355" defTabSz="685800">
              <a:lnSpc>
                <a:spcPct val="90000"/>
              </a:lnSpc>
              <a:spcBef>
                <a:spcPts val="750"/>
              </a:spcBef>
              <a:buSzTx/>
              <a:buNone/>
              <a:defRPr sz="1800">
                <a:solidFill>
                  <a:srgbClr val="FFFFFF"/>
                </a:solidFill>
                <a:latin typeface="Arial"/>
                <a:ea typeface="Arial"/>
                <a:cs typeface="Arial"/>
                <a:sym typeface="Arial"/>
              </a:defRPr>
            </a:lvl3pPr>
            <a:lvl4pPr marL="0" indent="1371531" defTabSz="685800">
              <a:lnSpc>
                <a:spcPct val="90000"/>
              </a:lnSpc>
              <a:spcBef>
                <a:spcPts val="750"/>
              </a:spcBef>
              <a:buSzTx/>
              <a:buNone/>
              <a:defRPr sz="1800">
                <a:solidFill>
                  <a:srgbClr val="FFFFFF"/>
                </a:solidFill>
                <a:latin typeface="Arial"/>
                <a:ea typeface="Arial"/>
                <a:cs typeface="Arial"/>
                <a:sym typeface="Arial"/>
              </a:defRPr>
            </a:lvl4pPr>
            <a:lvl5pPr marL="0" indent="1828708" defTabSz="685800">
              <a:lnSpc>
                <a:spcPct val="90000"/>
              </a:lnSpc>
              <a:spcBef>
                <a:spcPts val="75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7188508"/>
      </p:ext>
    </p:extLst>
  </p:cSld>
  <p:clrMapOvr>
    <a:masterClrMapping/>
  </p:clrMapOvr>
  <p:transition spd="med"/>
</p:sldLayout>
</file>

<file path=ppt/slideLayouts/slideLayout1008.xml><?xml version="1.0" encoding="utf-8"?>
<p:sldLayout xmlns:a="http://schemas.openxmlformats.org/drawingml/2006/main" xmlns:r="http://schemas.openxmlformats.org/officeDocument/2006/relationships" xmlns:p="http://schemas.openxmlformats.org/presentationml/2006/main" showMasterSp="0" type="tx">
  <p:cSld name="3_Content Slide 3">
    <p:bg>
      <p:bgPr>
        <a:solidFill>
          <a:srgbClr val="FFFFFF"/>
        </a:solidFill>
        <a:effectLst/>
      </p:bgPr>
    </p:bg>
    <p:spTree>
      <p:nvGrpSpPr>
        <p:cNvPr id="1" name=""/>
        <p:cNvGrpSpPr/>
        <p:nvPr/>
      </p:nvGrpSpPr>
      <p:grpSpPr>
        <a:xfrm>
          <a:off x="0" y="0"/>
          <a:ext cx="0" cy="0"/>
          <a:chOff x="0" y="0"/>
          <a:chExt cx="0" cy="0"/>
        </a:xfrm>
      </p:grpSpPr>
      <p:sp>
        <p:nvSpPr>
          <p:cNvPr id="2329"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685800">
              <a:lnSpc>
                <a:spcPct val="90000"/>
              </a:lnSpc>
              <a:spcBef>
                <a:spcPts val="0"/>
              </a:spcBef>
              <a:buSzTx/>
              <a:buNone/>
              <a:defRPr sz="1538" b="1">
                <a:solidFill>
                  <a:srgbClr val="1F343E"/>
                </a:solidFill>
                <a:latin typeface="+mn-lt"/>
                <a:ea typeface="+mn-ea"/>
                <a:cs typeface="+mn-cs"/>
                <a:sym typeface="Helvetica"/>
              </a:defRPr>
            </a:lvl1pPr>
            <a:lvl2pPr marL="489347" indent="-146447" defTabSz="685800">
              <a:lnSpc>
                <a:spcPct val="90000"/>
              </a:lnSpc>
              <a:spcBef>
                <a:spcPts val="0"/>
              </a:spcBef>
              <a:buSzPct val="100000"/>
              <a:defRPr sz="1538" b="1">
                <a:solidFill>
                  <a:srgbClr val="1F343E"/>
                </a:solidFill>
                <a:latin typeface="+mn-lt"/>
                <a:ea typeface="+mn-ea"/>
                <a:cs typeface="+mn-cs"/>
                <a:sym typeface="Helvetica"/>
              </a:defRPr>
            </a:lvl2pPr>
            <a:lvl3pPr marL="861536" indent="-175736" defTabSz="685800">
              <a:lnSpc>
                <a:spcPct val="90000"/>
              </a:lnSpc>
              <a:spcBef>
                <a:spcPts val="0"/>
              </a:spcBef>
              <a:buSzPct val="100000"/>
              <a:defRPr sz="1538" b="1">
                <a:solidFill>
                  <a:srgbClr val="1F343E"/>
                </a:solidFill>
                <a:latin typeface="+mn-lt"/>
                <a:ea typeface="+mn-ea"/>
                <a:cs typeface="+mn-cs"/>
                <a:sym typeface="Helvetica"/>
              </a:defRPr>
            </a:lvl3pPr>
            <a:lvl4pPr marL="1223963" indent="-195263" defTabSz="685800">
              <a:lnSpc>
                <a:spcPct val="90000"/>
              </a:lnSpc>
              <a:spcBef>
                <a:spcPts val="0"/>
              </a:spcBef>
              <a:buSzPct val="100000"/>
              <a:defRPr sz="1538" b="1">
                <a:solidFill>
                  <a:srgbClr val="1F343E"/>
                </a:solidFill>
                <a:latin typeface="+mn-lt"/>
                <a:ea typeface="+mn-ea"/>
                <a:cs typeface="+mn-cs"/>
                <a:sym typeface="Helvetica"/>
              </a:defRPr>
            </a:lvl4pPr>
            <a:lvl5pPr marL="1566863" indent="-195263" defTabSz="685800">
              <a:lnSpc>
                <a:spcPct val="90000"/>
              </a:lnSpc>
              <a:spcBef>
                <a:spcPts val="0"/>
              </a:spcBef>
              <a:buSzPct val="100000"/>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30"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1"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2"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3"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4"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5"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336"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337"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lnSpc>
                <a:spcPct val="90000"/>
              </a:lnSpc>
              <a:spcBef>
                <a:spcPts val="0"/>
              </a:spcBef>
              <a:buSzTx/>
              <a:buNone/>
              <a:defRPr sz="2900" b="1" spc="200">
                <a:solidFill>
                  <a:srgbClr val="FFFFFF"/>
                </a:solidFill>
                <a:latin typeface="+mj-lt"/>
                <a:ea typeface="+mj-ea"/>
                <a:cs typeface="+mj-cs"/>
                <a:sym typeface="Helvetica Neue"/>
              </a:defRPr>
            </a:lvl1pPr>
          </a:lstStyle>
          <a:p>
            <a:pPr marL="0" indent="0" defTabSz="584200">
              <a:lnSpc>
                <a:spcPct val="90000"/>
              </a:lnSpc>
              <a:spcBef>
                <a:spcPts val="0"/>
              </a:spcBef>
              <a:buSzTx/>
              <a:buNone/>
              <a:defRPr sz="2900" b="1" spc="200">
                <a:solidFill>
                  <a:srgbClr val="FFFFFF"/>
                </a:solidFill>
                <a:latin typeface="+mj-lt"/>
                <a:ea typeface="+mj-ea"/>
                <a:cs typeface="+mj-cs"/>
                <a:sym typeface="Helvetica Neue"/>
              </a:defRPr>
            </a:pPr>
            <a:endParaRPr/>
          </a:p>
        </p:txBody>
      </p:sp>
      <p:sp>
        <p:nvSpPr>
          <p:cNvPr id="2338"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339"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0"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1"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2"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3"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4"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5"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©2017 IBM Corporation</a:t>
            </a:r>
          </a:p>
        </p:txBody>
      </p:sp>
      <p:sp>
        <p:nvSpPr>
          <p:cNvPr id="2346"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95987437"/>
      </p:ext>
    </p:extLst>
  </p:cSld>
  <p:clrMapOvr>
    <a:masterClrMapping/>
  </p:clrMapOvr>
  <p:transition spd="med"/>
</p:sldLayout>
</file>

<file path=ppt/slideLayouts/slideLayout1009.xml><?xml version="1.0" encoding="utf-8"?>
<p:sldLayout xmlns:a="http://schemas.openxmlformats.org/drawingml/2006/main" xmlns:r="http://schemas.openxmlformats.org/officeDocument/2006/relationships" xmlns:p="http://schemas.openxmlformats.org/presentationml/2006/main" showMasterSp="0" type="tx">
  <p:cSld name="3_Title slide">
    <p:bg>
      <p:bgPr>
        <a:solidFill>
          <a:srgbClr val="FFFFFF"/>
        </a:solidFill>
        <a:effectLst/>
      </p:bgPr>
    </p:bg>
    <p:spTree>
      <p:nvGrpSpPr>
        <p:cNvPr id="1" name=""/>
        <p:cNvGrpSpPr/>
        <p:nvPr/>
      </p:nvGrpSpPr>
      <p:grpSpPr>
        <a:xfrm>
          <a:off x="0" y="0"/>
          <a:ext cx="0" cy="0"/>
          <a:chOff x="0" y="0"/>
          <a:chExt cx="0" cy="0"/>
        </a:xfrm>
      </p:grpSpPr>
      <p:sp>
        <p:nvSpPr>
          <p:cNvPr id="235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5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35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396" name="Group 54"/>
          <p:cNvGrpSpPr/>
          <p:nvPr/>
        </p:nvGrpSpPr>
        <p:grpSpPr>
          <a:xfrm>
            <a:off x="8252694" y="6206739"/>
            <a:ext cx="631978" cy="341480"/>
            <a:chOff x="0" y="0"/>
            <a:chExt cx="1685274" cy="682958"/>
          </a:xfrm>
        </p:grpSpPr>
        <p:sp>
          <p:nvSpPr>
            <p:cNvPr id="2356"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7"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8"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9"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0"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1"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2"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3"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4"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5"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6"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7"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8"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9"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0"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1"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2"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3"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4"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5"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6"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7"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8"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9"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0"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1"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2"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3"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4"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5"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6"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7"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8"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9"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0"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1"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2"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3"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4"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5"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397"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98" name="Body Level One…"/>
          <p:cNvSpPr txBox="1">
            <a:spLocks noGrp="1"/>
          </p:cNvSpPr>
          <p:nvPr>
            <p:ph type="body" sz="quarter" idx="1"/>
          </p:nvPr>
        </p:nvSpPr>
        <p:spPr>
          <a:xfrm>
            <a:off x="412086" y="2362321"/>
            <a:ext cx="3563993"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99" name="Title Text"/>
          <p:cNvSpPr txBox="1">
            <a:spLocks noGrp="1"/>
          </p:cNvSpPr>
          <p:nvPr>
            <p:ph type="title"/>
          </p:nvPr>
        </p:nvSpPr>
        <p:spPr>
          <a:xfrm>
            <a:off x="407325" y="790255"/>
            <a:ext cx="3627369"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40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01" name="Rectangle 48"/>
          <p:cNvSpPr/>
          <p:nvPr/>
        </p:nvSpPr>
        <p:spPr>
          <a:xfrm>
            <a:off x="4532924" y="0"/>
            <a:ext cx="1699243"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4018677"/>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1_Title - Top">
    <p:bg>
      <p:bgPr>
        <a:solidFill>
          <a:srgbClr val="FFFFFF"/>
        </a:solidFill>
        <a:effectLst/>
      </p:bgPr>
    </p:bg>
    <p:spTree>
      <p:nvGrpSpPr>
        <p:cNvPr id="1" name=""/>
        <p:cNvGrpSpPr/>
        <p:nvPr/>
      </p:nvGrpSpPr>
      <p:grpSpPr>
        <a:xfrm>
          <a:off x="0" y="0"/>
          <a:ext cx="0" cy="0"/>
          <a:chOff x="0" y="0"/>
          <a:chExt cx="0" cy="0"/>
        </a:xfrm>
      </p:grpSpPr>
      <p:sp>
        <p:nvSpPr>
          <p:cNvPr id="1307"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0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68095315"/>
      </p:ext>
    </p:extLst>
  </p:cSld>
  <p:clrMapOvr>
    <a:masterClrMapping/>
  </p:clrMapOvr>
  <p:transition spd="med"/>
</p:sldLayout>
</file>

<file path=ppt/slideLayouts/slideLayout1010.xml><?xml version="1.0" encoding="utf-8"?>
<p:sldLayout xmlns:a="http://schemas.openxmlformats.org/drawingml/2006/main" xmlns:r="http://schemas.openxmlformats.org/officeDocument/2006/relationships" xmlns:p="http://schemas.openxmlformats.org/presentationml/2006/main" showMasterSp="0" type="tx">
  <p:cSld name="2_Divider">
    <p:bg>
      <p:bgPr>
        <a:solidFill>
          <a:srgbClr val="FFFFFF"/>
        </a:solidFill>
        <a:effectLst/>
      </p:bgPr>
    </p:bg>
    <p:spTree>
      <p:nvGrpSpPr>
        <p:cNvPr id="1" name=""/>
        <p:cNvGrpSpPr/>
        <p:nvPr/>
      </p:nvGrpSpPr>
      <p:grpSpPr>
        <a:xfrm>
          <a:off x="0" y="0"/>
          <a:ext cx="0" cy="0"/>
          <a:chOff x="0" y="0"/>
          <a:chExt cx="0" cy="0"/>
        </a:xfrm>
      </p:grpSpPr>
      <p:sp>
        <p:nvSpPr>
          <p:cNvPr id="240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1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11"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452" name="Group 54"/>
          <p:cNvGrpSpPr/>
          <p:nvPr/>
        </p:nvGrpSpPr>
        <p:grpSpPr>
          <a:xfrm>
            <a:off x="8252694" y="6206739"/>
            <a:ext cx="631978" cy="341480"/>
            <a:chOff x="0" y="0"/>
            <a:chExt cx="1685274" cy="682958"/>
          </a:xfrm>
        </p:grpSpPr>
        <p:sp>
          <p:nvSpPr>
            <p:cNvPr id="2412"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3"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4"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5"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6"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7"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8"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9"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0"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1"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2"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3"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4"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5"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6"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7"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8"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9"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0"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1"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2"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3"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4"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5"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6"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7"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8"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9"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0"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1"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2"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3"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4"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5"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6"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7"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8"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9"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0"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1"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453"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54" name="Title Text"/>
          <p:cNvSpPr txBox="1">
            <a:spLocks noGrp="1"/>
          </p:cNvSpPr>
          <p:nvPr>
            <p:ph type="title"/>
          </p:nvPr>
        </p:nvSpPr>
        <p:spPr>
          <a:xfrm>
            <a:off x="410309" y="803278"/>
            <a:ext cx="3487615" cy="2229672"/>
          </a:xfrm>
          <a:prstGeom prst="rect">
            <a:avLst/>
          </a:prstGeom>
        </p:spPr>
        <p:txBody>
          <a:bodyPr lIns="0" tIns="0" rIns="0" bIns="0" anchor="t"/>
          <a:lstStyle>
            <a:lvl1pPr defTabSz="914355">
              <a:lnSpc>
                <a:spcPct val="90000"/>
              </a:lnSpc>
              <a:defRPr b="0">
                <a:solidFill>
                  <a:srgbClr val="000000"/>
                </a:solidFill>
                <a:latin typeface="Arial"/>
                <a:ea typeface="Arial"/>
                <a:cs typeface="Arial"/>
                <a:sym typeface="Arial"/>
              </a:defRPr>
            </a:lvl1pPr>
          </a:lstStyle>
          <a:p>
            <a:r>
              <a:t>Title Text</a:t>
            </a:r>
          </a:p>
        </p:txBody>
      </p:sp>
      <p:sp>
        <p:nvSpPr>
          <p:cNvPr id="245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56" name="Body Level One…"/>
          <p:cNvSpPr txBox="1">
            <a:spLocks noGrp="1"/>
          </p:cNvSpPr>
          <p:nvPr>
            <p:ph type="body" sz="quarter" idx="1"/>
          </p:nvPr>
        </p:nvSpPr>
        <p:spPr>
          <a:xfrm>
            <a:off x="412086" y="3664854"/>
            <a:ext cx="3495609"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0347607"/>
      </p:ext>
    </p:extLst>
  </p:cSld>
  <p:clrMapOvr>
    <a:masterClrMapping/>
  </p:clrMapOvr>
  <p:transition spd="med"/>
</p:sldLayout>
</file>

<file path=ppt/slideLayouts/slideLayout1011.xml><?xml version="1.0" encoding="utf-8"?>
<p:sldLayout xmlns:a="http://schemas.openxmlformats.org/drawingml/2006/main" xmlns:r="http://schemas.openxmlformats.org/officeDocument/2006/relationships" xmlns:p="http://schemas.openxmlformats.org/presentationml/2006/main" showMasterSp="0" type="tx">
  <p:cSld name="3_Divider">
    <p:bg>
      <p:bgPr>
        <a:solidFill>
          <a:srgbClr val="FFFFFF"/>
        </a:solidFill>
        <a:effectLst/>
      </p:bgPr>
    </p:bg>
    <p:spTree>
      <p:nvGrpSpPr>
        <p:cNvPr id="1" name=""/>
        <p:cNvGrpSpPr/>
        <p:nvPr/>
      </p:nvGrpSpPr>
      <p:grpSpPr>
        <a:xfrm>
          <a:off x="0" y="0"/>
          <a:ext cx="0" cy="0"/>
          <a:chOff x="0" y="0"/>
          <a:chExt cx="0" cy="0"/>
        </a:xfrm>
      </p:grpSpPr>
      <p:sp>
        <p:nvSpPr>
          <p:cNvPr id="24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66"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07" name="Group 54"/>
          <p:cNvGrpSpPr/>
          <p:nvPr/>
        </p:nvGrpSpPr>
        <p:grpSpPr>
          <a:xfrm>
            <a:off x="8252694" y="6206739"/>
            <a:ext cx="631978" cy="341480"/>
            <a:chOff x="0" y="0"/>
            <a:chExt cx="1685274" cy="682958"/>
          </a:xfrm>
        </p:grpSpPr>
        <p:sp>
          <p:nvSpPr>
            <p:cNvPr id="246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08"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09"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8877783"/>
      </p:ext>
    </p:extLst>
  </p:cSld>
  <p:clrMapOvr>
    <a:masterClrMapping/>
  </p:clrMapOvr>
  <p:transition spd="med"/>
</p:sldLayout>
</file>

<file path=ppt/slideLayouts/slideLayout1012.xml><?xml version="1.0" encoding="utf-8"?>
<p:sldLayout xmlns:a="http://schemas.openxmlformats.org/drawingml/2006/main" xmlns:r="http://schemas.openxmlformats.org/officeDocument/2006/relationships" xmlns:p="http://schemas.openxmlformats.org/presentationml/2006/main" showMasterSp="0" type="tx">
  <p:cSld name="5_Divider">
    <p:bg>
      <p:bgPr>
        <a:solidFill>
          <a:srgbClr val="FFFFFF"/>
        </a:solidFill>
        <a:effectLst/>
      </p:bgPr>
    </p:bg>
    <p:spTree>
      <p:nvGrpSpPr>
        <p:cNvPr id="1" name=""/>
        <p:cNvGrpSpPr/>
        <p:nvPr/>
      </p:nvGrpSpPr>
      <p:grpSpPr>
        <a:xfrm>
          <a:off x="0" y="0"/>
          <a:ext cx="0" cy="0"/>
          <a:chOff x="0" y="0"/>
          <a:chExt cx="0" cy="0"/>
        </a:xfrm>
      </p:grpSpPr>
      <p:sp>
        <p:nvSpPr>
          <p:cNvPr id="25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9" name="Rectangle 45"/>
          <p:cNvSpPr/>
          <p:nvPr/>
        </p:nvSpPr>
        <p:spPr>
          <a:xfrm>
            <a:off x="0" y="0"/>
            <a:ext cx="9144000"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60" name="Group 54"/>
          <p:cNvGrpSpPr/>
          <p:nvPr/>
        </p:nvGrpSpPr>
        <p:grpSpPr>
          <a:xfrm>
            <a:off x="8252694" y="6206739"/>
            <a:ext cx="631978" cy="341480"/>
            <a:chOff x="0" y="0"/>
            <a:chExt cx="1685274" cy="682958"/>
          </a:xfrm>
        </p:grpSpPr>
        <p:sp>
          <p:nvSpPr>
            <p:cNvPr id="2520"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1"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2"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3"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4"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5"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6"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7"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8"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9"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0"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1"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2"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3"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4"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5"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6"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7"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8"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9"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0"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1"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2"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3"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4"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5"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6"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7"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8"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9"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0"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1"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2"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3"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4"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5"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6"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7"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8"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9"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61"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62"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44390637"/>
      </p:ext>
    </p:extLst>
  </p:cSld>
  <p:clrMapOvr>
    <a:masterClrMapping/>
  </p:clrMapOvr>
  <p:transition spd="med"/>
</p:sldLayout>
</file>

<file path=ppt/slideLayouts/slideLayout1013.xml><?xml version="1.0" encoding="utf-8"?>
<p:sldLayout xmlns:a="http://schemas.openxmlformats.org/drawingml/2006/main" xmlns:r="http://schemas.openxmlformats.org/officeDocument/2006/relationships" xmlns:p="http://schemas.openxmlformats.org/presentationml/2006/main" showMasterSp="0" type="tx">
  <p:cSld name="6_Divider">
    <p:bg>
      <p:bgPr>
        <a:solidFill>
          <a:srgbClr val="FFFFFF"/>
        </a:solidFill>
        <a:effectLst/>
      </p:bgPr>
    </p:bg>
    <p:spTree>
      <p:nvGrpSpPr>
        <p:cNvPr id="1" name=""/>
        <p:cNvGrpSpPr/>
        <p:nvPr/>
      </p:nvGrpSpPr>
      <p:grpSpPr>
        <a:xfrm>
          <a:off x="0" y="0"/>
          <a:ext cx="0" cy="0"/>
          <a:chOff x="0" y="0"/>
          <a:chExt cx="0" cy="0"/>
        </a:xfrm>
      </p:grpSpPr>
      <p:sp>
        <p:nvSpPr>
          <p:cNvPr id="257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7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72" name="Rectangle 46"/>
          <p:cNvSpPr/>
          <p:nvPr/>
        </p:nvSpPr>
        <p:spPr>
          <a:xfrm>
            <a:off x="1" y="2"/>
            <a:ext cx="9144002" cy="6858001"/>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13" name="Group 54"/>
          <p:cNvGrpSpPr/>
          <p:nvPr/>
        </p:nvGrpSpPr>
        <p:grpSpPr>
          <a:xfrm>
            <a:off x="8252694" y="6206739"/>
            <a:ext cx="631978" cy="341480"/>
            <a:chOff x="0" y="0"/>
            <a:chExt cx="1685274" cy="682958"/>
          </a:xfrm>
        </p:grpSpPr>
        <p:sp>
          <p:nvSpPr>
            <p:cNvPr id="2573"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4"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5"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6"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7"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8"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9"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0"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1"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2"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3"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4"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5"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6"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7"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8"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9"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0"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1"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2"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3"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4"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5"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6"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7"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8"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9"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0"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1"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2"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3"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4"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5"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6"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7"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8"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9"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0"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1"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2"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14"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61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51047050"/>
      </p:ext>
    </p:extLst>
  </p:cSld>
  <p:clrMapOvr>
    <a:masterClrMapping/>
  </p:clrMapOvr>
  <p:transition spd="med"/>
</p:sldLayout>
</file>

<file path=ppt/slideLayouts/slideLayout1014.xml><?xml version="1.0" encoding="utf-8"?>
<p:sldLayout xmlns:a="http://schemas.openxmlformats.org/drawingml/2006/main" xmlns:r="http://schemas.openxmlformats.org/officeDocument/2006/relationships" xmlns:p="http://schemas.openxmlformats.org/presentationml/2006/main" showMasterSp="0" type="tx">
  <p:cSld name="4_Divider">
    <p:bg>
      <p:bgPr>
        <a:solidFill>
          <a:srgbClr val="FFFFFF"/>
        </a:solidFill>
        <a:effectLst/>
      </p:bgPr>
    </p:bg>
    <p:spTree>
      <p:nvGrpSpPr>
        <p:cNvPr id="1" name=""/>
        <p:cNvGrpSpPr/>
        <p:nvPr/>
      </p:nvGrpSpPr>
      <p:grpSpPr>
        <a:xfrm>
          <a:off x="0" y="0"/>
          <a:ext cx="0" cy="0"/>
          <a:chOff x="0" y="0"/>
          <a:chExt cx="0" cy="0"/>
        </a:xfrm>
      </p:grpSpPr>
      <p:sp>
        <p:nvSpPr>
          <p:cNvPr id="262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2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6" name="Rectangle 48"/>
          <p:cNvSpPr/>
          <p:nvPr/>
        </p:nvSpPr>
        <p:spPr>
          <a:xfrm>
            <a:off x="5695462" y="0"/>
            <a:ext cx="1699242"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67" name="Group 54"/>
          <p:cNvGrpSpPr/>
          <p:nvPr/>
        </p:nvGrpSpPr>
        <p:grpSpPr>
          <a:xfrm>
            <a:off x="8252694" y="6206739"/>
            <a:ext cx="631978" cy="341480"/>
            <a:chOff x="0" y="0"/>
            <a:chExt cx="1685274" cy="682958"/>
          </a:xfrm>
        </p:grpSpPr>
        <p:sp>
          <p:nvSpPr>
            <p:cNvPr id="262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68" name="Rectangle 47"/>
          <p:cNvSpPr/>
          <p:nvPr/>
        </p:nvSpPr>
        <p:spPr>
          <a:xfrm>
            <a:off x="1" y="0"/>
            <a:ext cx="6408616"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000000"/>
                </a:solidFill>
                <a:latin typeface="Arial"/>
                <a:ea typeface="Arial"/>
                <a:cs typeface="Arial"/>
                <a:sym typeface="Arial"/>
              </a:defRPr>
            </a:pPr>
            <a:endParaRPr sz="1800"/>
          </a:p>
        </p:txBody>
      </p:sp>
      <p:sp>
        <p:nvSpPr>
          <p:cNvPr id="2669" name="Title Text"/>
          <p:cNvSpPr txBox="1">
            <a:spLocks noGrp="1"/>
          </p:cNvSpPr>
          <p:nvPr>
            <p:ph type="title"/>
          </p:nvPr>
        </p:nvSpPr>
        <p:spPr>
          <a:xfrm>
            <a:off x="410307" y="803283"/>
            <a:ext cx="5382846" cy="1491007"/>
          </a:xfrm>
          <a:prstGeom prst="rect">
            <a:avLst/>
          </a:prstGeom>
        </p:spPr>
        <p:txBody>
          <a:bodyPr lIns="0" tIns="0" rIns="0" bIns="0" anchor="t"/>
          <a:lstStyle>
            <a:lvl1pPr defTabSz="914355">
              <a:lnSpc>
                <a:spcPct val="90000"/>
              </a:lnSpc>
              <a:defRPr b="0">
                <a:solidFill>
                  <a:srgbClr val="2D2D2D"/>
                </a:solidFill>
                <a:latin typeface="Arial"/>
                <a:ea typeface="Arial"/>
                <a:cs typeface="Arial"/>
                <a:sym typeface="Arial"/>
              </a:defRPr>
            </a:lvl1pPr>
          </a:lstStyle>
          <a:p>
            <a:r>
              <a:t>Title Text</a:t>
            </a:r>
          </a:p>
        </p:txBody>
      </p:sp>
      <p:sp>
        <p:nvSpPr>
          <p:cNvPr id="267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6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21840898"/>
      </p:ext>
    </p:extLst>
  </p:cSld>
  <p:clrMapOvr>
    <a:masterClrMapping/>
  </p:clrMapOvr>
  <p:transition spd="med"/>
</p:sldLayout>
</file>

<file path=ppt/slideLayouts/slideLayout1015.xml><?xml version="1.0" encoding="utf-8"?>
<p:sldLayout xmlns:a="http://schemas.openxmlformats.org/drawingml/2006/main" xmlns:r="http://schemas.openxmlformats.org/officeDocument/2006/relationships" xmlns:p="http://schemas.openxmlformats.org/presentationml/2006/main" showMasterSp="0" type="tx">
  <p:cSld name="2_Title and Bullets">
    <p:bg>
      <p:bgPr>
        <a:solidFill>
          <a:srgbClr val="FFFFFF"/>
        </a:solidFill>
        <a:effectLst/>
      </p:bgPr>
    </p:bg>
    <p:spTree>
      <p:nvGrpSpPr>
        <p:cNvPr id="1" name=""/>
        <p:cNvGrpSpPr/>
        <p:nvPr/>
      </p:nvGrpSpPr>
      <p:grpSpPr>
        <a:xfrm>
          <a:off x="0" y="0"/>
          <a:ext cx="0" cy="0"/>
          <a:chOff x="0" y="0"/>
          <a:chExt cx="0" cy="0"/>
        </a:xfrm>
      </p:grpSpPr>
      <p:sp>
        <p:nvSpPr>
          <p:cNvPr id="26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8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8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3" name="Body Level One…"/>
          <p:cNvSpPr txBox="1">
            <a:spLocks noGrp="1"/>
          </p:cNvSpPr>
          <p:nvPr>
            <p:ph type="body" sz="quarter" idx="1"/>
          </p:nvPr>
        </p:nvSpPr>
        <p:spPr>
          <a:xfrm>
            <a:off x="268724" y="1673178"/>
            <a:ext cx="1870740" cy="1107997"/>
          </a:xfrm>
          <a:prstGeom prst="rect">
            <a:avLst/>
          </a:prstGeom>
        </p:spPr>
        <p:txBody>
          <a:bodyPr lIns="0" tIns="0" rIns="0" bIns="0" anchor="t"/>
          <a:lstStyle>
            <a:lvl1pPr marL="0" indent="0" defTabSz="914355">
              <a:spcBef>
                <a:spcPts val="600"/>
              </a:spcBef>
              <a:buSzTx/>
              <a:buNone/>
              <a:defRPr sz="1800">
                <a:solidFill>
                  <a:srgbClr val="FFFFFF"/>
                </a:solidFill>
                <a:latin typeface="Arial"/>
                <a:ea typeface="Arial"/>
                <a:cs typeface="Arial"/>
                <a:sym typeface="Arial"/>
              </a:defRPr>
            </a:lvl1pPr>
            <a:lvl2pPr marL="0" indent="457178" defTabSz="914355">
              <a:spcBef>
                <a:spcPts val="600"/>
              </a:spcBef>
              <a:buSzTx/>
              <a:buNone/>
              <a:defRPr sz="1800">
                <a:solidFill>
                  <a:srgbClr val="FFFFFF"/>
                </a:solidFill>
                <a:latin typeface="Arial"/>
                <a:ea typeface="Arial"/>
                <a:cs typeface="Arial"/>
                <a:sym typeface="Arial"/>
              </a:defRPr>
            </a:lvl2pPr>
            <a:lvl3pPr marL="0" indent="914355" defTabSz="914355">
              <a:spcBef>
                <a:spcPts val="600"/>
              </a:spcBef>
              <a:buSzTx/>
              <a:buNone/>
              <a:defRPr sz="1800">
                <a:solidFill>
                  <a:srgbClr val="FFFFFF"/>
                </a:solidFill>
                <a:latin typeface="Arial"/>
                <a:ea typeface="Arial"/>
                <a:cs typeface="Arial"/>
                <a:sym typeface="Arial"/>
              </a:defRPr>
            </a:lvl3pPr>
            <a:lvl4pPr marL="0" indent="1371531" defTabSz="914355">
              <a:spcBef>
                <a:spcPts val="600"/>
              </a:spcBef>
              <a:buSzTx/>
              <a:buNone/>
              <a:defRPr sz="1800">
                <a:solidFill>
                  <a:srgbClr val="FFFFFF"/>
                </a:solidFill>
                <a:latin typeface="Arial"/>
                <a:ea typeface="Arial"/>
                <a:cs typeface="Arial"/>
                <a:sym typeface="Arial"/>
              </a:defRPr>
            </a:lvl4pPr>
            <a:lvl5pPr marL="0" indent="1828708" defTabSz="914355">
              <a:spcBef>
                <a:spcPts val="60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75077030"/>
      </p:ext>
    </p:extLst>
  </p:cSld>
  <p:clrMapOvr>
    <a:masterClrMapping/>
  </p:clrMapOvr>
  <p:transition spd="med"/>
</p:sldLayout>
</file>

<file path=ppt/slideLayouts/slideLayout1016.xml><?xml version="1.0" encoding="utf-8"?>
<p:sldLayout xmlns:a="http://schemas.openxmlformats.org/drawingml/2006/main" xmlns:r="http://schemas.openxmlformats.org/officeDocument/2006/relationships" xmlns:p="http://schemas.openxmlformats.org/presentationml/2006/main" showMasterSp="0" type="tx">
  <p:cSld name="4_Title and Bullets">
    <p:bg>
      <p:bgPr>
        <a:solidFill>
          <a:srgbClr val="FFFFFF"/>
        </a:solidFill>
        <a:effectLst/>
      </p:bgPr>
    </p:bg>
    <p:spTree>
      <p:nvGrpSpPr>
        <p:cNvPr id="1" name=""/>
        <p:cNvGrpSpPr/>
        <p:nvPr/>
      </p:nvGrpSpPr>
      <p:grpSpPr>
        <a:xfrm>
          <a:off x="0" y="0"/>
          <a:ext cx="0" cy="0"/>
          <a:chOff x="0" y="0"/>
          <a:chExt cx="0" cy="0"/>
        </a:xfrm>
      </p:grpSpPr>
      <p:sp>
        <p:nvSpPr>
          <p:cNvPr id="269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93"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4"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95"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9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2015 IBM Corporation</a:t>
            </a:r>
          </a:p>
        </p:txBody>
      </p:sp>
      <p:sp>
        <p:nvSpPr>
          <p:cNvPr id="26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0078053"/>
      </p:ext>
    </p:extLst>
  </p:cSld>
  <p:clrMapOvr>
    <a:masterClrMapping/>
  </p:clrMapOvr>
  <p:transition spd="med"/>
</p:sldLayout>
</file>

<file path=ppt/slideLayouts/slideLayout1017.xml><?xml version="1.0" encoding="utf-8"?>
<p:sldLayout xmlns:a="http://schemas.openxmlformats.org/drawingml/2006/main" xmlns:r="http://schemas.openxmlformats.org/officeDocument/2006/relationships" xmlns:p="http://schemas.openxmlformats.org/presentationml/2006/main" showMasterSp="0" type="tx">
  <p:cSld name="3_Title and Bullets">
    <p:bg>
      <p:bgPr>
        <a:solidFill>
          <a:srgbClr val="FFFFFF"/>
        </a:solidFill>
        <a:effectLst/>
      </p:bgPr>
    </p:bg>
    <p:spTree>
      <p:nvGrpSpPr>
        <p:cNvPr id="1" name=""/>
        <p:cNvGrpSpPr/>
        <p:nvPr/>
      </p:nvGrpSpPr>
      <p:grpSpPr>
        <a:xfrm>
          <a:off x="0" y="0"/>
          <a:ext cx="0" cy="0"/>
          <a:chOff x="0" y="0"/>
          <a:chExt cx="0" cy="0"/>
        </a:xfrm>
      </p:grpSpPr>
      <p:sp>
        <p:nvSpPr>
          <p:cNvPr id="270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06" name="Rectangle 7"/>
          <p:cNvSpPr/>
          <p:nvPr/>
        </p:nvSpPr>
        <p:spPr>
          <a:xfrm>
            <a:off x="1" y="0"/>
            <a:ext cx="2471615"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7"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8"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09"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1368095"/>
      </p:ext>
    </p:extLst>
  </p:cSld>
  <p:clrMapOvr>
    <a:masterClrMapping/>
  </p:clrMapOvr>
  <p:transition spd="med"/>
</p:sldLayout>
</file>

<file path=ppt/slideLayouts/slideLayout1018.xml><?xml version="1.0" encoding="utf-8"?>
<p:sldLayout xmlns:a="http://schemas.openxmlformats.org/drawingml/2006/main" xmlns:r="http://schemas.openxmlformats.org/officeDocument/2006/relationships" xmlns:p="http://schemas.openxmlformats.org/presentationml/2006/main" showMasterSp="0" type="tx">
  <p:cSld name="5_Title and Bullets">
    <p:bg>
      <p:bgPr>
        <a:solidFill>
          <a:srgbClr val="FFFFFF"/>
        </a:solidFill>
        <a:effectLst/>
      </p:bgPr>
    </p:bg>
    <p:spTree>
      <p:nvGrpSpPr>
        <p:cNvPr id="1" name=""/>
        <p:cNvGrpSpPr/>
        <p:nvPr/>
      </p:nvGrpSpPr>
      <p:grpSpPr>
        <a:xfrm>
          <a:off x="0" y="0"/>
          <a:ext cx="0" cy="0"/>
          <a:chOff x="0" y="0"/>
          <a:chExt cx="0" cy="0"/>
        </a:xfrm>
      </p:grpSpPr>
      <p:sp>
        <p:nvSpPr>
          <p:cNvPr id="27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19" name="Rectangle 7"/>
          <p:cNvSpPr/>
          <p:nvPr/>
        </p:nvSpPr>
        <p:spPr>
          <a:xfrm>
            <a:off x="1" y="0"/>
            <a:ext cx="2471615" cy="6858000"/>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22"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2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0878841"/>
      </p:ext>
    </p:extLst>
  </p:cSld>
  <p:clrMapOvr>
    <a:masterClrMapping/>
  </p:clrMapOvr>
  <p:transition spd="med"/>
</p:sldLayout>
</file>

<file path=ppt/slideLayouts/slideLayout1019.xml><?xml version="1.0" encoding="utf-8"?>
<p:sldLayout xmlns:a="http://schemas.openxmlformats.org/drawingml/2006/main" xmlns:r="http://schemas.openxmlformats.org/officeDocument/2006/relationships" xmlns:p="http://schemas.openxmlformats.org/presentationml/2006/main" showMasterSp="0" type="tx">
  <p:cSld name="Title and Content Photo">
    <p:bg>
      <p:bgPr>
        <a:solidFill>
          <a:srgbClr val="FFFFFF"/>
        </a:solidFill>
        <a:effectLst/>
      </p:bgPr>
    </p:bg>
    <p:spTree>
      <p:nvGrpSpPr>
        <p:cNvPr id="1" name=""/>
        <p:cNvGrpSpPr/>
        <p:nvPr/>
      </p:nvGrpSpPr>
      <p:grpSpPr>
        <a:xfrm>
          <a:off x="0" y="0"/>
          <a:ext cx="0" cy="0"/>
          <a:chOff x="0" y="0"/>
          <a:chExt cx="0" cy="0"/>
        </a:xfrm>
      </p:grpSpPr>
      <p:sp>
        <p:nvSpPr>
          <p:cNvPr id="273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3" name="Rectangle 7"/>
          <p:cNvSpPr/>
          <p:nvPr/>
        </p:nvSpPr>
        <p:spPr>
          <a:xfrm>
            <a:off x="2969848" y="4011900"/>
            <a:ext cx="6174154"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4" name="Rectangle 6"/>
          <p:cNvSpPr/>
          <p:nvPr/>
        </p:nvSpPr>
        <p:spPr>
          <a:xfrm>
            <a:off x="1" y="0"/>
            <a:ext cx="3204308"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5"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36"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7"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9003894"/>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1_Title, Bullets &amp; Photo">
    <p:bg>
      <p:bgPr>
        <a:solidFill>
          <a:srgbClr val="FFFFFF"/>
        </a:solidFill>
        <a:effectLst/>
      </p:bgPr>
    </p:bg>
    <p:spTree>
      <p:nvGrpSpPr>
        <p:cNvPr id="1" name=""/>
        <p:cNvGrpSpPr/>
        <p:nvPr/>
      </p:nvGrpSpPr>
      <p:grpSpPr>
        <a:xfrm>
          <a:off x="0" y="0"/>
          <a:ext cx="0" cy="0"/>
          <a:chOff x="0" y="0"/>
          <a:chExt cx="0" cy="0"/>
        </a:xfrm>
      </p:grpSpPr>
      <p:sp>
        <p:nvSpPr>
          <p:cNvPr id="1315"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1316"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17"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1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41000419"/>
      </p:ext>
    </p:extLst>
  </p:cSld>
  <p:clrMapOvr>
    <a:masterClrMapping/>
  </p:clrMapOvr>
  <p:transition spd="med"/>
</p:sldLayout>
</file>

<file path=ppt/slideLayouts/slideLayout1020.xml><?xml version="1.0" encoding="utf-8"?>
<p:sldLayout xmlns:a="http://schemas.openxmlformats.org/drawingml/2006/main" xmlns:r="http://schemas.openxmlformats.org/officeDocument/2006/relationships" xmlns:p="http://schemas.openxmlformats.org/presentationml/2006/main" showMasterSp="0" type="tx">
  <p:cSld name="3_Title and Content Photo">
    <p:bg>
      <p:bgPr>
        <a:solidFill>
          <a:srgbClr val="FFFFFF"/>
        </a:solidFill>
        <a:effectLst/>
      </p:bgPr>
    </p:bg>
    <p:spTree>
      <p:nvGrpSpPr>
        <p:cNvPr id="1" name=""/>
        <p:cNvGrpSpPr/>
        <p:nvPr/>
      </p:nvGrpSpPr>
      <p:grpSpPr>
        <a:xfrm>
          <a:off x="0" y="0"/>
          <a:ext cx="0" cy="0"/>
          <a:chOff x="0" y="0"/>
          <a:chExt cx="0" cy="0"/>
        </a:xfrm>
      </p:grpSpPr>
      <p:sp>
        <p:nvSpPr>
          <p:cNvPr id="2745"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47" name="Rectangle 7"/>
          <p:cNvSpPr/>
          <p:nvPr/>
        </p:nvSpPr>
        <p:spPr>
          <a:xfrm>
            <a:off x="2969848" y="4011900"/>
            <a:ext cx="6174154" cy="2846104"/>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8"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9"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50"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51"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0800872"/>
      </p:ext>
    </p:extLst>
  </p:cSld>
  <p:clrMapOvr>
    <a:masterClrMapping/>
  </p:clrMapOvr>
  <p:transition spd="med"/>
</p:sldLayout>
</file>

<file path=ppt/slideLayouts/slideLayout1021.xml><?xml version="1.0" encoding="utf-8"?>
<p:sldLayout xmlns:a="http://schemas.openxmlformats.org/drawingml/2006/main" xmlns:r="http://schemas.openxmlformats.org/officeDocument/2006/relationships" xmlns:p="http://schemas.openxmlformats.org/presentationml/2006/main" showMasterSp="0" type="tx">
  <p:cSld name="4_Title and Content Photo">
    <p:bg>
      <p:bgPr>
        <a:solidFill>
          <a:srgbClr val="FFFFFF"/>
        </a:solidFill>
        <a:effectLst/>
      </p:bgPr>
    </p:bg>
    <p:spTree>
      <p:nvGrpSpPr>
        <p:cNvPr id="1" name=""/>
        <p:cNvGrpSpPr/>
        <p:nvPr/>
      </p:nvGrpSpPr>
      <p:grpSpPr>
        <a:xfrm>
          <a:off x="0" y="0"/>
          <a:ext cx="0" cy="0"/>
          <a:chOff x="0" y="0"/>
          <a:chExt cx="0" cy="0"/>
        </a:xfrm>
      </p:grpSpPr>
      <p:sp>
        <p:nvSpPr>
          <p:cNvPr id="275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1" name="Rectangle 7"/>
          <p:cNvSpPr/>
          <p:nvPr/>
        </p:nvSpPr>
        <p:spPr>
          <a:xfrm>
            <a:off x="2969848" y="4988822"/>
            <a:ext cx="6174154" cy="1869181"/>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2"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3"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64"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5"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9792581"/>
      </p:ext>
    </p:extLst>
  </p:cSld>
  <p:clrMapOvr>
    <a:masterClrMapping/>
  </p:clrMapOvr>
  <p:transition spd="med"/>
</p:sldLayout>
</file>

<file path=ppt/slideLayouts/slideLayout1022.xml><?xml version="1.0" encoding="utf-8"?>
<p:sldLayout xmlns:a="http://schemas.openxmlformats.org/drawingml/2006/main" xmlns:r="http://schemas.openxmlformats.org/officeDocument/2006/relationships" xmlns:p="http://schemas.openxmlformats.org/presentationml/2006/main" showMasterSp="0" type="tx">
  <p:cSld name="Side by side 2">
    <p:bg>
      <p:bgPr>
        <a:solidFill>
          <a:srgbClr val="FFFFFF"/>
        </a:solidFill>
        <a:effectLst/>
      </p:bgPr>
    </p:bg>
    <p:spTree>
      <p:nvGrpSpPr>
        <p:cNvPr id="1" name=""/>
        <p:cNvGrpSpPr/>
        <p:nvPr/>
      </p:nvGrpSpPr>
      <p:grpSpPr>
        <a:xfrm>
          <a:off x="0" y="0"/>
          <a:ext cx="0" cy="0"/>
          <a:chOff x="0" y="0"/>
          <a:chExt cx="0" cy="0"/>
        </a:xfrm>
      </p:grpSpPr>
      <p:sp>
        <p:nvSpPr>
          <p:cNvPr id="277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75"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6"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7"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78"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4966168"/>
      </p:ext>
    </p:extLst>
  </p:cSld>
  <p:clrMapOvr>
    <a:masterClrMapping/>
  </p:clrMapOvr>
  <p:transition spd="med"/>
</p:sldLayout>
</file>

<file path=ppt/slideLayouts/slideLayout1023.xml><?xml version="1.0" encoding="utf-8"?>
<p:sldLayout xmlns:a="http://schemas.openxmlformats.org/drawingml/2006/main" xmlns:r="http://schemas.openxmlformats.org/officeDocument/2006/relationships" xmlns:p="http://schemas.openxmlformats.org/presentationml/2006/main" showMasterSp="0" type="tx">
  <p:cSld name="4_Side by side 2">
    <p:bg>
      <p:bgPr>
        <a:solidFill>
          <a:srgbClr val="FFFFFF"/>
        </a:solidFill>
        <a:effectLst/>
      </p:bgPr>
    </p:bg>
    <p:spTree>
      <p:nvGrpSpPr>
        <p:cNvPr id="1" name=""/>
        <p:cNvGrpSpPr/>
        <p:nvPr/>
      </p:nvGrpSpPr>
      <p:grpSpPr>
        <a:xfrm>
          <a:off x="0" y="0"/>
          <a:ext cx="0" cy="0"/>
          <a:chOff x="0" y="0"/>
          <a:chExt cx="0" cy="0"/>
        </a:xfrm>
      </p:grpSpPr>
      <p:sp>
        <p:nvSpPr>
          <p:cNvPr id="2786"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7"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88"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9"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90"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91"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92" name="Body Level One…"/>
          <p:cNvSpPr txBox="1">
            <a:spLocks noGrp="1"/>
          </p:cNvSpPr>
          <p:nvPr>
            <p:ph type="body" idx="1"/>
          </p:nvPr>
        </p:nvSpPr>
        <p:spPr>
          <a:xfrm>
            <a:off x="277455" y="2008500"/>
            <a:ext cx="8387856" cy="3957246"/>
          </a:xfrm>
          <a:prstGeom prst="rect">
            <a:avLst/>
          </a:prstGeom>
        </p:spPr>
        <p:txBody>
          <a:bodyPr lIns="0" tIns="0" rIns="0" bIns="0" anchor="t"/>
          <a:lstStyle>
            <a:lvl1pPr marL="0" indent="0" defTabSz="914355">
              <a:spcBef>
                <a:spcPts val="600"/>
              </a:spcBef>
              <a:buSzTx/>
              <a:buNone/>
              <a:defRPr sz="1800">
                <a:solidFill>
                  <a:srgbClr val="2D2D2D"/>
                </a:solidFill>
                <a:latin typeface="Arial"/>
                <a:ea typeface="Arial"/>
                <a:cs typeface="Arial"/>
                <a:sym typeface="Arial"/>
              </a:defRPr>
            </a:lvl1pPr>
            <a:lvl2pPr marL="0" indent="347645" defTabSz="914355">
              <a:spcBef>
                <a:spcPts val="600"/>
              </a:spcBef>
              <a:buSzTx/>
              <a:buNone/>
              <a:defRPr sz="1800">
                <a:solidFill>
                  <a:srgbClr val="2D2D2D"/>
                </a:solidFill>
                <a:latin typeface="Arial"/>
                <a:ea typeface="Arial"/>
                <a:cs typeface="Arial"/>
                <a:sym typeface="Arial"/>
              </a:defRPr>
            </a:lvl2pPr>
            <a:lvl3pPr marL="0" indent="623857" defTabSz="914355">
              <a:spcBef>
                <a:spcPts val="600"/>
              </a:spcBef>
              <a:buSzTx/>
              <a:buNone/>
              <a:defRPr sz="1800">
                <a:solidFill>
                  <a:srgbClr val="2D2D2D"/>
                </a:solidFill>
                <a:latin typeface="Arial"/>
                <a:ea typeface="Arial"/>
                <a:cs typeface="Arial"/>
                <a:sym typeface="Arial"/>
              </a:defRPr>
            </a:lvl3pPr>
            <a:lvl4pPr marL="0" indent="914355" defTabSz="914355">
              <a:spcBef>
                <a:spcPts val="600"/>
              </a:spcBef>
              <a:buSzTx/>
              <a:buNone/>
              <a:defRPr sz="1800">
                <a:solidFill>
                  <a:srgbClr val="2D2D2D"/>
                </a:solidFill>
                <a:latin typeface="Arial"/>
                <a:ea typeface="Arial"/>
                <a:cs typeface="Arial"/>
                <a:sym typeface="Arial"/>
              </a:defRPr>
            </a:lvl4pPr>
            <a:lvl5pPr marL="0" indent="1146117" defTabSz="914355">
              <a:spcBef>
                <a:spcPts val="6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8014266"/>
      </p:ext>
    </p:extLst>
  </p:cSld>
  <p:clrMapOvr>
    <a:masterClrMapping/>
  </p:clrMapOvr>
  <p:transition spd="med"/>
</p:sldLayout>
</file>

<file path=ppt/slideLayouts/slideLayout1024.xml><?xml version="1.0" encoding="utf-8"?>
<p:sldLayout xmlns:a="http://schemas.openxmlformats.org/drawingml/2006/main" xmlns:r="http://schemas.openxmlformats.org/officeDocument/2006/relationships" xmlns:p="http://schemas.openxmlformats.org/presentationml/2006/main" showMasterSp="0" type="tx">
  <p:cSld name="5_Side by side 2">
    <p:bg>
      <p:bgPr>
        <a:solidFill>
          <a:srgbClr val="FFFFFF"/>
        </a:solidFill>
        <a:effectLst/>
      </p:bgPr>
    </p:bg>
    <p:spTree>
      <p:nvGrpSpPr>
        <p:cNvPr id="1" name=""/>
        <p:cNvGrpSpPr/>
        <p:nvPr/>
      </p:nvGrpSpPr>
      <p:grpSpPr>
        <a:xfrm>
          <a:off x="0" y="0"/>
          <a:ext cx="0" cy="0"/>
          <a:chOff x="0" y="0"/>
          <a:chExt cx="0" cy="0"/>
        </a:xfrm>
      </p:grpSpPr>
      <p:sp>
        <p:nvSpPr>
          <p:cNvPr id="280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02"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3"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4"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05"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06"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4625054"/>
      </p:ext>
    </p:extLst>
  </p:cSld>
  <p:clrMapOvr>
    <a:masterClrMapping/>
  </p:clrMapOvr>
  <p:transition spd="med"/>
</p:sldLayout>
</file>

<file path=ppt/slideLayouts/slideLayout1025.xml><?xml version="1.0" encoding="utf-8"?>
<p:sldLayout xmlns:a="http://schemas.openxmlformats.org/drawingml/2006/main" xmlns:r="http://schemas.openxmlformats.org/officeDocument/2006/relationships" xmlns:p="http://schemas.openxmlformats.org/presentationml/2006/main" showMasterSp="0" type="tx">
  <p:cSld name="2_Side by side 2">
    <p:bg>
      <p:bgPr>
        <a:solidFill>
          <a:srgbClr val="FFFFFF"/>
        </a:solidFill>
        <a:effectLst/>
      </p:bgPr>
    </p:bg>
    <p:spTree>
      <p:nvGrpSpPr>
        <p:cNvPr id="1" name=""/>
        <p:cNvGrpSpPr/>
        <p:nvPr/>
      </p:nvGrpSpPr>
      <p:grpSpPr>
        <a:xfrm>
          <a:off x="0" y="0"/>
          <a:ext cx="0" cy="0"/>
          <a:chOff x="0" y="0"/>
          <a:chExt cx="0" cy="0"/>
        </a:xfrm>
      </p:grpSpPr>
      <p:sp>
        <p:nvSpPr>
          <p:cNvPr id="281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16"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7"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8"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19" name="Title Text"/>
          <p:cNvSpPr txBox="1">
            <a:spLocks noGrp="1"/>
          </p:cNvSpPr>
          <p:nvPr>
            <p:ph type="title"/>
          </p:nvPr>
        </p:nvSpPr>
        <p:spPr>
          <a:xfrm>
            <a:off x="260789" y="103039"/>
            <a:ext cx="8424059"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20"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364191"/>
      </p:ext>
    </p:extLst>
  </p:cSld>
  <p:clrMapOvr>
    <a:masterClrMapping/>
  </p:clrMapOvr>
  <p:transition spd="med"/>
</p:sldLayout>
</file>

<file path=ppt/slideLayouts/slideLayout1026.xml><?xml version="1.0" encoding="utf-8"?>
<p:sldLayout xmlns:a="http://schemas.openxmlformats.org/drawingml/2006/main" xmlns:r="http://schemas.openxmlformats.org/officeDocument/2006/relationships" xmlns:p="http://schemas.openxmlformats.org/presentationml/2006/main" showMasterSp="0" type="tx">
  <p:cSld name="3_Side by side 2">
    <p:bg>
      <p:bgPr>
        <a:solidFill>
          <a:srgbClr val="FFFFFF"/>
        </a:solidFill>
        <a:effectLst/>
      </p:bgPr>
    </p:bg>
    <p:spTree>
      <p:nvGrpSpPr>
        <p:cNvPr id="1" name=""/>
        <p:cNvGrpSpPr/>
        <p:nvPr/>
      </p:nvGrpSpPr>
      <p:grpSpPr>
        <a:xfrm>
          <a:off x="0" y="0"/>
          <a:ext cx="0" cy="0"/>
          <a:chOff x="0" y="0"/>
          <a:chExt cx="0" cy="0"/>
        </a:xfrm>
      </p:grpSpPr>
      <p:sp>
        <p:nvSpPr>
          <p:cNvPr id="282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2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30"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1" name="Rectangle 7"/>
          <p:cNvSpPr/>
          <p:nvPr/>
        </p:nvSpPr>
        <p:spPr>
          <a:xfrm>
            <a:off x="0" y="2"/>
            <a:ext cx="9144000" cy="1237436"/>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2"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33"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34"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9564382"/>
      </p:ext>
    </p:extLst>
  </p:cSld>
  <p:clrMapOvr>
    <a:masterClrMapping/>
  </p:clrMapOvr>
  <p:transition spd="med"/>
</p:sldLayout>
</file>

<file path=ppt/slideLayouts/slideLayout1027.xml><?xml version="1.0" encoding="utf-8"?>
<p:sldLayout xmlns:a="http://schemas.openxmlformats.org/drawingml/2006/main" xmlns:r="http://schemas.openxmlformats.org/officeDocument/2006/relationships" xmlns:p="http://schemas.openxmlformats.org/presentationml/2006/main" showMasterSp="0" type="tx">
  <p:cSld name="5-Col">
    <p:bg>
      <p:bgPr>
        <a:solidFill>
          <a:srgbClr val="FFFFFF"/>
        </a:solidFill>
        <a:effectLst/>
      </p:bgPr>
    </p:bg>
    <p:spTree>
      <p:nvGrpSpPr>
        <p:cNvPr id="1" name=""/>
        <p:cNvGrpSpPr/>
        <p:nvPr/>
      </p:nvGrpSpPr>
      <p:grpSpPr>
        <a:xfrm>
          <a:off x="0" y="0"/>
          <a:ext cx="0" cy="0"/>
          <a:chOff x="0" y="0"/>
          <a:chExt cx="0" cy="0"/>
        </a:xfrm>
      </p:grpSpPr>
      <p:sp>
        <p:nvSpPr>
          <p:cNvPr id="284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44"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5" name="Body Level One…"/>
          <p:cNvSpPr txBox="1">
            <a:spLocks noGrp="1"/>
          </p:cNvSpPr>
          <p:nvPr>
            <p:ph type="body" sz="quarter" idx="1"/>
          </p:nvPr>
        </p:nvSpPr>
        <p:spPr>
          <a:xfrm>
            <a:off x="600077" y="1619051"/>
            <a:ext cx="1361268" cy="2350046"/>
          </a:xfrm>
          <a:prstGeom prst="rect">
            <a:avLst/>
          </a:prstGeom>
        </p:spPr>
        <p:txBody>
          <a:bodyPr lIns="0" tIns="0" rIns="0" bIns="0" anchor="t"/>
          <a:lstStyle>
            <a:lvl1pPr marL="0" indent="0" defTabSz="914355">
              <a:spcBef>
                <a:spcPts val="188"/>
              </a:spcBef>
              <a:buSzTx/>
              <a:buNone/>
              <a:defRPr>
                <a:solidFill>
                  <a:srgbClr val="F26522"/>
                </a:solidFill>
                <a:latin typeface="Arial"/>
                <a:ea typeface="Arial"/>
                <a:cs typeface="Arial"/>
                <a:sym typeface="Arial"/>
              </a:defRPr>
            </a:lvl1pPr>
            <a:lvl2pPr marL="0" indent="11112" defTabSz="914355">
              <a:spcBef>
                <a:spcPts val="188"/>
              </a:spcBef>
              <a:buSzTx/>
              <a:buNone/>
              <a:defRPr>
                <a:solidFill>
                  <a:srgbClr val="F26522"/>
                </a:solidFill>
                <a:latin typeface="Arial"/>
                <a:ea typeface="Arial"/>
                <a:cs typeface="Arial"/>
                <a:sym typeface="Arial"/>
              </a:defRPr>
            </a:lvl2pPr>
            <a:lvl3pPr marL="0" indent="57146" defTabSz="914355">
              <a:spcBef>
                <a:spcPts val="188"/>
              </a:spcBef>
              <a:buSzTx/>
              <a:buNone/>
              <a:defRPr>
                <a:solidFill>
                  <a:srgbClr val="F26522"/>
                </a:solidFill>
                <a:latin typeface="Arial"/>
                <a:ea typeface="Arial"/>
                <a:cs typeface="Arial"/>
                <a:sym typeface="Arial"/>
              </a:defRPr>
            </a:lvl3pPr>
            <a:lvl4pPr marL="0" indent="169854" defTabSz="914355">
              <a:spcBef>
                <a:spcPts val="188"/>
              </a:spcBef>
              <a:buSzTx/>
              <a:buNone/>
              <a:defRPr>
                <a:solidFill>
                  <a:srgbClr val="F26522"/>
                </a:solidFill>
                <a:latin typeface="Arial"/>
                <a:ea typeface="Arial"/>
                <a:cs typeface="Arial"/>
                <a:sym typeface="Arial"/>
              </a:defRPr>
            </a:lvl4pPr>
            <a:lvl5pPr marL="0" indent="454002" defTabSz="914355">
              <a:spcBef>
                <a:spcPts val="188"/>
              </a:spcBef>
              <a:buSzTx/>
              <a:buNone/>
              <a:defRPr>
                <a:solidFill>
                  <a:srgbClr val="F2652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46" name="Text Placeholder 10"/>
          <p:cNvSpPr>
            <a:spLocks noGrp="1"/>
          </p:cNvSpPr>
          <p:nvPr>
            <p:ph type="body" sz="quarter" idx="13"/>
          </p:nvPr>
        </p:nvSpPr>
        <p:spPr>
          <a:xfrm>
            <a:off x="2195715"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7" name="Text Placeholder 10"/>
          <p:cNvSpPr>
            <a:spLocks noGrp="1"/>
          </p:cNvSpPr>
          <p:nvPr>
            <p:ph type="body" sz="quarter" idx="14"/>
          </p:nvPr>
        </p:nvSpPr>
        <p:spPr>
          <a:xfrm>
            <a:off x="3810407"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8" name="Text Placeholder 10"/>
          <p:cNvSpPr>
            <a:spLocks noGrp="1"/>
          </p:cNvSpPr>
          <p:nvPr>
            <p:ph type="body" sz="quarter" idx="15"/>
          </p:nvPr>
        </p:nvSpPr>
        <p:spPr>
          <a:xfrm>
            <a:off x="5406046"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9" name="Text Placeholder 10"/>
          <p:cNvSpPr>
            <a:spLocks noGrp="1"/>
          </p:cNvSpPr>
          <p:nvPr>
            <p:ph type="body" sz="quarter" idx="16"/>
          </p:nvPr>
        </p:nvSpPr>
        <p:spPr>
          <a:xfrm>
            <a:off x="7011210"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50" name="Rectangle 19"/>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51" name="Rectangle 13"/>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52"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3164209"/>
      </p:ext>
    </p:extLst>
  </p:cSld>
  <p:clrMapOvr>
    <a:masterClrMapping/>
  </p:clrMapOvr>
  <p:transition spd="med"/>
</p:sldLayout>
</file>

<file path=ppt/slideLayouts/slideLayout1028.xml><?xml version="1.0" encoding="utf-8"?>
<p:sldLayout xmlns:a="http://schemas.openxmlformats.org/drawingml/2006/main" xmlns:r="http://schemas.openxmlformats.org/officeDocument/2006/relationships" xmlns:p="http://schemas.openxmlformats.org/presentationml/2006/main" showMasterSp="0" type="tx">
  <p:cSld name="3-col">
    <p:bg>
      <p:bgPr>
        <a:solidFill>
          <a:srgbClr val="FFFFFF"/>
        </a:solidFill>
        <a:effectLst/>
      </p:bgPr>
    </p:bg>
    <p:spTree>
      <p:nvGrpSpPr>
        <p:cNvPr id="1" name=""/>
        <p:cNvGrpSpPr/>
        <p:nvPr/>
      </p:nvGrpSpPr>
      <p:grpSpPr>
        <a:xfrm>
          <a:off x="0" y="0"/>
          <a:ext cx="0" cy="0"/>
          <a:chOff x="0" y="0"/>
          <a:chExt cx="0" cy="0"/>
        </a:xfrm>
      </p:grpSpPr>
      <p:sp>
        <p:nvSpPr>
          <p:cNvPr id="286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62"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3" name="Rectangle 13"/>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4" name="Body Level One…"/>
          <p:cNvSpPr txBox="1">
            <a:spLocks noGrp="1"/>
          </p:cNvSpPr>
          <p:nvPr>
            <p:ph type="body" sz="quarter" idx="1"/>
          </p:nvPr>
        </p:nvSpPr>
        <p:spPr>
          <a:xfrm>
            <a:off x="594141" y="579431"/>
            <a:ext cx="2432304" cy="381872"/>
          </a:xfrm>
          <a:prstGeom prst="rect">
            <a:avLst/>
          </a:prstGeom>
        </p:spPr>
        <p:txBody>
          <a:bodyPr lIns="0" tIns="0" rIns="0" bIns="0" anchor="b"/>
          <a:lstStyle>
            <a:lvl1pPr marL="0" indent="0" defTabSz="914355">
              <a:spcBef>
                <a:spcPts val="0"/>
              </a:spcBef>
              <a:buSzTx/>
              <a:buNone/>
              <a:defRPr sz="1988">
                <a:solidFill>
                  <a:srgbClr val="FFFFFF"/>
                </a:solidFill>
                <a:latin typeface="Arial"/>
                <a:ea typeface="Arial"/>
                <a:cs typeface="Arial"/>
                <a:sym typeface="Arial"/>
              </a:defRPr>
            </a:lvl1pPr>
            <a:lvl2pPr marL="0" indent="347645" defTabSz="914355">
              <a:spcBef>
                <a:spcPts val="0"/>
              </a:spcBef>
              <a:buSzTx/>
              <a:buNone/>
              <a:defRPr sz="1988">
                <a:solidFill>
                  <a:srgbClr val="FFFFFF"/>
                </a:solidFill>
                <a:latin typeface="Arial"/>
                <a:ea typeface="Arial"/>
                <a:cs typeface="Arial"/>
                <a:sym typeface="Arial"/>
              </a:defRPr>
            </a:lvl2pPr>
            <a:lvl3pPr marL="0" indent="623857" defTabSz="914355">
              <a:spcBef>
                <a:spcPts val="0"/>
              </a:spcBef>
              <a:buSzTx/>
              <a:buNone/>
              <a:defRPr sz="1988">
                <a:solidFill>
                  <a:srgbClr val="FFFFFF"/>
                </a:solidFill>
                <a:latin typeface="Arial"/>
                <a:ea typeface="Arial"/>
                <a:cs typeface="Arial"/>
                <a:sym typeface="Arial"/>
              </a:defRPr>
            </a:lvl3pPr>
            <a:lvl4pPr marL="0" indent="914355" defTabSz="914355">
              <a:spcBef>
                <a:spcPts val="0"/>
              </a:spcBef>
              <a:buSzTx/>
              <a:buNone/>
              <a:defRPr sz="1988">
                <a:solidFill>
                  <a:srgbClr val="FFFFFF"/>
                </a:solidFill>
                <a:latin typeface="Arial"/>
                <a:ea typeface="Arial"/>
                <a:cs typeface="Arial"/>
                <a:sym typeface="Arial"/>
              </a:defRPr>
            </a:lvl4pPr>
            <a:lvl5pPr marL="0" indent="1146117" defTabSz="914355">
              <a:spcBef>
                <a:spcPts val="0"/>
              </a:spcBef>
              <a:buSzTx/>
              <a:buNone/>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65" name="Text Placeholder 3"/>
          <p:cNvSpPr>
            <a:spLocks noGrp="1"/>
          </p:cNvSpPr>
          <p:nvPr>
            <p:ph type="body" sz="quarter" idx="13"/>
          </p:nvPr>
        </p:nvSpPr>
        <p:spPr>
          <a:xfrm>
            <a:off x="606045"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6" name="Text Placeholder 5"/>
          <p:cNvSpPr>
            <a:spLocks noGrp="1"/>
          </p:cNvSpPr>
          <p:nvPr>
            <p:ph type="body" sz="quarter" idx="14"/>
          </p:nvPr>
        </p:nvSpPr>
        <p:spPr>
          <a:xfrm>
            <a:off x="333465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7" name="Text Placeholder 3"/>
          <p:cNvSpPr>
            <a:spLocks noGrp="1"/>
          </p:cNvSpPr>
          <p:nvPr>
            <p:ph type="body" sz="quarter" idx="15"/>
          </p:nvPr>
        </p:nvSpPr>
        <p:spPr>
          <a:xfrm>
            <a:off x="333465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8" name="Text Placeholder 5"/>
          <p:cNvSpPr>
            <a:spLocks noGrp="1"/>
          </p:cNvSpPr>
          <p:nvPr>
            <p:ph type="body" sz="quarter" idx="16"/>
          </p:nvPr>
        </p:nvSpPr>
        <p:spPr>
          <a:xfrm>
            <a:off x="603612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9" name="Text Placeholder 3"/>
          <p:cNvSpPr>
            <a:spLocks noGrp="1"/>
          </p:cNvSpPr>
          <p:nvPr>
            <p:ph type="body" sz="quarter" idx="17"/>
          </p:nvPr>
        </p:nvSpPr>
        <p:spPr>
          <a:xfrm>
            <a:off x="603612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70" name="Rectangle 15"/>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4175788"/>
      </p:ext>
    </p:extLst>
  </p:cSld>
  <p:clrMapOvr>
    <a:masterClrMapping/>
  </p:clrMapOvr>
  <p:transition spd="med"/>
</p:sldLayout>
</file>

<file path=ppt/slideLayouts/slideLayout1029.xml><?xml version="1.0" encoding="utf-8"?>
<p:sldLayout xmlns:a="http://schemas.openxmlformats.org/drawingml/2006/main" xmlns:r="http://schemas.openxmlformats.org/officeDocument/2006/relationships" xmlns:p="http://schemas.openxmlformats.org/presentationml/2006/main" showMasterSp="0" type="tx">
  <p:cSld name="1_Title and Content Photo">
    <p:bg>
      <p:bgPr>
        <a:solidFill>
          <a:srgbClr val="FFFFFF"/>
        </a:solidFill>
        <a:effectLst/>
      </p:bgPr>
    </p:bg>
    <p:spTree>
      <p:nvGrpSpPr>
        <p:cNvPr id="1" name=""/>
        <p:cNvGrpSpPr/>
        <p:nvPr/>
      </p:nvGrpSpPr>
      <p:grpSpPr>
        <a:xfrm>
          <a:off x="0" y="0"/>
          <a:ext cx="0" cy="0"/>
          <a:chOff x="0" y="0"/>
          <a:chExt cx="0" cy="0"/>
        </a:xfrm>
      </p:grpSpPr>
      <p:sp>
        <p:nvSpPr>
          <p:cNvPr id="28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0"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1" name="Rectangle 6"/>
          <p:cNvSpPr/>
          <p:nvPr/>
        </p:nvSpPr>
        <p:spPr>
          <a:xfrm>
            <a:off x="1" y="0"/>
            <a:ext cx="3204308" cy="6858000"/>
          </a:xfrm>
          <a:prstGeom prst="rect">
            <a:avLst/>
          </a:prstGeom>
          <a:solidFill>
            <a:srgbClr val="21D0DD"/>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2"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83"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84" name="Rectangle 7"/>
          <p:cNvSpPr/>
          <p:nvPr/>
        </p:nvSpPr>
        <p:spPr>
          <a:xfrm>
            <a:off x="3194538" y="4011900"/>
            <a:ext cx="5949462"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5"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056554"/>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1_Bullets">
    <p:bg>
      <p:bgPr>
        <a:solidFill>
          <a:srgbClr val="FFFFFF"/>
        </a:solidFill>
        <a:effectLst/>
      </p:bgPr>
    </p:bg>
    <p:spTree>
      <p:nvGrpSpPr>
        <p:cNvPr id="1" name=""/>
        <p:cNvGrpSpPr/>
        <p:nvPr/>
      </p:nvGrpSpPr>
      <p:grpSpPr>
        <a:xfrm>
          <a:off x="0" y="0"/>
          <a:ext cx="0" cy="0"/>
          <a:chOff x="0" y="0"/>
          <a:chExt cx="0" cy="0"/>
        </a:xfrm>
      </p:grpSpPr>
      <p:sp>
        <p:nvSpPr>
          <p:cNvPr id="1325"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2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83198723"/>
      </p:ext>
    </p:extLst>
  </p:cSld>
  <p:clrMapOvr>
    <a:masterClrMapping/>
  </p:clrMapOvr>
  <p:transition spd="med"/>
</p:sldLayout>
</file>

<file path=ppt/slideLayouts/slideLayout1030.xml><?xml version="1.0" encoding="utf-8"?>
<p:sldLayout xmlns:a="http://schemas.openxmlformats.org/drawingml/2006/main" xmlns:r="http://schemas.openxmlformats.org/officeDocument/2006/relationships" xmlns:p="http://schemas.openxmlformats.org/presentationml/2006/main" showMasterSp="0" type="tx">
  <p:cSld name="2_Title and Content Photo">
    <p:bg>
      <p:bgPr>
        <a:solidFill>
          <a:srgbClr val="FFFFFF"/>
        </a:solidFill>
        <a:effectLst/>
      </p:bgPr>
    </p:bg>
    <p:spTree>
      <p:nvGrpSpPr>
        <p:cNvPr id="1" name=""/>
        <p:cNvGrpSpPr/>
        <p:nvPr/>
      </p:nvGrpSpPr>
      <p:grpSpPr>
        <a:xfrm>
          <a:off x="0" y="0"/>
          <a:ext cx="0" cy="0"/>
          <a:chOff x="0" y="0"/>
          <a:chExt cx="0" cy="0"/>
        </a:xfrm>
      </p:grpSpPr>
      <p:sp>
        <p:nvSpPr>
          <p:cNvPr id="289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95"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6" name="Rectangle 7"/>
          <p:cNvSpPr/>
          <p:nvPr/>
        </p:nvSpPr>
        <p:spPr>
          <a:xfrm>
            <a:off x="2940538" y="5066978"/>
            <a:ext cx="6203462" cy="1791026"/>
          </a:xfrm>
          <a:prstGeom prst="rect">
            <a:avLst/>
          </a:prstGeom>
          <a:solidFill>
            <a:srgbClr val="0BE8F1"/>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7"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8"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99"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00"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55767960"/>
      </p:ext>
    </p:extLst>
  </p:cSld>
  <p:clrMapOvr>
    <a:masterClrMapping/>
  </p:clrMapOvr>
  <p:transition spd="med"/>
</p:sldLayout>
</file>

<file path=ppt/slideLayouts/slideLayout1031.xml><?xml version="1.0" encoding="utf-8"?>
<p:sldLayout xmlns:a="http://schemas.openxmlformats.org/drawingml/2006/main" xmlns:r="http://schemas.openxmlformats.org/officeDocument/2006/relationships" xmlns:p="http://schemas.openxmlformats.org/presentationml/2006/main" showMasterSp="0" type="tx">
  <p:cSld name="Large Type-Bright">
    <p:bg>
      <p:bgPr>
        <a:solidFill>
          <a:srgbClr val="FFFFFF"/>
        </a:solidFill>
        <a:effectLst/>
      </p:bgPr>
    </p:bg>
    <p:spTree>
      <p:nvGrpSpPr>
        <p:cNvPr id="1" name=""/>
        <p:cNvGrpSpPr/>
        <p:nvPr/>
      </p:nvGrpSpPr>
      <p:grpSpPr>
        <a:xfrm>
          <a:off x="0" y="0"/>
          <a:ext cx="0" cy="0"/>
          <a:chOff x="0" y="0"/>
          <a:chExt cx="0" cy="0"/>
        </a:xfrm>
      </p:grpSpPr>
      <p:sp>
        <p:nvSpPr>
          <p:cNvPr id="290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0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10" name="Title Text"/>
          <p:cNvSpPr txBox="1">
            <a:spLocks noGrp="1"/>
          </p:cNvSpPr>
          <p:nvPr>
            <p:ph type="title"/>
          </p:nvPr>
        </p:nvSpPr>
        <p:spPr>
          <a:xfrm>
            <a:off x="593218" y="787807"/>
            <a:ext cx="5450682" cy="1453390"/>
          </a:xfrm>
          <a:prstGeom prst="rect">
            <a:avLst/>
          </a:prstGeom>
        </p:spPr>
        <p:txBody>
          <a:bodyPr lIns="0" tIns="0" rIns="0" bIns="0" anchor="t"/>
          <a:lstStyle>
            <a:lvl1pPr defTabSz="914355">
              <a:lnSpc>
                <a:spcPts val="4200"/>
              </a:lnSpc>
              <a:defRPr b="0">
                <a:solidFill>
                  <a:srgbClr val="F26522"/>
                </a:solidFill>
                <a:latin typeface="Arial"/>
                <a:ea typeface="Arial"/>
                <a:cs typeface="Arial"/>
                <a:sym typeface="Arial"/>
              </a:defRPr>
            </a:lvl1pPr>
          </a:lstStyle>
          <a:p>
            <a:r>
              <a:t>Title Text</a:t>
            </a:r>
          </a:p>
        </p:txBody>
      </p:sp>
      <p:sp>
        <p:nvSpPr>
          <p:cNvPr id="2911"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914355">
              <a:defRPr sz="600">
                <a:solidFill>
                  <a:srgbClr val="1E88DA"/>
                </a:solidFill>
                <a:latin typeface="Arial"/>
                <a:ea typeface="Arial"/>
                <a:cs typeface="Arial"/>
                <a:sym typeface="Arial"/>
              </a:defRPr>
            </a:lvl1pPr>
          </a:lstStyle>
          <a:p>
            <a:fld id="{86CB4B4D-7CA3-9044-876B-883B54F8677D}" type="slidenum">
              <a:t>‹#›</a:t>
            </a:fld>
            <a:endParaRPr/>
          </a:p>
        </p:txBody>
      </p:sp>
      <p:sp>
        <p:nvSpPr>
          <p:cNvPr id="2912" name="Rectangle 13"/>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Page</a:t>
            </a:r>
          </a:p>
        </p:txBody>
      </p:sp>
      <p:sp>
        <p:nvSpPr>
          <p:cNvPr id="2913" name="Rectangle 14"/>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2244915549"/>
      </p:ext>
    </p:extLst>
  </p:cSld>
  <p:clrMapOvr>
    <a:masterClrMapping/>
  </p:clrMapOvr>
  <p:transition spd="med"/>
</p:sldLayout>
</file>

<file path=ppt/slideLayouts/slideLayout1032.xml><?xml version="1.0" encoding="utf-8"?>
<p:sldLayout xmlns:a="http://schemas.openxmlformats.org/drawingml/2006/main" xmlns:r="http://schemas.openxmlformats.org/officeDocument/2006/relationships" xmlns:p="http://schemas.openxmlformats.org/presentationml/2006/main" showMasterSp="0" type="tx">
  <p:cSld name="1_Image slide">
    <p:bg>
      <p:bgPr>
        <a:solidFill>
          <a:srgbClr val="FFFFFF"/>
        </a:solidFill>
        <a:effectLst/>
      </p:bgPr>
    </p:bg>
    <p:spTree>
      <p:nvGrpSpPr>
        <p:cNvPr id="1" name=""/>
        <p:cNvGrpSpPr/>
        <p:nvPr/>
      </p:nvGrpSpPr>
      <p:grpSpPr>
        <a:xfrm>
          <a:off x="0" y="0"/>
          <a:ext cx="0" cy="0"/>
          <a:chOff x="0" y="0"/>
          <a:chExt cx="0" cy="0"/>
        </a:xfrm>
      </p:grpSpPr>
      <p:sp>
        <p:nvSpPr>
          <p:cNvPr id="292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2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22" name="Title Text"/>
          <p:cNvSpPr txBox="1">
            <a:spLocks noGrp="1"/>
          </p:cNvSpPr>
          <p:nvPr>
            <p:ph type="title"/>
          </p:nvPr>
        </p:nvSpPr>
        <p:spPr>
          <a:xfrm>
            <a:off x="592933" y="792233"/>
            <a:ext cx="2739230"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923" name="Slide Number"/>
          <p:cNvSpPr txBox="1">
            <a:spLocks noGrp="1"/>
          </p:cNvSpPr>
          <p:nvPr>
            <p:ph type="sldNum" sz="quarter" idx="2"/>
          </p:nvPr>
        </p:nvSpPr>
        <p:spPr>
          <a:xfrm>
            <a:off x="2792613" y="6490234"/>
            <a:ext cx="94578" cy="92333"/>
          </a:xfrm>
          <a:prstGeom prst="rect">
            <a:avLst/>
          </a:prstGeom>
        </p:spPr>
        <p:txBody>
          <a:bodyPr lIns="0" tIns="0" rIns="0" bIns="0"/>
          <a:lstStyle>
            <a:lvl1pPr algn="l" defTabSz="914355">
              <a:defRPr sz="600">
                <a:solidFill>
                  <a:srgbClr val="5A5A5A"/>
                </a:solidFill>
                <a:latin typeface="Arial"/>
                <a:ea typeface="Arial"/>
                <a:cs typeface="Arial"/>
                <a:sym typeface="Arial"/>
              </a:defRPr>
            </a:lvl1pPr>
          </a:lstStyle>
          <a:p>
            <a:fld id="{86CB4B4D-7CA3-9044-876B-883B54F8677D}" type="slidenum">
              <a:t>‹#›</a:t>
            </a:fld>
            <a:endParaRPr/>
          </a:p>
        </p:txBody>
      </p:sp>
      <p:sp>
        <p:nvSpPr>
          <p:cNvPr id="2924" name="Rectangle 12"/>
          <p:cNvSpPr txBox="1"/>
          <p:nvPr/>
        </p:nvSpPr>
        <p:spPr>
          <a:xfrm>
            <a:off x="2591200" y="6490234"/>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Page</a:t>
            </a:r>
          </a:p>
        </p:txBody>
      </p:sp>
      <p:sp>
        <p:nvSpPr>
          <p:cNvPr id="2925" name="Rectangle 13"/>
          <p:cNvSpPr txBox="1"/>
          <p:nvPr/>
        </p:nvSpPr>
        <p:spPr>
          <a:xfrm>
            <a:off x="613173" y="6490234"/>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2977163326"/>
      </p:ext>
    </p:extLst>
  </p:cSld>
  <p:clrMapOvr>
    <a:masterClrMapping/>
  </p:clrMapOvr>
  <p:transition spd="med"/>
</p:sldLayout>
</file>

<file path=ppt/slideLayouts/slideLayout1033.xml><?xml version="1.0" encoding="utf-8"?>
<p:sldLayout xmlns:a="http://schemas.openxmlformats.org/drawingml/2006/main" xmlns:r="http://schemas.openxmlformats.org/officeDocument/2006/relationships" xmlns:p="http://schemas.openxmlformats.org/presentationml/2006/main" showMasterSp="0" type="tx">
  <p:cSld name="2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32" name="Body Level One…"/>
          <p:cNvSpPr txBox="1">
            <a:spLocks noGrp="1"/>
          </p:cNvSpPr>
          <p:nvPr>
            <p:ph type="body" sz="quarter" idx="1"/>
          </p:nvPr>
        </p:nvSpPr>
        <p:spPr>
          <a:xfrm>
            <a:off x="6733777" y="6287994"/>
            <a:ext cx="1847905" cy="364696"/>
          </a:xfrm>
          <a:prstGeom prst="rect">
            <a:avLst/>
          </a:prstGeom>
        </p:spPr>
        <p:txBody>
          <a:bodyPr lIns="45718" tIns="45718" rIns="45718" bIns="45718"/>
          <a:lstStyle>
            <a:lvl1pPr marL="0" indent="0" algn="r" defTabSz="914355">
              <a:spcBef>
                <a:spcPts val="600"/>
              </a:spcBef>
              <a:buSzTx/>
              <a:buNone/>
              <a:defRPr>
                <a:solidFill>
                  <a:srgbClr val="325C80"/>
                </a:solidFill>
                <a:latin typeface="Helvetica Neue Light"/>
                <a:ea typeface="Helvetica Neue Light"/>
                <a:cs typeface="Helvetica Neue Light"/>
                <a:sym typeface="Helvetica Neue Light"/>
              </a:defRPr>
            </a:lvl1pPr>
            <a:lvl2pPr marL="0" indent="347645" algn="r" defTabSz="914355">
              <a:spcBef>
                <a:spcPts val="600"/>
              </a:spcBef>
              <a:buSzTx/>
              <a:buNone/>
              <a:defRPr>
                <a:solidFill>
                  <a:srgbClr val="325C80"/>
                </a:solidFill>
                <a:latin typeface="Helvetica Neue Light"/>
                <a:ea typeface="Helvetica Neue Light"/>
                <a:cs typeface="Helvetica Neue Light"/>
                <a:sym typeface="Helvetica Neue Light"/>
              </a:defRPr>
            </a:lvl2pPr>
            <a:lvl3pPr marL="0" indent="623857" algn="r" defTabSz="914355">
              <a:spcBef>
                <a:spcPts val="600"/>
              </a:spcBef>
              <a:buSzTx/>
              <a:buNone/>
              <a:defRPr>
                <a:solidFill>
                  <a:srgbClr val="325C80"/>
                </a:solidFill>
                <a:latin typeface="Helvetica Neue Light"/>
                <a:ea typeface="Helvetica Neue Light"/>
                <a:cs typeface="Helvetica Neue Light"/>
                <a:sym typeface="Helvetica Neue Light"/>
              </a:defRPr>
            </a:lvl3pPr>
            <a:lvl4pPr marL="0" indent="914355" algn="r" defTabSz="914355">
              <a:spcBef>
                <a:spcPts val="600"/>
              </a:spcBef>
              <a:buSzTx/>
              <a:buNone/>
              <a:defRPr>
                <a:solidFill>
                  <a:srgbClr val="325C80"/>
                </a:solidFill>
                <a:latin typeface="Helvetica Neue Light"/>
                <a:ea typeface="Helvetica Neue Light"/>
                <a:cs typeface="Helvetica Neue Light"/>
                <a:sym typeface="Helvetica Neue Light"/>
              </a:defRPr>
            </a:lvl4pPr>
            <a:lvl5pPr marL="0" indent="1146117" algn="r" defTabSz="914355">
              <a:spcBef>
                <a:spcPts val="600"/>
              </a:spcBef>
              <a:buSzTx/>
              <a:buNone/>
              <a:defRPr>
                <a:solidFill>
                  <a:srgbClr val="325C8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933" name="Text Placeholder 11"/>
          <p:cNvSpPr>
            <a:spLocks noGrp="1"/>
          </p:cNvSpPr>
          <p:nvPr>
            <p:ph type="body" sz="quarter" idx="13"/>
          </p:nvPr>
        </p:nvSpPr>
        <p:spPr>
          <a:xfrm>
            <a:off x="357836" y="383214"/>
            <a:ext cx="7066923" cy="725264"/>
          </a:xfrm>
          <a:prstGeom prst="rect">
            <a:avLst/>
          </a:prstGeom>
        </p:spPr>
        <p:txBody>
          <a:bodyPr lIns="45718" tIns="45718" rIns="45718" bIns="45718" anchor="b"/>
          <a:lstStyle>
            <a:lvl1pPr marL="0" indent="0" defTabSz="914355">
              <a:spcBef>
                <a:spcPts val="600"/>
              </a:spcBef>
              <a:buSzTx/>
              <a:buNone/>
              <a:defRPr sz="7400">
                <a:solidFill>
                  <a:srgbClr val="FFFFFF"/>
                </a:solidFill>
                <a:latin typeface="Helvetica Neue Medium"/>
                <a:sym typeface="Helvetica Neue Medium"/>
              </a:defRPr>
            </a:lvl1pPr>
          </a:lstStyle>
          <a:p>
            <a:pPr marL="0" indent="0" defTabSz="2438280">
              <a:spcBef>
                <a:spcPts val="1600"/>
              </a:spcBef>
              <a:buSzTx/>
              <a:buNone/>
              <a:defRPr sz="7400">
                <a:solidFill>
                  <a:srgbClr val="FFFFFF"/>
                </a:solidFill>
                <a:latin typeface="Helvetica Neue Medium"/>
                <a:ea typeface="Helvetica Neue Medium"/>
                <a:cs typeface="Helvetica Neue Medium"/>
                <a:sym typeface="Helvetica Neue Medium"/>
              </a:defRPr>
            </a:pPr>
            <a:endParaRPr/>
          </a:p>
        </p:txBody>
      </p:sp>
      <p:sp>
        <p:nvSpPr>
          <p:cNvPr id="2934" name="Text Placeholder 13"/>
          <p:cNvSpPr>
            <a:spLocks noGrp="1"/>
          </p:cNvSpPr>
          <p:nvPr>
            <p:ph type="body" sz="quarter" idx="14"/>
          </p:nvPr>
        </p:nvSpPr>
        <p:spPr>
          <a:xfrm>
            <a:off x="357833" y="1116941"/>
            <a:ext cx="7066923" cy="901134"/>
          </a:xfrm>
          <a:prstGeom prst="rect">
            <a:avLst/>
          </a:prstGeom>
        </p:spPr>
        <p:txBody>
          <a:bodyPr lIns="45718" tIns="45718" rIns="45718" bIns="45718" anchor="t"/>
          <a:lstStyle>
            <a:lvl1pPr marL="0" indent="0" defTabSz="914355">
              <a:spcBef>
                <a:spcPts val="600"/>
              </a:spcBef>
              <a:buSzTx/>
              <a:buNone/>
              <a:defRPr sz="4800">
                <a:solidFill>
                  <a:srgbClr val="86C2EA"/>
                </a:solidFill>
                <a:latin typeface="Helvetica Neue Light"/>
                <a:sym typeface="Helvetica Neue Light"/>
              </a:defRPr>
            </a:lvl1pPr>
          </a:lstStyle>
          <a:p>
            <a:pPr marL="0" indent="0" defTabSz="2438280">
              <a:spcBef>
                <a:spcPts val="1600"/>
              </a:spcBef>
              <a:buSzTx/>
              <a:buNone/>
              <a:defRPr sz="4800">
                <a:solidFill>
                  <a:srgbClr val="86C2EA"/>
                </a:solidFill>
                <a:latin typeface="Helvetica Neue Light"/>
                <a:ea typeface="Helvetica Neue Light"/>
                <a:cs typeface="Helvetica Neue Light"/>
                <a:sym typeface="Helvetica Neue Light"/>
              </a:defRPr>
            </a:pPr>
            <a:endParaRPr/>
          </a:p>
        </p:txBody>
      </p:sp>
      <p:sp>
        <p:nvSpPr>
          <p:cNvPr id="29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8086654"/>
      </p:ext>
    </p:extLst>
  </p:cSld>
  <p:clrMapOvr>
    <a:masterClrMapping/>
  </p:clrMapOvr>
  <p:transition spd="med"/>
</p:sldLayout>
</file>

<file path=ppt/slideLayouts/slideLayout1034.xml><?xml version="1.0" encoding="utf-8"?>
<p:sldLayout xmlns:a="http://schemas.openxmlformats.org/drawingml/2006/main" xmlns:r="http://schemas.openxmlformats.org/officeDocument/2006/relationships" xmlns:p="http://schemas.openxmlformats.org/presentationml/2006/main" showMasterSp="0"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2" name="Straight Connector 5"/>
          <p:cNvSpPr/>
          <p:nvPr/>
        </p:nvSpPr>
        <p:spPr>
          <a:xfrm>
            <a:off x="0" y="939800"/>
            <a:ext cx="9144000" cy="0"/>
          </a:xfrm>
          <a:prstGeom prst="line">
            <a:avLst/>
          </a:prstGeom>
          <a:ln w="25400">
            <a:solidFill>
              <a:srgbClr val="72B1DF"/>
            </a:solidFill>
          </a:ln>
        </p:spPr>
        <p:txBody>
          <a:bodyPr lIns="17144" tIns="17144" rIns="17144" bIns="17144"/>
          <a:lstStyle/>
          <a:p>
            <a:endParaRPr sz="675"/>
          </a:p>
        </p:txBody>
      </p:sp>
      <p:sp>
        <p:nvSpPr>
          <p:cNvPr id="2943" name="Body Level One…"/>
          <p:cNvSpPr txBox="1">
            <a:spLocks noGrp="1"/>
          </p:cNvSpPr>
          <p:nvPr>
            <p:ph type="body" sz="quarter" idx="1"/>
          </p:nvPr>
        </p:nvSpPr>
        <p:spPr>
          <a:xfrm>
            <a:off x="293690" y="115767"/>
            <a:ext cx="8481474" cy="927468"/>
          </a:xfrm>
          <a:prstGeom prst="rect">
            <a:avLst/>
          </a:prstGeom>
        </p:spPr>
        <p:txBody>
          <a:bodyPr lIns="45718" tIns="45718" rIns="45718" bIns="45718"/>
          <a:lstStyle>
            <a:lvl1pPr marL="0" indent="0" defTabSz="914355">
              <a:spcBef>
                <a:spcPts val="600"/>
              </a:spcBef>
              <a:buSzTx/>
              <a:buNone/>
              <a:defRPr sz="2175">
                <a:solidFill>
                  <a:srgbClr val="FFFFFF"/>
                </a:solidFill>
                <a:latin typeface="Helvetica Neue Medium"/>
                <a:ea typeface="Helvetica Neue Medium"/>
                <a:cs typeface="Helvetica Neue Medium"/>
                <a:sym typeface="Helvetica Neue Medium"/>
              </a:defRPr>
            </a:lvl1pPr>
            <a:lvl2pPr marL="0" indent="347645" defTabSz="914355">
              <a:spcBef>
                <a:spcPts val="600"/>
              </a:spcBef>
              <a:buSzTx/>
              <a:buNone/>
              <a:defRPr sz="2175">
                <a:solidFill>
                  <a:srgbClr val="FFFFFF"/>
                </a:solidFill>
                <a:latin typeface="Helvetica Neue Medium"/>
                <a:ea typeface="Helvetica Neue Medium"/>
                <a:cs typeface="Helvetica Neue Medium"/>
                <a:sym typeface="Helvetica Neue Medium"/>
              </a:defRPr>
            </a:lvl2pPr>
            <a:lvl3pPr marL="0" indent="623857" defTabSz="914355">
              <a:spcBef>
                <a:spcPts val="600"/>
              </a:spcBef>
              <a:buSzTx/>
              <a:buNone/>
              <a:defRPr sz="2175">
                <a:solidFill>
                  <a:srgbClr val="FFFFFF"/>
                </a:solidFill>
                <a:latin typeface="Helvetica Neue Medium"/>
                <a:ea typeface="Helvetica Neue Medium"/>
                <a:cs typeface="Helvetica Neue Medium"/>
                <a:sym typeface="Helvetica Neue Medium"/>
              </a:defRPr>
            </a:lvl3pPr>
            <a:lvl4pPr marL="0" indent="914355" defTabSz="914355">
              <a:spcBef>
                <a:spcPts val="600"/>
              </a:spcBef>
              <a:buSzTx/>
              <a:buNone/>
              <a:defRPr sz="2175">
                <a:solidFill>
                  <a:srgbClr val="FFFFFF"/>
                </a:solidFill>
                <a:latin typeface="Helvetica Neue Medium"/>
                <a:ea typeface="Helvetica Neue Medium"/>
                <a:cs typeface="Helvetica Neue Medium"/>
                <a:sym typeface="Helvetica Neue Medium"/>
              </a:defRPr>
            </a:lvl4pPr>
            <a:lvl5pPr marL="0" indent="1146117" defTabSz="914355">
              <a:spcBef>
                <a:spcPts val="600"/>
              </a:spcBef>
              <a:buSzTx/>
              <a:buNone/>
              <a:defRPr sz="2175">
                <a:solidFill>
                  <a:srgbClr val="FFFFFF"/>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2944" name="Text Placeholder 2"/>
          <p:cNvSpPr>
            <a:spLocks noGrp="1"/>
          </p:cNvSpPr>
          <p:nvPr>
            <p:ph type="body" sz="quarter" idx="13"/>
          </p:nvPr>
        </p:nvSpPr>
        <p:spPr>
          <a:xfrm>
            <a:off x="6733776" y="6287993"/>
            <a:ext cx="1847905" cy="364696"/>
          </a:xfrm>
          <a:prstGeom prst="rect">
            <a:avLst/>
          </a:prstGeom>
        </p:spPr>
        <p:txBody>
          <a:bodyPr lIns="45718" tIns="45718" rIns="45718" bIns="45718"/>
          <a:lstStyle>
            <a:lvl1pPr marL="0" indent="0" algn="r" defTabSz="914355">
              <a:spcBef>
                <a:spcPts val="600"/>
              </a:spcBef>
              <a:buSzTx/>
              <a:buNone/>
              <a:defRPr>
                <a:solidFill>
                  <a:srgbClr val="1D3649"/>
                </a:solidFill>
                <a:latin typeface="Helvetica Neue Light"/>
                <a:sym typeface="Helvetica Neue Light"/>
              </a:defRPr>
            </a:lvl1pPr>
          </a:lstStyle>
          <a:p>
            <a:pPr marL="0" indent="0" algn="r" defTabSz="2438280">
              <a:spcBef>
                <a:spcPts val="1600"/>
              </a:spcBef>
              <a:buSzTx/>
              <a:buNone/>
              <a:defRPr>
                <a:solidFill>
                  <a:srgbClr val="1D3649"/>
                </a:solidFill>
                <a:latin typeface="Helvetica Neue Light"/>
                <a:ea typeface="Helvetica Neue Light"/>
                <a:cs typeface="Helvetica Neue Light"/>
                <a:sym typeface="Helvetica Neue Light"/>
              </a:defRPr>
            </a:pPr>
            <a:endParaRPr/>
          </a:p>
        </p:txBody>
      </p:sp>
      <p:sp>
        <p:nvSpPr>
          <p:cNvPr id="29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13480970"/>
      </p:ext>
    </p:extLst>
  </p:cSld>
  <p:clrMapOvr>
    <a:masterClrMapping/>
  </p:clrMapOvr>
  <p:transition spd="med"/>
</p:sldLayout>
</file>

<file path=ppt/slideLayouts/slideLayout1035.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295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5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54" name="Shape 65"/>
          <p:cNvSpPr>
            <a:spLocks noGrp="1"/>
          </p:cNvSpPr>
          <p:nvPr>
            <p:ph type="pic" idx="13"/>
          </p:nvPr>
        </p:nvSpPr>
        <p:spPr>
          <a:xfrm>
            <a:off x="2977" y="-13493"/>
            <a:ext cx="4961185" cy="6884928"/>
          </a:xfrm>
          <a:prstGeom prst="rect">
            <a:avLst/>
          </a:prstGeom>
        </p:spPr>
        <p:txBody>
          <a:bodyPr lIns="91439" tIns="45719" rIns="91439" bIns="45719" anchor="t">
            <a:noAutofit/>
          </a:bodyPr>
          <a:lstStyle/>
          <a:p>
            <a:endParaRPr/>
          </a:p>
        </p:txBody>
      </p:sp>
      <p:sp>
        <p:nvSpPr>
          <p:cNvPr id="2955" name="Shape 66"/>
          <p:cNvSpPr>
            <a:spLocks noGrp="1"/>
          </p:cNvSpPr>
          <p:nvPr>
            <p:ph type="pic" sz="half" idx="14"/>
          </p:nvPr>
        </p:nvSpPr>
        <p:spPr>
          <a:xfrm>
            <a:off x="4943269" y="4067"/>
            <a:ext cx="4207789" cy="3744823"/>
          </a:xfrm>
          <a:prstGeom prst="rect">
            <a:avLst/>
          </a:prstGeom>
        </p:spPr>
        <p:txBody>
          <a:bodyPr lIns="91439" tIns="45719" rIns="91439" bIns="45719" anchor="t">
            <a:noAutofit/>
          </a:bodyPr>
          <a:lstStyle/>
          <a:p>
            <a:endParaRPr/>
          </a:p>
        </p:txBody>
      </p:sp>
      <p:sp>
        <p:nvSpPr>
          <p:cNvPr id="2956" name="Shape 67"/>
          <p:cNvSpPr>
            <a:spLocks noGrp="1"/>
          </p:cNvSpPr>
          <p:nvPr>
            <p:ph type="media" sz="half" idx="15"/>
          </p:nvPr>
        </p:nvSpPr>
        <p:spPr>
          <a:xfrm>
            <a:off x="4940351" y="3715614"/>
            <a:ext cx="4213623" cy="3155188"/>
          </a:xfrm>
          <a:prstGeom prst="rect">
            <a:avLst/>
          </a:prstGeom>
        </p:spPr>
        <p:txBody>
          <a:bodyPr lIns="91439" tIns="45719" rIns="91439" bIns="45719" anchor="t">
            <a:noAutofit/>
          </a:bodyPr>
          <a:lstStyle/>
          <a:p>
            <a:endParaRPr/>
          </a:p>
        </p:txBody>
      </p:sp>
      <p:sp>
        <p:nvSpPr>
          <p:cNvPr id="2957" name="Slide Number"/>
          <p:cNvSpPr txBox="1">
            <a:spLocks noGrp="1"/>
          </p:cNvSpPr>
          <p:nvPr>
            <p:ph type="sldNum" sz="quarter" idx="2"/>
          </p:nvPr>
        </p:nvSpPr>
        <p:spPr>
          <a:xfrm>
            <a:off x="8682228" y="6473139"/>
            <a:ext cx="303927" cy="300080"/>
          </a:xfrm>
          <a:prstGeom prst="rect">
            <a:avLst/>
          </a:prstGeom>
        </p:spPr>
        <p:txBody>
          <a:bodyPr lIns="45719" tIns="45719" rIns="45719" bIns="45719"/>
          <a:lstStyle>
            <a:lvl1pPr algn="l" defTabSz="914355">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17105375"/>
      </p:ext>
    </p:extLst>
  </p:cSld>
  <p:clrMapOvr>
    <a:masterClrMapping/>
  </p:clrMapOvr>
  <p:transition spd="med"/>
</p:sldLayout>
</file>

<file path=ppt/slideLayouts/slideLayout1036.xml><?xml version="1.0" encoding="utf-8"?>
<p:sldLayout xmlns:a="http://schemas.openxmlformats.org/drawingml/2006/main" xmlns:r="http://schemas.openxmlformats.org/officeDocument/2006/relationships" xmlns:p="http://schemas.openxmlformats.org/presentationml/2006/main" showMasterSp="0" type="tx">
  <p:cSld name="8_Blank">
    <p:bg>
      <p:bgPr>
        <a:solidFill>
          <a:srgbClr val="FFFFFF"/>
        </a:solidFill>
        <a:effectLst/>
      </p:bgPr>
    </p:bg>
    <p:spTree>
      <p:nvGrpSpPr>
        <p:cNvPr id="1" name=""/>
        <p:cNvGrpSpPr/>
        <p:nvPr/>
      </p:nvGrpSpPr>
      <p:grpSpPr>
        <a:xfrm>
          <a:off x="0" y="0"/>
          <a:ext cx="0" cy="0"/>
          <a:chOff x="0" y="0"/>
          <a:chExt cx="0" cy="0"/>
        </a:xfrm>
      </p:grpSpPr>
      <p:sp>
        <p:nvSpPr>
          <p:cNvPr id="29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pic>
        <p:nvPicPr>
          <p:cNvPr id="2966" name="Picture 4" descr="Picture 4"/>
          <p:cNvPicPr>
            <a:picLocks noChangeAspect="1"/>
          </p:cNvPicPr>
          <p:nvPr/>
        </p:nvPicPr>
        <p:blipFill>
          <a:blip r:embed="rId2">
            <a:extLst/>
          </a:blip>
          <a:stretch>
            <a:fillRect/>
          </a:stretch>
        </p:blipFill>
        <p:spPr>
          <a:xfrm>
            <a:off x="236907" y="6205574"/>
            <a:ext cx="593480" cy="448244"/>
          </a:xfrm>
          <a:prstGeom prst="rect">
            <a:avLst/>
          </a:prstGeom>
          <a:ln w="12700">
            <a:miter lim="400000"/>
          </a:ln>
        </p:spPr>
      </p:pic>
      <p:sp>
        <p:nvSpPr>
          <p:cNvPr id="29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85452727"/>
      </p:ext>
    </p:extLst>
  </p:cSld>
  <p:clrMapOvr>
    <a:masterClrMapping/>
  </p:clrMapOvr>
  <p:transition spd="med"/>
</p:sldLayout>
</file>

<file path=ppt/slideLayouts/slideLayout1037.xml><?xml version="1.0" encoding="utf-8"?>
<p:sldLayout xmlns:a="http://schemas.openxmlformats.org/drawingml/2006/main" xmlns:r="http://schemas.openxmlformats.org/officeDocument/2006/relationships" xmlns:p="http://schemas.openxmlformats.org/presentationml/2006/main" showMasterSp="0" type="tx">
  <p:cSld name="1_Content Slide 1">
    <p:bg>
      <p:bgPr>
        <a:solidFill>
          <a:srgbClr val="FFFFFF"/>
        </a:solidFill>
        <a:effectLst/>
      </p:bgPr>
    </p:bg>
    <p:spTree>
      <p:nvGrpSpPr>
        <p:cNvPr id="1" name=""/>
        <p:cNvGrpSpPr/>
        <p:nvPr/>
      </p:nvGrpSpPr>
      <p:grpSpPr>
        <a:xfrm>
          <a:off x="0" y="0"/>
          <a:ext cx="0" cy="0"/>
          <a:chOff x="0" y="0"/>
          <a:chExt cx="0" cy="0"/>
        </a:xfrm>
      </p:grpSpPr>
      <p:sp>
        <p:nvSpPr>
          <p:cNvPr id="2974" name="Shape 167"/>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975" name="Body Level One…"/>
          <p:cNvSpPr txBox="1">
            <a:spLocks noGrp="1"/>
          </p:cNvSpPr>
          <p:nvPr>
            <p:ph type="body" sz="quarter" idx="1"/>
          </p:nvPr>
        </p:nvSpPr>
        <p:spPr>
          <a:xfrm>
            <a:off x="3492836" y="1249660"/>
            <a:ext cx="704925" cy="361951"/>
          </a:xfrm>
          <a:prstGeom prst="rect">
            <a:avLst/>
          </a:prstGeom>
        </p:spPr>
        <p:txBody>
          <a:bodyPr lIns="0" tIns="0" rIns="0" bIns="0" anchor="t"/>
          <a:lstStyle>
            <a:lvl1pPr marL="0" indent="0" defTabSz="914355">
              <a:spcBef>
                <a:spcPts val="600"/>
              </a:spcBef>
              <a:buSzTx/>
              <a:buNone/>
              <a:defRPr sz="1538" b="1">
                <a:solidFill>
                  <a:srgbClr val="0F3659"/>
                </a:solidFill>
                <a:latin typeface="+mn-lt"/>
                <a:ea typeface="+mn-ea"/>
                <a:cs typeface="+mn-cs"/>
                <a:sym typeface="Helvetica"/>
              </a:defRPr>
            </a:lvl1pPr>
            <a:lvl2pPr marL="0" indent="347645" defTabSz="914355">
              <a:spcBef>
                <a:spcPts val="600"/>
              </a:spcBef>
              <a:buSzTx/>
              <a:buNone/>
              <a:defRPr sz="1538" b="1">
                <a:solidFill>
                  <a:srgbClr val="0F3659"/>
                </a:solidFill>
                <a:latin typeface="+mn-lt"/>
                <a:ea typeface="+mn-ea"/>
                <a:cs typeface="+mn-cs"/>
                <a:sym typeface="Helvetica"/>
              </a:defRPr>
            </a:lvl2pPr>
            <a:lvl3pPr marL="0" indent="623857" defTabSz="914355">
              <a:spcBef>
                <a:spcPts val="600"/>
              </a:spcBef>
              <a:buSzTx/>
              <a:buNone/>
              <a:defRPr sz="1538" b="1">
                <a:solidFill>
                  <a:srgbClr val="0F3659"/>
                </a:solidFill>
                <a:latin typeface="+mn-lt"/>
                <a:ea typeface="+mn-ea"/>
                <a:cs typeface="+mn-cs"/>
                <a:sym typeface="Helvetica"/>
              </a:defRPr>
            </a:lvl3pPr>
            <a:lvl4pPr marL="0" indent="914355" defTabSz="914355">
              <a:spcBef>
                <a:spcPts val="600"/>
              </a:spcBef>
              <a:buSzTx/>
              <a:buNone/>
              <a:defRPr sz="1538" b="1">
                <a:solidFill>
                  <a:srgbClr val="0F3659"/>
                </a:solidFill>
                <a:latin typeface="+mn-lt"/>
                <a:ea typeface="+mn-ea"/>
                <a:cs typeface="+mn-cs"/>
                <a:sym typeface="Helvetica"/>
              </a:defRPr>
            </a:lvl4pPr>
            <a:lvl5pPr marL="0" indent="1146117" defTabSz="914355">
              <a:spcBef>
                <a:spcPts val="600"/>
              </a:spcBef>
              <a:buSzTx/>
              <a:buNone/>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76" name="Shape 169"/>
          <p:cNvSpPr>
            <a:spLocks noGrp="1"/>
          </p:cNvSpPr>
          <p:nvPr>
            <p:ph type="body" sz="quarter" idx="13"/>
          </p:nvPr>
        </p:nvSpPr>
        <p:spPr>
          <a:xfrm>
            <a:off x="3492836" y="1583034"/>
            <a:ext cx="4970658"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7" name="Shape 170"/>
          <p:cNvSpPr>
            <a:spLocks noGrp="1"/>
          </p:cNvSpPr>
          <p:nvPr>
            <p:ph type="body" sz="quarter" idx="14"/>
          </p:nvPr>
        </p:nvSpPr>
        <p:spPr>
          <a:xfrm>
            <a:off x="3492836" y="2914015"/>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78" name="Shape 171"/>
          <p:cNvSpPr>
            <a:spLocks noGrp="1"/>
          </p:cNvSpPr>
          <p:nvPr>
            <p:ph type="body" sz="quarter" idx="15"/>
          </p:nvPr>
        </p:nvSpPr>
        <p:spPr>
          <a:xfrm>
            <a:off x="3492836" y="326326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9" name="Shape 172"/>
          <p:cNvSpPr>
            <a:spLocks noGrp="1"/>
          </p:cNvSpPr>
          <p:nvPr>
            <p:ph type="body" sz="quarter" idx="16"/>
          </p:nvPr>
        </p:nvSpPr>
        <p:spPr>
          <a:xfrm>
            <a:off x="3492836" y="4578369"/>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80" name="Shape 173"/>
          <p:cNvSpPr>
            <a:spLocks noGrp="1"/>
          </p:cNvSpPr>
          <p:nvPr>
            <p:ph type="body" sz="quarter" idx="17"/>
          </p:nvPr>
        </p:nvSpPr>
        <p:spPr>
          <a:xfrm>
            <a:off x="3492836" y="491174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81" name="Shape 174"/>
          <p:cNvSpPr>
            <a:spLocks noGrp="1"/>
          </p:cNvSpPr>
          <p:nvPr>
            <p:ph type="body" sz="quarter" idx="18"/>
          </p:nvPr>
        </p:nvSpPr>
        <p:spPr>
          <a:xfrm>
            <a:off x="295223" y="2933038"/>
            <a:ext cx="2012739" cy="1193801"/>
          </a:xfrm>
          <a:prstGeom prst="rect">
            <a:avLst/>
          </a:prstGeom>
        </p:spPr>
        <p:txBody>
          <a:bodyPr lIns="0" tIns="0" rIns="0" bIns="0" anchor="t"/>
          <a:lstStyle>
            <a:lvl1pPr marL="0" indent="0" defTabSz="914355">
              <a:lnSpc>
                <a:spcPct val="80000"/>
              </a:lnSpc>
              <a:spcBef>
                <a:spcPts val="600"/>
              </a:spcBef>
              <a:buSzTx/>
              <a:buNone/>
              <a:defRPr sz="8300" b="1">
                <a:solidFill>
                  <a:srgbClr val="FFFFFF"/>
                </a:solidFill>
                <a:latin typeface="+mn-lt"/>
                <a:ea typeface="+mn-ea"/>
                <a:cs typeface="+mn-cs"/>
                <a:sym typeface="Helvetica"/>
              </a:defRPr>
            </a:lvl1pPr>
          </a:lstStyle>
          <a:p>
            <a:pPr marL="0" indent="0" defTabSz="2438280">
              <a:lnSpc>
                <a:spcPct val="80000"/>
              </a:lnSpc>
              <a:spcBef>
                <a:spcPts val="1600"/>
              </a:spcBef>
              <a:buSzTx/>
              <a:buNone/>
              <a:defRPr sz="8300" b="1">
                <a:solidFill>
                  <a:srgbClr val="FFFFFF"/>
                </a:solidFill>
                <a:latin typeface="+mn-lt"/>
                <a:ea typeface="+mn-ea"/>
                <a:cs typeface="+mn-cs"/>
                <a:sym typeface="Helvetica"/>
              </a:defRPr>
            </a:pPr>
            <a:endParaRPr/>
          </a:p>
        </p:txBody>
      </p:sp>
      <p:sp>
        <p:nvSpPr>
          <p:cNvPr id="2982"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2983" name="Shape 176"/>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84"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17100065"/>
      </p:ext>
    </p:extLst>
  </p:cSld>
  <p:clrMapOvr>
    <a:masterClrMapping/>
  </p:clrMapOvr>
  <p:transition spd="med"/>
</p:sldLayout>
</file>

<file path=ppt/slideLayouts/slideLayout1038.xml><?xml version="1.0" encoding="utf-8"?>
<p:sldLayout xmlns:a="http://schemas.openxmlformats.org/drawingml/2006/main" xmlns:r="http://schemas.openxmlformats.org/officeDocument/2006/relationships" xmlns:p="http://schemas.openxmlformats.org/presentationml/2006/main" showMasterSp="0" type="tx">
  <p:cSld name="4_Content Slide 3">
    <p:bg>
      <p:bgPr>
        <a:solidFill>
          <a:srgbClr val="FFFFFF"/>
        </a:solidFill>
        <a:effectLst/>
      </p:bgPr>
    </p:bg>
    <p:spTree>
      <p:nvGrpSpPr>
        <p:cNvPr id="1" name=""/>
        <p:cNvGrpSpPr/>
        <p:nvPr/>
      </p:nvGrpSpPr>
      <p:grpSpPr>
        <a:xfrm>
          <a:off x="0" y="0"/>
          <a:ext cx="0" cy="0"/>
          <a:chOff x="0" y="0"/>
          <a:chExt cx="0" cy="0"/>
        </a:xfrm>
      </p:grpSpPr>
      <p:sp>
        <p:nvSpPr>
          <p:cNvPr id="2991"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914355">
              <a:spcBef>
                <a:spcPts val="600"/>
              </a:spcBef>
              <a:buSzTx/>
              <a:buNone/>
              <a:defRPr sz="1538" b="1">
                <a:solidFill>
                  <a:srgbClr val="1F343E"/>
                </a:solidFill>
                <a:latin typeface="+mn-lt"/>
                <a:ea typeface="+mn-ea"/>
                <a:cs typeface="+mn-cs"/>
                <a:sym typeface="Helvetica"/>
              </a:defRPr>
            </a:lvl1pPr>
            <a:lvl2pPr marL="0" indent="347645" defTabSz="914355">
              <a:spcBef>
                <a:spcPts val="600"/>
              </a:spcBef>
              <a:buSzTx/>
              <a:buNone/>
              <a:defRPr sz="1538" b="1">
                <a:solidFill>
                  <a:srgbClr val="1F343E"/>
                </a:solidFill>
                <a:latin typeface="+mn-lt"/>
                <a:ea typeface="+mn-ea"/>
                <a:cs typeface="+mn-cs"/>
                <a:sym typeface="Helvetica"/>
              </a:defRPr>
            </a:lvl2pPr>
            <a:lvl3pPr marL="0" indent="623857" defTabSz="914355">
              <a:spcBef>
                <a:spcPts val="600"/>
              </a:spcBef>
              <a:buSzTx/>
              <a:buNone/>
              <a:defRPr sz="1538" b="1">
                <a:solidFill>
                  <a:srgbClr val="1F343E"/>
                </a:solidFill>
                <a:latin typeface="+mn-lt"/>
                <a:ea typeface="+mn-ea"/>
                <a:cs typeface="+mn-cs"/>
                <a:sym typeface="Helvetica"/>
              </a:defRPr>
            </a:lvl3pPr>
            <a:lvl4pPr marL="0" indent="914355" defTabSz="914355">
              <a:spcBef>
                <a:spcPts val="600"/>
              </a:spcBef>
              <a:buSzTx/>
              <a:buNone/>
              <a:defRPr sz="1538" b="1">
                <a:solidFill>
                  <a:srgbClr val="1F343E"/>
                </a:solidFill>
                <a:latin typeface="+mn-lt"/>
                <a:ea typeface="+mn-ea"/>
                <a:cs typeface="+mn-cs"/>
                <a:sym typeface="Helvetica"/>
              </a:defRPr>
            </a:lvl4pPr>
            <a:lvl5pPr marL="0" indent="1146117" defTabSz="914355">
              <a:spcBef>
                <a:spcPts val="600"/>
              </a:spcBef>
              <a:buSzTx/>
              <a:buNone/>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92"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3"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4"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5"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6"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998"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999"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600"/>
              </a:spcBef>
              <a:buSzTx/>
              <a:buNone/>
              <a:defRPr sz="2900" b="1" spc="200">
                <a:solidFill>
                  <a:srgbClr val="FFFFFF"/>
                </a:solidFill>
                <a:latin typeface="+mj-lt"/>
                <a:ea typeface="+mj-ea"/>
                <a:cs typeface="+mj-cs"/>
                <a:sym typeface="Helvetica Neue"/>
              </a:defRPr>
            </a:lvl1pPr>
          </a:lstStyle>
          <a:p>
            <a:pPr marL="0" indent="0" defTabSz="584200">
              <a:spcBef>
                <a:spcPts val="1600"/>
              </a:spcBef>
              <a:buSzTx/>
              <a:buNone/>
              <a:defRPr sz="2900" b="1" spc="200">
                <a:solidFill>
                  <a:srgbClr val="FFFFFF"/>
                </a:solidFill>
                <a:latin typeface="+mj-lt"/>
                <a:ea typeface="+mj-ea"/>
                <a:cs typeface="+mj-cs"/>
                <a:sym typeface="Helvetica Neue"/>
              </a:defRPr>
            </a:pPr>
            <a:endParaRPr/>
          </a:p>
        </p:txBody>
      </p:sp>
      <p:sp>
        <p:nvSpPr>
          <p:cNvPr id="300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001"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2"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3"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4"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5"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6"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7" name="Shape 212"/>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300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10704834"/>
      </p:ext>
    </p:extLst>
  </p:cSld>
  <p:clrMapOvr>
    <a:masterClrMapping/>
  </p:clrMapOvr>
  <p:transition spd="med"/>
</p:sldLayout>
</file>

<file path=ppt/slideLayouts/slideLayout1039.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FFFFFF"/>
        </a:solidFill>
        <a:effectLst/>
      </p:bgPr>
    </p:bg>
    <p:spTree>
      <p:nvGrpSpPr>
        <p:cNvPr id="1" name=""/>
        <p:cNvGrpSpPr/>
        <p:nvPr/>
      </p:nvGrpSpPr>
      <p:grpSpPr>
        <a:xfrm>
          <a:off x="0" y="0"/>
          <a:ext cx="0" cy="0"/>
          <a:chOff x="0" y="0"/>
          <a:chExt cx="0" cy="0"/>
        </a:xfrm>
      </p:grpSpPr>
      <p:sp>
        <p:nvSpPr>
          <p:cNvPr id="301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1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1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18" name="Rectangle 5"/>
          <p:cNvSpPr/>
          <p:nvPr/>
        </p:nvSpPr>
        <p:spPr>
          <a:xfrm>
            <a:off x="1"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19" name="Rectangle 7"/>
          <p:cNvSpPr/>
          <p:nvPr/>
        </p:nvSpPr>
        <p:spPr>
          <a:xfrm>
            <a:off x="6400800" y="0"/>
            <a:ext cx="2743201"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20" name="TextBox 10"/>
          <p:cNvSpPr txBox="1"/>
          <p:nvPr/>
        </p:nvSpPr>
        <p:spPr>
          <a:xfrm>
            <a:off x="6641982" y="5352757"/>
            <a:ext cx="1736726"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828800">
              <a:lnSpc>
                <a:spcPct val="100000"/>
              </a:lnSpc>
              <a:defRPr sz="3200" b="1" spc="-60">
                <a:solidFill>
                  <a:srgbClr val="FFFFFF"/>
                </a:solidFill>
                <a:latin typeface="Arial"/>
                <a:ea typeface="Arial"/>
                <a:cs typeface="Arial"/>
                <a:sym typeface="Arial"/>
              </a:defRPr>
            </a:lvl1pPr>
          </a:lstStyle>
          <a:p>
            <a:r>
              <a:rPr sz="1200"/>
              <a:t>Presented by:</a:t>
            </a:r>
          </a:p>
        </p:txBody>
      </p:sp>
      <p:sp>
        <p:nvSpPr>
          <p:cNvPr id="3021"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3022"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23" name="Text Placeholder 6"/>
          <p:cNvSpPr>
            <a:spLocks noGrp="1"/>
          </p:cNvSpPr>
          <p:nvPr>
            <p:ph type="body" sz="quarter" idx="13"/>
          </p:nvPr>
        </p:nvSpPr>
        <p:spPr>
          <a:xfrm>
            <a:off x="6641982" y="5715000"/>
            <a:ext cx="2377442"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pic>
        <p:nvPicPr>
          <p:cNvPr id="3024" name="Picture 7" descr="Picture 7"/>
          <p:cNvPicPr>
            <a:picLocks noChangeAspect="1"/>
          </p:cNvPicPr>
          <p:nvPr/>
        </p:nvPicPr>
        <p:blipFill>
          <a:blip r:embed="rId2">
            <a:extLst/>
          </a:blip>
          <a:stretch>
            <a:fillRect/>
          </a:stretch>
        </p:blipFill>
        <p:spPr>
          <a:xfrm>
            <a:off x="744335" y="1680508"/>
            <a:ext cx="1783193" cy="1935188"/>
          </a:xfrm>
          <a:prstGeom prst="rect">
            <a:avLst/>
          </a:prstGeom>
          <a:ln w="12700">
            <a:miter lim="400000"/>
          </a:ln>
        </p:spPr>
      </p:pic>
    </p:spTree>
    <p:extLst>
      <p:ext uri="{BB962C8B-B14F-4D97-AF65-F5344CB8AC3E}">
        <p14:creationId xmlns:p14="http://schemas.microsoft.com/office/powerpoint/2010/main" val="4166786120"/>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1_Photo - 3 Up">
    <p:bg>
      <p:bgPr>
        <a:solidFill>
          <a:srgbClr val="FFFFFF"/>
        </a:solidFill>
        <a:effectLst/>
      </p:bgPr>
    </p:bg>
    <p:spTree>
      <p:nvGrpSpPr>
        <p:cNvPr id="1" name=""/>
        <p:cNvGrpSpPr/>
        <p:nvPr/>
      </p:nvGrpSpPr>
      <p:grpSpPr>
        <a:xfrm>
          <a:off x="0" y="0"/>
          <a:ext cx="0" cy="0"/>
          <a:chOff x="0" y="0"/>
          <a:chExt cx="0" cy="0"/>
        </a:xfrm>
      </p:grpSpPr>
      <p:sp>
        <p:nvSpPr>
          <p:cNvPr id="1333"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1334"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1335"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133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9255718"/>
      </p:ext>
    </p:extLst>
  </p:cSld>
  <p:clrMapOvr>
    <a:masterClrMapping/>
  </p:clrMapOvr>
  <p:transition spd="med"/>
</p:sldLayout>
</file>

<file path=ppt/slideLayouts/slideLayout1040.xml><?xml version="1.0" encoding="utf-8"?>
<p:sldLayout xmlns:a="http://schemas.openxmlformats.org/drawingml/2006/main" xmlns:r="http://schemas.openxmlformats.org/officeDocument/2006/relationships" xmlns:p="http://schemas.openxmlformats.org/presentationml/2006/main" showMasterSp="0" type="tx">
  <p:cSld name="1_Title with Text">
    <p:bg>
      <p:bgPr>
        <a:solidFill>
          <a:srgbClr val="FFFFFF"/>
        </a:solidFill>
        <a:effectLst/>
      </p:bgPr>
    </p:bg>
    <p:spTree>
      <p:nvGrpSpPr>
        <p:cNvPr id="1" name=""/>
        <p:cNvGrpSpPr/>
        <p:nvPr/>
      </p:nvGrpSpPr>
      <p:grpSpPr>
        <a:xfrm>
          <a:off x="0" y="0"/>
          <a:ext cx="0" cy="0"/>
          <a:chOff x="0" y="0"/>
          <a:chExt cx="0" cy="0"/>
        </a:xfrm>
      </p:grpSpPr>
      <p:sp>
        <p:nvSpPr>
          <p:cNvPr id="3031"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32"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33"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34"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2100" spc="-23">
                <a:solidFill>
                  <a:srgbClr val="009EE2"/>
                </a:solidFill>
                <a:latin typeface="Arial"/>
                <a:ea typeface="Arial"/>
                <a:cs typeface="Arial"/>
                <a:sym typeface="Arial"/>
              </a:defRPr>
            </a:lvl1pPr>
          </a:lstStyle>
          <a:p>
            <a:r>
              <a:t>Title Text</a:t>
            </a:r>
          </a:p>
        </p:txBody>
      </p:sp>
      <p:sp>
        <p:nvSpPr>
          <p:cNvPr id="3035"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14542010"/>
      </p:ext>
    </p:extLst>
  </p:cSld>
  <p:clrMapOvr>
    <a:masterClrMapping/>
  </p:clrMapOvr>
  <p:transition spd="med"/>
</p:sldLayout>
</file>

<file path=ppt/slideLayouts/slideLayout1041.xml><?xml version="1.0" encoding="utf-8"?>
<p:sldLayout xmlns:a="http://schemas.openxmlformats.org/drawingml/2006/main" xmlns:r="http://schemas.openxmlformats.org/officeDocument/2006/relationships" xmlns:p="http://schemas.openxmlformats.org/presentationml/2006/main" showMasterSp="0" type="tx">
  <p:cSld name="5_Title Only">
    <p:bg>
      <p:bgPr>
        <a:solidFill>
          <a:srgbClr val="FFFFFF"/>
        </a:solidFill>
        <a:effectLst/>
      </p:bgPr>
    </p:bg>
    <p:spTree>
      <p:nvGrpSpPr>
        <p:cNvPr id="1" name=""/>
        <p:cNvGrpSpPr/>
        <p:nvPr/>
      </p:nvGrpSpPr>
      <p:grpSpPr>
        <a:xfrm>
          <a:off x="0" y="0"/>
          <a:ext cx="0" cy="0"/>
          <a:chOff x="0" y="0"/>
          <a:chExt cx="0" cy="0"/>
        </a:xfrm>
      </p:grpSpPr>
      <p:sp>
        <p:nvSpPr>
          <p:cNvPr id="304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4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4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45"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775655801"/>
      </p:ext>
    </p:extLst>
  </p:cSld>
  <p:clrMapOvr>
    <a:masterClrMapping/>
  </p:clrMapOvr>
  <p:transition spd="med"/>
</p:sldLayout>
</file>

<file path=ppt/slideLayouts/slideLayout1042.xml><?xml version="1.0" encoding="utf-8"?>
<p:sldLayout xmlns:a="http://schemas.openxmlformats.org/drawingml/2006/main" xmlns:r="http://schemas.openxmlformats.org/officeDocument/2006/relationships" xmlns:p="http://schemas.openxmlformats.org/presentationml/2006/main" showMasterSp="0" type="tx">
  <p:cSld name="7_Divider">
    <p:bg>
      <p:bgPr>
        <a:solidFill>
          <a:srgbClr val="FFFFFF"/>
        </a:solidFill>
        <a:effectLst/>
      </p:bgPr>
    </p:bg>
    <p:spTree>
      <p:nvGrpSpPr>
        <p:cNvPr id="1" name=""/>
        <p:cNvGrpSpPr/>
        <p:nvPr/>
      </p:nvGrpSpPr>
      <p:grpSpPr>
        <a:xfrm>
          <a:off x="0" y="0"/>
          <a:ext cx="0" cy="0"/>
          <a:chOff x="0" y="0"/>
          <a:chExt cx="0" cy="0"/>
        </a:xfrm>
      </p:grpSpPr>
      <p:sp>
        <p:nvSpPr>
          <p:cNvPr id="305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5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5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55" name="Title Text"/>
          <p:cNvSpPr txBox="1">
            <a:spLocks noGrp="1"/>
          </p:cNvSpPr>
          <p:nvPr>
            <p:ph type="title"/>
          </p:nvPr>
        </p:nvSpPr>
        <p:spPr>
          <a:xfrm>
            <a:off x="651747" y="4419600"/>
            <a:ext cx="8109156"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grpSp>
        <p:nvGrpSpPr>
          <p:cNvPr id="3058" name="Group 7"/>
          <p:cNvGrpSpPr/>
          <p:nvPr/>
        </p:nvGrpSpPr>
        <p:grpSpPr>
          <a:xfrm>
            <a:off x="7029451" y="533400"/>
            <a:ext cx="1352550" cy="609600"/>
            <a:chOff x="0" y="0"/>
            <a:chExt cx="3606798" cy="1219200"/>
          </a:xfrm>
        </p:grpSpPr>
        <p:pic>
          <p:nvPicPr>
            <p:cNvPr id="3056" name="Picture 7" descr="Picture 7"/>
            <p:cNvPicPr>
              <a:picLocks noChangeAspect="1"/>
            </p:cNvPicPr>
            <p:nvPr/>
          </p:nvPicPr>
          <p:blipFill>
            <a:blip r:embed="rId2">
              <a:extLst/>
            </a:blip>
            <a:stretch>
              <a:fillRect/>
            </a:stretch>
          </p:blipFill>
          <p:spPr>
            <a:xfrm>
              <a:off x="-1" y="0"/>
              <a:ext cx="1427266" cy="1219200"/>
            </a:xfrm>
            <a:prstGeom prst="rect">
              <a:avLst/>
            </a:prstGeom>
            <a:ln w="12700" cap="flat">
              <a:noFill/>
              <a:miter lim="400000"/>
            </a:ln>
            <a:effectLst/>
          </p:spPr>
        </p:pic>
        <p:pic>
          <p:nvPicPr>
            <p:cNvPr id="3057" name="Picture 9" descr="Picture 9"/>
            <p:cNvPicPr>
              <a:picLocks noChangeAspect="1"/>
            </p:cNvPicPr>
            <p:nvPr/>
          </p:nvPicPr>
          <p:blipFill>
            <a:blip r:embed="rId3">
              <a:extLst/>
            </a:blip>
            <a:stretch>
              <a:fillRect/>
            </a:stretch>
          </p:blipFill>
          <p:spPr>
            <a:xfrm>
              <a:off x="1811260" y="675250"/>
              <a:ext cx="1795539" cy="301625"/>
            </a:xfrm>
            <a:prstGeom prst="rect">
              <a:avLst/>
            </a:prstGeom>
            <a:ln w="12700" cap="flat">
              <a:noFill/>
              <a:miter lim="400000"/>
            </a:ln>
            <a:effectLst/>
          </p:spPr>
        </p:pic>
      </p:grpSp>
    </p:spTree>
    <p:extLst>
      <p:ext uri="{BB962C8B-B14F-4D97-AF65-F5344CB8AC3E}">
        <p14:creationId xmlns:p14="http://schemas.microsoft.com/office/powerpoint/2010/main" val="3786311908"/>
      </p:ext>
    </p:extLst>
  </p:cSld>
  <p:clrMapOvr>
    <a:masterClrMapping/>
  </p:clrMapOvr>
  <p:transition spd="med"/>
</p:sldLayout>
</file>

<file path=ppt/slideLayouts/slideLayout1043.xml><?xml version="1.0" encoding="utf-8"?>
<p:sldLayout xmlns:a="http://schemas.openxmlformats.org/drawingml/2006/main" xmlns:r="http://schemas.openxmlformats.org/officeDocument/2006/relationships" xmlns:p="http://schemas.openxmlformats.org/presentationml/2006/main" showMasterSp="0" type="tx">
  <p:cSld name="9_Blank">
    <p:bg>
      <p:bgPr>
        <a:solidFill>
          <a:srgbClr val="FFFFFF"/>
        </a:solidFill>
        <a:effectLst/>
      </p:bgPr>
    </p:bg>
    <p:spTree>
      <p:nvGrpSpPr>
        <p:cNvPr id="1" name=""/>
        <p:cNvGrpSpPr/>
        <p:nvPr/>
      </p:nvGrpSpPr>
      <p:grpSpPr>
        <a:xfrm>
          <a:off x="0" y="0"/>
          <a:ext cx="0" cy="0"/>
          <a:chOff x="0" y="0"/>
          <a:chExt cx="0" cy="0"/>
        </a:xfrm>
      </p:grpSpPr>
      <p:sp>
        <p:nvSpPr>
          <p:cNvPr id="306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6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6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Tree>
    <p:extLst>
      <p:ext uri="{BB962C8B-B14F-4D97-AF65-F5344CB8AC3E}">
        <p14:creationId xmlns:p14="http://schemas.microsoft.com/office/powerpoint/2010/main" val="3143371710"/>
      </p:ext>
    </p:extLst>
  </p:cSld>
  <p:clrMapOvr>
    <a:masterClrMapping/>
  </p:clrMapOvr>
  <p:transition spd="med"/>
</p:sldLayout>
</file>

<file path=ppt/slideLayouts/slideLayout1044.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FFFFFF"/>
        </a:solidFill>
        <a:effectLst/>
      </p:bgPr>
    </p:bg>
    <p:spTree>
      <p:nvGrpSpPr>
        <p:cNvPr id="1" name=""/>
        <p:cNvGrpSpPr/>
        <p:nvPr/>
      </p:nvGrpSpPr>
      <p:grpSpPr>
        <a:xfrm>
          <a:off x="0" y="0"/>
          <a:ext cx="0" cy="0"/>
          <a:chOff x="0" y="0"/>
          <a:chExt cx="0" cy="0"/>
        </a:xfrm>
      </p:grpSpPr>
      <p:sp>
        <p:nvSpPr>
          <p:cNvPr id="3074"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75"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76"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77"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078" name="Body Level One…"/>
          <p:cNvSpPr txBox="1">
            <a:spLocks noGrp="1"/>
          </p:cNvSpPr>
          <p:nvPr>
            <p:ph type="body" idx="1"/>
          </p:nvPr>
        </p:nvSpPr>
        <p:spPr>
          <a:xfrm>
            <a:off x="293688" y="1202268"/>
            <a:ext cx="8393113" cy="4923367"/>
          </a:xfrm>
          <a:prstGeom prst="rect">
            <a:avLst/>
          </a:prstGeom>
        </p:spPr>
        <p:txBody>
          <a:bodyPr lIns="60957" tIns="60957" rIns="60957" bIns="60957"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38538488"/>
      </p:ext>
    </p:extLst>
  </p:cSld>
  <p:clrMapOvr>
    <a:masterClrMapping/>
  </p:clrMapOvr>
  <p:transition spd="med"/>
</p:sldLayout>
</file>

<file path=ppt/slideLayouts/slideLayout1045.xml><?xml version="1.0" encoding="utf-8"?>
<p:sldLayout xmlns:a="http://schemas.openxmlformats.org/drawingml/2006/main" xmlns:r="http://schemas.openxmlformats.org/officeDocument/2006/relationships" xmlns:p="http://schemas.openxmlformats.org/presentationml/2006/main" showMasterSp="0" type="tx">
  <p:cSld name="2_Title &amp; Subtitle">
    <p:bg>
      <p:bgPr>
        <a:solidFill>
          <a:srgbClr val="FFFFFF"/>
        </a:solidFill>
        <a:effectLst/>
      </p:bgPr>
    </p:bg>
    <p:spTree>
      <p:nvGrpSpPr>
        <p:cNvPr id="1" name=""/>
        <p:cNvGrpSpPr/>
        <p:nvPr/>
      </p:nvGrpSpPr>
      <p:grpSpPr>
        <a:xfrm>
          <a:off x="0" y="0"/>
          <a:ext cx="0" cy="0"/>
          <a:chOff x="0" y="0"/>
          <a:chExt cx="0" cy="0"/>
        </a:xfrm>
      </p:grpSpPr>
      <p:sp>
        <p:nvSpPr>
          <p:cNvPr id="308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8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8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88" name="Title Text"/>
          <p:cNvSpPr txBox="1">
            <a:spLocks noGrp="1"/>
          </p:cNvSpPr>
          <p:nvPr>
            <p:ph type="title"/>
          </p:nvPr>
        </p:nvSpPr>
        <p:spPr>
          <a:xfrm>
            <a:off x="1812728" y="1151932"/>
            <a:ext cx="5518548" cy="2321719"/>
          </a:xfrm>
          <a:prstGeom prst="rect">
            <a:avLst/>
          </a:prstGeom>
        </p:spPr>
        <p:txBody>
          <a:bodyPr lIns="45719" tIns="45719" rIns="45719" bIns="45719" anchor="b"/>
          <a:lstStyle>
            <a:lvl1pPr defTabSz="342900">
              <a:defRPr sz="1800" spc="-23">
                <a:solidFill>
                  <a:srgbClr val="009EE2"/>
                </a:solidFill>
                <a:latin typeface="Arial"/>
                <a:ea typeface="Arial"/>
                <a:cs typeface="Arial"/>
                <a:sym typeface="Arial"/>
              </a:defRPr>
            </a:lvl1pPr>
          </a:lstStyle>
          <a:p>
            <a:r>
              <a:t>Title Text</a:t>
            </a:r>
          </a:p>
        </p:txBody>
      </p:sp>
      <p:sp>
        <p:nvSpPr>
          <p:cNvPr id="3089" name="Body Level One…"/>
          <p:cNvSpPr txBox="1">
            <a:spLocks noGrp="1"/>
          </p:cNvSpPr>
          <p:nvPr>
            <p:ph type="body" sz="quarter" idx="1"/>
          </p:nvPr>
        </p:nvSpPr>
        <p:spPr>
          <a:xfrm>
            <a:off x="1812728" y="3536158"/>
            <a:ext cx="5518548" cy="794744"/>
          </a:xfrm>
          <a:prstGeom prst="rect">
            <a:avLst/>
          </a:prstGeom>
        </p:spPr>
        <p:txBody>
          <a:bodyPr lIns="45719" tIns="45719" rIns="45719" bIns="45719" anchor="t"/>
          <a:lstStyle>
            <a:lvl1pPr marL="0" indent="0" algn="ctr" defTabSz="342900">
              <a:spcBef>
                <a:spcPts val="0"/>
              </a:spcBef>
              <a:buSzTx/>
              <a:buNone/>
              <a:defRPr sz="1725" b="1" spc="-23">
                <a:solidFill>
                  <a:srgbClr val="000000"/>
                </a:solidFill>
                <a:latin typeface="Arial"/>
                <a:ea typeface="Arial"/>
                <a:cs typeface="Arial"/>
                <a:sym typeface="Arial"/>
              </a:defRPr>
            </a:lvl1pPr>
            <a:lvl2pPr marL="0" indent="0" algn="ctr" defTabSz="342900">
              <a:spcBef>
                <a:spcPts val="0"/>
              </a:spcBef>
              <a:buSzTx/>
              <a:buNone/>
              <a:defRPr sz="1725" b="1" spc="-23">
                <a:solidFill>
                  <a:srgbClr val="000000"/>
                </a:solidFill>
                <a:latin typeface="Arial"/>
                <a:ea typeface="Arial"/>
                <a:cs typeface="Arial"/>
                <a:sym typeface="Arial"/>
              </a:defRPr>
            </a:lvl2pPr>
            <a:lvl3pPr marL="0" indent="0" algn="ctr" defTabSz="342900">
              <a:spcBef>
                <a:spcPts val="0"/>
              </a:spcBef>
              <a:buSzTx/>
              <a:buNone/>
              <a:defRPr sz="1725" b="1" spc="-23">
                <a:solidFill>
                  <a:srgbClr val="000000"/>
                </a:solidFill>
                <a:latin typeface="Arial"/>
                <a:ea typeface="Arial"/>
                <a:cs typeface="Arial"/>
                <a:sym typeface="Arial"/>
              </a:defRPr>
            </a:lvl3pPr>
            <a:lvl4pPr marL="0" indent="0" algn="ctr" defTabSz="342900">
              <a:spcBef>
                <a:spcPts val="0"/>
              </a:spcBef>
              <a:buSzTx/>
              <a:buNone/>
              <a:defRPr sz="1725" b="1" spc="-23">
                <a:solidFill>
                  <a:srgbClr val="000000"/>
                </a:solidFill>
                <a:latin typeface="Arial"/>
                <a:ea typeface="Arial"/>
                <a:cs typeface="Arial"/>
                <a:sym typeface="Arial"/>
              </a:defRPr>
            </a:lvl4pPr>
            <a:lvl5pPr marL="0" indent="0" algn="ctr" defTabSz="342900">
              <a:spcBef>
                <a:spcPts val="0"/>
              </a:spcBef>
              <a:buSzTx/>
              <a:buNone/>
              <a:defRPr sz="1725"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31366579"/>
      </p:ext>
    </p:extLst>
  </p:cSld>
  <p:clrMapOvr>
    <a:masterClrMapping/>
  </p:clrMapOvr>
  <p:transition spd="med"/>
</p:sldLayout>
</file>

<file path=ppt/slideLayouts/slideLayout1046.xml><?xml version="1.0" encoding="utf-8"?>
<p:sldLayout xmlns:a="http://schemas.openxmlformats.org/drawingml/2006/main" xmlns:r="http://schemas.openxmlformats.org/officeDocument/2006/relationships" xmlns:p="http://schemas.openxmlformats.org/presentationml/2006/main" showMasterSp="0" type="tx">
  <p:cSld name="1_TextPlain">
    <p:bg>
      <p:bgPr>
        <a:solidFill>
          <a:srgbClr val="FFFFFF"/>
        </a:solidFill>
        <a:effectLst/>
      </p:bgPr>
    </p:bg>
    <p:spTree>
      <p:nvGrpSpPr>
        <p:cNvPr id="1" name=""/>
        <p:cNvGrpSpPr/>
        <p:nvPr/>
      </p:nvGrpSpPr>
      <p:grpSpPr>
        <a:xfrm>
          <a:off x="0" y="0"/>
          <a:ext cx="0" cy="0"/>
          <a:chOff x="0" y="0"/>
          <a:chExt cx="0" cy="0"/>
        </a:xfrm>
      </p:grpSpPr>
      <p:sp>
        <p:nvSpPr>
          <p:cNvPr id="3096"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97"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98"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99" name="TextBox 3"/>
          <p:cNvSpPr txBox="1"/>
          <p:nvPr/>
        </p:nvSpPr>
        <p:spPr>
          <a:xfrm>
            <a:off x="312740" y="1185865"/>
            <a:ext cx="712152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145" rIns="17145">
            <a:spAutoFit/>
          </a:bodyPr>
          <a:lstStyle>
            <a:lvl1pPr defTabSz="1828800">
              <a:lnSpc>
                <a:spcPct val="100000"/>
              </a:lnSpc>
              <a:defRPr sz="3200" spc="-80">
                <a:solidFill>
                  <a:srgbClr val="FFFFFF"/>
                </a:solidFill>
                <a:latin typeface="Arial"/>
                <a:ea typeface="Arial"/>
                <a:cs typeface="Arial"/>
                <a:sym typeface="Arial"/>
              </a:defRPr>
            </a:lvl1pPr>
          </a:lstStyle>
          <a:p>
            <a:r>
              <a:rPr sz="1200"/>
              <a:t>text</a:t>
            </a:r>
          </a:p>
        </p:txBody>
      </p:sp>
      <p:sp>
        <p:nvSpPr>
          <p:cNvPr id="3100"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101" name="Body Level One…"/>
          <p:cNvSpPr txBox="1">
            <a:spLocks noGrp="1"/>
          </p:cNvSpPr>
          <p:nvPr>
            <p:ph type="body" sz="quarter" idx="1"/>
          </p:nvPr>
        </p:nvSpPr>
        <p:spPr>
          <a:xfrm>
            <a:off x="364068" y="1498600"/>
            <a:ext cx="8509001" cy="1224952"/>
          </a:xfrm>
          <a:prstGeom prst="rect">
            <a:avLst/>
          </a:prstGeom>
        </p:spPr>
        <p:txBody>
          <a:bodyPr lIns="45719" tIns="45719" rIns="45719" bIns="45719"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7214807"/>
      </p:ext>
    </p:extLst>
  </p:cSld>
  <p:clrMapOvr>
    <a:masterClrMapping/>
  </p:clrMapOvr>
  <p:transition spd="med"/>
</p:sldLayout>
</file>

<file path=ppt/slideLayouts/slideLayout1047.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FFFFFF"/>
        </a:solidFill>
        <a:effectLst/>
      </p:bgPr>
    </p:bg>
    <p:spTree>
      <p:nvGrpSpPr>
        <p:cNvPr id="1" name=""/>
        <p:cNvGrpSpPr/>
        <p:nvPr/>
      </p:nvGrpSpPr>
      <p:grpSpPr>
        <a:xfrm>
          <a:off x="0" y="0"/>
          <a:ext cx="0" cy="0"/>
          <a:chOff x="0" y="0"/>
          <a:chExt cx="0" cy="0"/>
        </a:xfrm>
      </p:grpSpPr>
      <p:sp>
        <p:nvSpPr>
          <p:cNvPr id="310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0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1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11"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856449317"/>
      </p:ext>
    </p:extLst>
  </p:cSld>
  <p:clrMapOvr>
    <a:masterClrMapping/>
  </p:clrMapOvr>
  <p:transition spd="med"/>
</p:sldLayout>
</file>

<file path=ppt/slideLayouts/slideLayout1048.xml><?xml version="1.0" encoding="utf-8"?>
<p:sldLayout xmlns:a="http://schemas.openxmlformats.org/drawingml/2006/main" xmlns:r="http://schemas.openxmlformats.org/officeDocument/2006/relationships" xmlns:p="http://schemas.openxmlformats.org/presentationml/2006/main" showMasterSp="0" type="tx">
  <p:cSld name="1_Section Header">
    <p:bg>
      <p:bgPr>
        <a:solidFill>
          <a:srgbClr val="FFFFFF"/>
        </a:solidFill>
        <a:effectLst/>
      </p:bgPr>
    </p:bg>
    <p:spTree>
      <p:nvGrpSpPr>
        <p:cNvPr id="1" name=""/>
        <p:cNvGrpSpPr/>
        <p:nvPr/>
      </p:nvGrpSpPr>
      <p:grpSpPr>
        <a:xfrm>
          <a:off x="0" y="0"/>
          <a:ext cx="0" cy="0"/>
          <a:chOff x="0" y="0"/>
          <a:chExt cx="0" cy="0"/>
        </a:xfrm>
      </p:grpSpPr>
      <p:sp>
        <p:nvSpPr>
          <p:cNvPr id="311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1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2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21" name="Title Text"/>
          <p:cNvSpPr txBox="1">
            <a:spLocks noGrp="1"/>
          </p:cNvSpPr>
          <p:nvPr>
            <p:ph type="title"/>
          </p:nvPr>
        </p:nvSpPr>
        <p:spPr>
          <a:xfrm>
            <a:off x="623888" y="1709739"/>
            <a:ext cx="7886700" cy="2852738"/>
          </a:xfrm>
          <a:prstGeom prst="rect">
            <a:avLst/>
          </a:prstGeom>
        </p:spPr>
        <p:txBody>
          <a:bodyPr lIns="45719" tIns="45719" rIns="45719" bIns="45719" anchor="b"/>
          <a:lstStyle>
            <a:lvl1pPr defTabSz="342900">
              <a:defRPr sz="4500" spc="-23">
                <a:solidFill>
                  <a:srgbClr val="009EE2"/>
                </a:solidFill>
                <a:latin typeface="Arial"/>
                <a:ea typeface="Arial"/>
                <a:cs typeface="Arial"/>
                <a:sym typeface="Arial"/>
              </a:defRPr>
            </a:lvl1pPr>
          </a:lstStyle>
          <a:p>
            <a:r>
              <a:t>Title Text</a:t>
            </a:r>
          </a:p>
        </p:txBody>
      </p:sp>
      <p:sp>
        <p:nvSpPr>
          <p:cNvPr id="3122"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342900">
              <a:spcBef>
                <a:spcPts val="413"/>
              </a:spcBef>
              <a:buSzTx/>
              <a:buNone/>
              <a:defRPr sz="1800" b="1" spc="-23">
                <a:solidFill>
                  <a:srgbClr val="888888"/>
                </a:solidFill>
                <a:latin typeface="Arial"/>
                <a:ea typeface="Arial"/>
                <a:cs typeface="Arial"/>
                <a:sym typeface="Arial"/>
              </a:defRPr>
            </a:lvl1pPr>
            <a:lvl2pPr marL="0" indent="342900" defTabSz="342900">
              <a:spcBef>
                <a:spcPts val="413"/>
              </a:spcBef>
              <a:buSzTx/>
              <a:buNone/>
              <a:defRPr sz="1800" b="1" spc="-23">
                <a:solidFill>
                  <a:srgbClr val="888888"/>
                </a:solidFill>
                <a:latin typeface="Arial"/>
                <a:ea typeface="Arial"/>
                <a:cs typeface="Arial"/>
                <a:sym typeface="Arial"/>
              </a:defRPr>
            </a:lvl2pPr>
            <a:lvl3pPr marL="0" indent="685800" defTabSz="342900">
              <a:spcBef>
                <a:spcPts val="413"/>
              </a:spcBef>
              <a:buSzTx/>
              <a:buNone/>
              <a:defRPr sz="1800" b="1" spc="-23">
                <a:solidFill>
                  <a:srgbClr val="888888"/>
                </a:solidFill>
                <a:latin typeface="Arial"/>
                <a:ea typeface="Arial"/>
                <a:cs typeface="Arial"/>
                <a:sym typeface="Arial"/>
              </a:defRPr>
            </a:lvl3pPr>
            <a:lvl4pPr marL="0" indent="1028700" defTabSz="342900">
              <a:spcBef>
                <a:spcPts val="413"/>
              </a:spcBef>
              <a:buSzTx/>
              <a:buNone/>
              <a:defRPr sz="1800" b="1" spc="-23">
                <a:solidFill>
                  <a:srgbClr val="888888"/>
                </a:solidFill>
                <a:latin typeface="Arial"/>
                <a:ea typeface="Arial"/>
                <a:cs typeface="Arial"/>
                <a:sym typeface="Arial"/>
              </a:defRPr>
            </a:lvl4pPr>
            <a:lvl5pPr marL="0" indent="1371600" defTabSz="342900">
              <a:spcBef>
                <a:spcPts val="413"/>
              </a:spcBef>
              <a:buSzTx/>
              <a:buNone/>
              <a:defRPr sz="1800" b="1" spc="-23">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92543200"/>
      </p:ext>
    </p:extLst>
  </p:cSld>
  <p:clrMapOvr>
    <a:masterClrMapping/>
  </p:clrMapOvr>
  <p:transition spd="med"/>
</p:sldLayout>
</file>

<file path=ppt/slideLayouts/slideLayout1049.xml><?xml version="1.0" encoding="utf-8"?>
<p:sldLayout xmlns:a="http://schemas.openxmlformats.org/drawingml/2006/main" xmlns:r="http://schemas.openxmlformats.org/officeDocument/2006/relationships" xmlns:p="http://schemas.openxmlformats.org/presentationml/2006/main" showMasterSp="0" type="tx">
  <p:cSld name="3_Title &amp; Subtitle">
    <p:bg>
      <p:bgPr>
        <a:solidFill>
          <a:srgbClr val="152835"/>
        </a:solidFill>
        <a:effectLst/>
      </p:bgPr>
    </p:bg>
    <p:spTree>
      <p:nvGrpSpPr>
        <p:cNvPr id="1" name=""/>
        <p:cNvGrpSpPr/>
        <p:nvPr/>
      </p:nvGrpSpPr>
      <p:grpSpPr>
        <a:xfrm>
          <a:off x="0" y="0"/>
          <a:ext cx="0" cy="0"/>
          <a:chOff x="0" y="0"/>
          <a:chExt cx="0" cy="0"/>
        </a:xfrm>
      </p:grpSpPr>
      <p:pic>
        <p:nvPicPr>
          <p:cNvPr id="3129"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3130"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31"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132"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01698171"/>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1_Quote">
    <p:bg>
      <p:bgPr>
        <a:solidFill>
          <a:srgbClr val="FFFFFF"/>
        </a:solidFill>
        <a:effectLst/>
      </p:bgPr>
    </p:bg>
    <p:spTree>
      <p:nvGrpSpPr>
        <p:cNvPr id="1" name=""/>
        <p:cNvGrpSpPr/>
        <p:nvPr/>
      </p:nvGrpSpPr>
      <p:grpSpPr>
        <a:xfrm>
          <a:off x="0" y="0"/>
          <a:ext cx="0" cy="0"/>
          <a:chOff x="0" y="0"/>
          <a:chExt cx="0" cy="0"/>
        </a:xfrm>
      </p:grpSpPr>
      <p:sp>
        <p:nvSpPr>
          <p:cNvPr id="1343"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44"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1345"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23225475"/>
      </p:ext>
    </p:extLst>
  </p:cSld>
  <p:clrMapOvr>
    <a:masterClrMapping/>
  </p:clrMapOvr>
  <p:transition spd="med"/>
</p:sldLayout>
</file>

<file path=ppt/slideLayouts/slideLayout1050.xml><?xml version="1.0" encoding="utf-8"?>
<p:sldLayout xmlns:a="http://schemas.openxmlformats.org/drawingml/2006/main" xmlns:r="http://schemas.openxmlformats.org/officeDocument/2006/relationships" xmlns:p="http://schemas.openxmlformats.org/presentationml/2006/main" showMasterSp="0" type="tx">
  <p:cSld name="2_TItle Page 2">
    <p:bg>
      <p:bgPr>
        <a:solidFill>
          <a:srgbClr val="10202F"/>
        </a:solidFill>
        <a:effectLst/>
      </p:bgPr>
    </p:bg>
    <p:spTree>
      <p:nvGrpSpPr>
        <p:cNvPr id="1" name=""/>
        <p:cNvGrpSpPr/>
        <p:nvPr/>
      </p:nvGrpSpPr>
      <p:grpSpPr>
        <a:xfrm>
          <a:off x="0" y="0"/>
          <a:ext cx="0" cy="0"/>
          <a:chOff x="0" y="0"/>
          <a:chExt cx="0" cy="0"/>
        </a:xfrm>
      </p:grpSpPr>
      <p:sp>
        <p:nvSpPr>
          <p:cNvPr id="3140"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41"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42"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314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9646643"/>
      </p:ext>
    </p:extLst>
  </p:cSld>
  <p:clrMapOvr>
    <a:masterClrMapping/>
  </p:clrMapOvr>
  <p:transition spd="med"/>
</p:sldLayout>
</file>

<file path=ppt/slideLayouts/slideLayout1051.xml><?xml version="1.0" encoding="utf-8"?>
<p:sldLayout xmlns:a="http://schemas.openxmlformats.org/drawingml/2006/main" xmlns:r="http://schemas.openxmlformats.org/officeDocument/2006/relationships" xmlns:p="http://schemas.openxmlformats.org/presentationml/2006/main" showMasterSp="0" type="tx">
  <p:cSld name="Title Page 3">
    <p:bg>
      <p:bgPr>
        <a:solidFill>
          <a:srgbClr val="57A9FD"/>
        </a:solidFill>
        <a:effectLst/>
      </p:bgPr>
    </p:bg>
    <p:spTree>
      <p:nvGrpSpPr>
        <p:cNvPr id="1" name=""/>
        <p:cNvGrpSpPr/>
        <p:nvPr/>
      </p:nvGrpSpPr>
      <p:grpSpPr>
        <a:xfrm>
          <a:off x="0" y="0"/>
          <a:ext cx="0" cy="0"/>
          <a:chOff x="0" y="0"/>
          <a:chExt cx="0" cy="0"/>
        </a:xfrm>
      </p:grpSpPr>
      <p:pic>
        <p:nvPicPr>
          <p:cNvPr id="3150"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3151"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3152"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3153"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154"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155"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3156"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3157"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158"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08625806"/>
      </p:ext>
    </p:extLst>
  </p:cSld>
  <p:clrMapOvr>
    <a:masterClrMapping/>
  </p:clrMapOvr>
  <p:transition spd="med"/>
</p:sldLayout>
</file>

<file path=ppt/slideLayouts/slideLayout1052.xml><?xml version="1.0" encoding="utf-8"?>
<p:sldLayout xmlns:a="http://schemas.openxmlformats.org/drawingml/2006/main" xmlns:r="http://schemas.openxmlformats.org/officeDocument/2006/relationships" xmlns:p="http://schemas.openxmlformats.org/presentationml/2006/main" showMasterSp="0" type="tx">
  <p:cSld name="Title Slide 4">
    <p:bg>
      <p:bgPr>
        <a:solidFill>
          <a:srgbClr val="FFFFFF"/>
        </a:solidFill>
        <a:effectLst/>
      </p:bgPr>
    </p:bg>
    <p:spTree>
      <p:nvGrpSpPr>
        <p:cNvPr id="1" name=""/>
        <p:cNvGrpSpPr/>
        <p:nvPr/>
      </p:nvGrpSpPr>
      <p:grpSpPr>
        <a:xfrm>
          <a:off x="0" y="0"/>
          <a:ext cx="0" cy="0"/>
          <a:chOff x="0" y="0"/>
          <a:chExt cx="0" cy="0"/>
        </a:xfrm>
      </p:grpSpPr>
      <p:sp>
        <p:nvSpPr>
          <p:cNvPr id="3165"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166"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67"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168"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3169"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170"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21064066"/>
      </p:ext>
    </p:extLst>
  </p:cSld>
  <p:clrMapOvr>
    <a:masterClrMapping/>
  </p:clrMapOvr>
  <p:transition spd="med"/>
</p:sldLayout>
</file>

<file path=ppt/slideLayouts/slideLayout1053.xml><?xml version="1.0" encoding="utf-8"?>
<p:sldLayout xmlns:a="http://schemas.openxmlformats.org/drawingml/2006/main" xmlns:r="http://schemas.openxmlformats.org/officeDocument/2006/relationships" xmlns:p="http://schemas.openxmlformats.org/presentationml/2006/main" showMasterSp="0" type="tx">
  <p:cSld name="2_Agenda 1">
    <p:bg>
      <p:bgPr>
        <a:solidFill>
          <a:srgbClr val="5296E8"/>
        </a:solidFill>
        <a:effectLst/>
      </p:bgPr>
    </p:bg>
    <p:spTree>
      <p:nvGrpSpPr>
        <p:cNvPr id="1" name=""/>
        <p:cNvGrpSpPr/>
        <p:nvPr/>
      </p:nvGrpSpPr>
      <p:grpSpPr>
        <a:xfrm>
          <a:off x="0" y="0"/>
          <a:ext cx="0" cy="0"/>
          <a:chOff x="0" y="0"/>
          <a:chExt cx="0" cy="0"/>
        </a:xfrm>
      </p:grpSpPr>
      <p:sp>
        <p:nvSpPr>
          <p:cNvPr id="3177"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78"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3179"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3180"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1"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2"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3183"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4"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5"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6"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3187"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8"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9"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0"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3191"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2"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3"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4"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3195"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6"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7"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8"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3199"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200"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201"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202"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3203"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34119488"/>
      </p:ext>
    </p:extLst>
  </p:cSld>
  <p:clrMapOvr>
    <a:masterClrMapping/>
  </p:clrMapOvr>
  <p:transition spd="med"/>
</p:sldLayout>
</file>

<file path=ppt/slideLayouts/slideLayout1054.xml><?xml version="1.0" encoding="utf-8"?>
<p:sldLayout xmlns:a="http://schemas.openxmlformats.org/drawingml/2006/main" xmlns:r="http://schemas.openxmlformats.org/officeDocument/2006/relationships" xmlns:p="http://schemas.openxmlformats.org/presentationml/2006/main" showMasterSp="0" type="tx">
  <p:cSld name="4_Agenda 2">
    <p:bg>
      <p:bgPr>
        <a:solidFill>
          <a:srgbClr val="FFFFFF"/>
        </a:solidFill>
        <a:effectLst/>
      </p:bgPr>
    </p:bg>
    <p:spTree>
      <p:nvGrpSpPr>
        <p:cNvPr id="1" name=""/>
        <p:cNvGrpSpPr/>
        <p:nvPr/>
      </p:nvGrpSpPr>
      <p:grpSpPr>
        <a:xfrm>
          <a:off x="0" y="0"/>
          <a:ext cx="0" cy="0"/>
          <a:chOff x="0" y="0"/>
          <a:chExt cx="0" cy="0"/>
        </a:xfrm>
      </p:grpSpPr>
      <p:sp>
        <p:nvSpPr>
          <p:cNvPr id="3210"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11"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2"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3"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4"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5"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6"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7"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8"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9"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0"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1"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2"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3"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4"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5"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6"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7"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3228"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27876372"/>
      </p:ext>
    </p:extLst>
  </p:cSld>
  <p:clrMapOvr>
    <a:masterClrMapping/>
  </p:clrMapOvr>
  <p:transition spd="med"/>
</p:sldLayout>
</file>

<file path=ppt/slideLayouts/slideLayout1055.xml><?xml version="1.0" encoding="utf-8"?>
<p:sldLayout xmlns:a="http://schemas.openxmlformats.org/drawingml/2006/main" xmlns:r="http://schemas.openxmlformats.org/officeDocument/2006/relationships" xmlns:p="http://schemas.openxmlformats.org/presentationml/2006/main" showMasterSp="0" type="tx">
  <p:cSld name="2_Section Divider 1">
    <p:bg>
      <p:bgPr>
        <a:solidFill>
          <a:srgbClr val="FFFFFF"/>
        </a:solidFill>
        <a:effectLst/>
      </p:bgPr>
    </p:bg>
    <p:spTree>
      <p:nvGrpSpPr>
        <p:cNvPr id="1" name=""/>
        <p:cNvGrpSpPr/>
        <p:nvPr/>
      </p:nvGrpSpPr>
      <p:grpSpPr>
        <a:xfrm>
          <a:off x="0" y="0"/>
          <a:ext cx="0" cy="0"/>
          <a:chOff x="0" y="0"/>
          <a:chExt cx="0" cy="0"/>
        </a:xfrm>
      </p:grpSpPr>
      <p:sp>
        <p:nvSpPr>
          <p:cNvPr id="3235"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23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37"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3238"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23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40"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49914910"/>
      </p:ext>
    </p:extLst>
  </p:cSld>
  <p:clrMapOvr>
    <a:masterClrMapping/>
  </p:clrMapOvr>
  <p:transition spd="med"/>
</p:sldLayout>
</file>

<file path=ppt/slideLayouts/slideLayout1056.xml><?xml version="1.0" encoding="utf-8"?>
<p:sldLayout xmlns:a="http://schemas.openxmlformats.org/drawingml/2006/main" xmlns:r="http://schemas.openxmlformats.org/officeDocument/2006/relationships" xmlns:p="http://schemas.openxmlformats.org/presentationml/2006/main" showMasterSp="0" type="tx">
  <p:cSld name="2_Section Divider 2">
    <p:bg>
      <p:bgPr>
        <a:solidFill>
          <a:srgbClr val="FFFFFF"/>
        </a:solidFill>
        <a:effectLst/>
      </p:bgPr>
    </p:bg>
    <p:spTree>
      <p:nvGrpSpPr>
        <p:cNvPr id="1" name=""/>
        <p:cNvGrpSpPr/>
        <p:nvPr/>
      </p:nvGrpSpPr>
      <p:grpSpPr>
        <a:xfrm>
          <a:off x="0" y="0"/>
          <a:ext cx="0" cy="0"/>
          <a:chOff x="0" y="0"/>
          <a:chExt cx="0" cy="0"/>
        </a:xfrm>
      </p:grpSpPr>
      <p:sp>
        <p:nvSpPr>
          <p:cNvPr id="3247"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48"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49"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250"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25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5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92057117"/>
      </p:ext>
    </p:extLst>
  </p:cSld>
  <p:clrMapOvr>
    <a:masterClrMapping/>
  </p:clrMapOvr>
  <p:transition spd="med"/>
</p:sldLayout>
</file>

<file path=ppt/slideLayouts/slideLayout1057.xml><?xml version="1.0" encoding="utf-8"?>
<p:sldLayout xmlns:a="http://schemas.openxmlformats.org/drawingml/2006/main" xmlns:r="http://schemas.openxmlformats.org/officeDocument/2006/relationships" xmlns:p="http://schemas.openxmlformats.org/presentationml/2006/main" showMasterSp="0" type="tx">
  <p:cSld name="2_Section Divider 3">
    <p:bg>
      <p:bgPr>
        <a:solidFill>
          <a:srgbClr val="FFFFFF"/>
        </a:solidFill>
        <a:effectLst/>
      </p:bgPr>
    </p:bg>
    <p:spTree>
      <p:nvGrpSpPr>
        <p:cNvPr id="1" name=""/>
        <p:cNvGrpSpPr/>
        <p:nvPr/>
      </p:nvGrpSpPr>
      <p:grpSpPr>
        <a:xfrm>
          <a:off x="0" y="0"/>
          <a:ext cx="0" cy="0"/>
          <a:chOff x="0" y="0"/>
          <a:chExt cx="0" cy="0"/>
        </a:xfrm>
      </p:grpSpPr>
      <p:sp>
        <p:nvSpPr>
          <p:cNvPr id="32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60"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61"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62"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63"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3264"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73392470"/>
      </p:ext>
    </p:extLst>
  </p:cSld>
  <p:clrMapOvr>
    <a:masterClrMapping/>
  </p:clrMapOvr>
  <p:transition spd="med"/>
</p:sldLayout>
</file>

<file path=ppt/slideLayouts/slideLayout1058.xml><?xml version="1.0" encoding="utf-8"?>
<p:sldLayout xmlns:a="http://schemas.openxmlformats.org/drawingml/2006/main" xmlns:r="http://schemas.openxmlformats.org/officeDocument/2006/relationships" xmlns:p="http://schemas.openxmlformats.org/presentationml/2006/main" showMasterSp="0" type="tx">
  <p:cSld name="2_Section Divider 4">
    <p:bg>
      <p:bgPr>
        <a:solidFill>
          <a:srgbClr val="FFFFFF"/>
        </a:solidFill>
        <a:effectLst/>
      </p:bgPr>
    </p:bg>
    <p:spTree>
      <p:nvGrpSpPr>
        <p:cNvPr id="1" name=""/>
        <p:cNvGrpSpPr/>
        <p:nvPr/>
      </p:nvGrpSpPr>
      <p:grpSpPr>
        <a:xfrm>
          <a:off x="0" y="0"/>
          <a:ext cx="0" cy="0"/>
          <a:chOff x="0" y="0"/>
          <a:chExt cx="0" cy="0"/>
        </a:xfrm>
      </p:grpSpPr>
      <p:sp>
        <p:nvSpPr>
          <p:cNvPr id="3271"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3272"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73"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3274"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327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3276"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15393338"/>
      </p:ext>
    </p:extLst>
  </p:cSld>
  <p:clrMapOvr>
    <a:masterClrMapping/>
  </p:clrMapOvr>
  <p:transition spd="med"/>
</p:sldLayout>
</file>

<file path=ppt/slideLayouts/slideLayout1059.xml><?xml version="1.0" encoding="utf-8"?>
<p:sldLayout xmlns:a="http://schemas.openxmlformats.org/drawingml/2006/main" xmlns:r="http://schemas.openxmlformats.org/officeDocument/2006/relationships" xmlns:p="http://schemas.openxmlformats.org/presentationml/2006/main" showMasterSp="0" type="tx">
  <p:cSld name="Section Divider 5">
    <p:bg>
      <p:bgPr>
        <a:solidFill>
          <a:srgbClr val="57A9FD"/>
        </a:solidFill>
        <a:effectLst/>
      </p:bgPr>
    </p:bg>
    <p:spTree>
      <p:nvGrpSpPr>
        <p:cNvPr id="1" name=""/>
        <p:cNvGrpSpPr/>
        <p:nvPr/>
      </p:nvGrpSpPr>
      <p:grpSpPr>
        <a:xfrm>
          <a:off x="0" y="0"/>
          <a:ext cx="0" cy="0"/>
          <a:chOff x="0" y="0"/>
          <a:chExt cx="0" cy="0"/>
        </a:xfrm>
      </p:grpSpPr>
      <p:sp>
        <p:nvSpPr>
          <p:cNvPr id="3283"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3284"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69188833"/>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1_Photo">
    <p:bg>
      <p:bgPr>
        <a:solidFill>
          <a:srgbClr val="FFFFFF"/>
        </a:solidFill>
        <a:effectLst/>
      </p:bgPr>
    </p:bg>
    <p:spTree>
      <p:nvGrpSpPr>
        <p:cNvPr id="1" name=""/>
        <p:cNvGrpSpPr/>
        <p:nvPr/>
      </p:nvGrpSpPr>
      <p:grpSpPr>
        <a:xfrm>
          <a:off x="0" y="0"/>
          <a:ext cx="0" cy="0"/>
          <a:chOff x="0" y="0"/>
          <a:chExt cx="0" cy="0"/>
        </a:xfrm>
      </p:grpSpPr>
      <p:sp>
        <p:nvSpPr>
          <p:cNvPr id="1352"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1353"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6641652"/>
      </p:ext>
    </p:extLst>
  </p:cSld>
  <p:clrMapOvr>
    <a:masterClrMapping/>
  </p:clrMapOvr>
  <p:transition spd="med"/>
</p:sldLayout>
</file>

<file path=ppt/slideLayouts/slideLayout1060.xml><?xml version="1.0" encoding="utf-8"?>
<p:sldLayout xmlns:a="http://schemas.openxmlformats.org/drawingml/2006/main" xmlns:r="http://schemas.openxmlformats.org/officeDocument/2006/relationships" xmlns:p="http://schemas.openxmlformats.org/presentationml/2006/main" showMasterSp="0" type="tx">
  <p:cSld name="2_Specialty 1">
    <p:bg>
      <p:bgPr>
        <a:solidFill>
          <a:srgbClr val="FFFFFF"/>
        </a:solidFill>
        <a:effectLst/>
      </p:bgPr>
    </p:bg>
    <p:spTree>
      <p:nvGrpSpPr>
        <p:cNvPr id="1" name=""/>
        <p:cNvGrpSpPr/>
        <p:nvPr/>
      </p:nvGrpSpPr>
      <p:grpSpPr>
        <a:xfrm>
          <a:off x="0" y="0"/>
          <a:ext cx="0" cy="0"/>
          <a:chOff x="0" y="0"/>
          <a:chExt cx="0" cy="0"/>
        </a:xfrm>
      </p:grpSpPr>
      <p:sp>
        <p:nvSpPr>
          <p:cNvPr id="3291"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292"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293"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294"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295"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296"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329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98"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79728117"/>
      </p:ext>
    </p:extLst>
  </p:cSld>
  <p:clrMapOvr>
    <a:masterClrMapping/>
  </p:clrMapOvr>
  <p:transition spd="med"/>
</p:sldLayout>
</file>

<file path=ppt/slideLayouts/slideLayout1061.xml><?xml version="1.0" encoding="utf-8"?>
<p:sldLayout xmlns:a="http://schemas.openxmlformats.org/drawingml/2006/main" xmlns:r="http://schemas.openxmlformats.org/officeDocument/2006/relationships" xmlns:p="http://schemas.openxmlformats.org/presentationml/2006/main" showMasterSp="0" type="tx">
  <p:cSld name="2_Specialty 2">
    <p:bg>
      <p:bgPr>
        <a:solidFill>
          <a:srgbClr val="FFFFFF"/>
        </a:solidFill>
        <a:effectLst/>
      </p:bgPr>
    </p:bg>
    <p:spTree>
      <p:nvGrpSpPr>
        <p:cNvPr id="1" name=""/>
        <p:cNvGrpSpPr/>
        <p:nvPr/>
      </p:nvGrpSpPr>
      <p:grpSpPr>
        <a:xfrm>
          <a:off x="0" y="0"/>
          <a:ext cx="0" cy="0"/>
          <a:chOff x="0" y="0"/>
          <a:chExt cx="0" cy="0"/>
        </a:xfrm>
      </p:grpSpPr>
      <p:sp>
        <p:nvSpPr>
          <p:cNvPr id="3305"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306"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33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3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3310"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3311"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93769305"/>
      </p:ext>
    </p:extLst>
  </p:cSld>
  <p:clrMapOvr>
    <a:masterClrMapping/>
  </p:clrMapOvr>
  <p:transition spd="med"/>
</p:sldLayout>
</file>

<file path=ppt/slideLayouts/slideLayout1062.xml><?xml version="1.0" encoding="utf-8"?>
<p:sldLayout xmlns:a="http://schemas.openxmlformats.org/drawingml/2006/main" xmlns:r="http://schemas.openxmlformats.org/officeDocument/2006/relationships" xmlns:p="http://schemas.openxmlformats.org/presentationml/2006/main" showMasterSp="0" type="tx">
  <p:cSld name="2_Specialty 3">
    <p:bg>
      <p:bgPr>
        <a:solidFill>
          <a:srgbClr val="57A9FD"/>
        </a:solidFill>
        <a:effectLst/>
      </p:bgPr>
    </p:bg>
    <p:spTree>
      <p:nvGrpSpPr>
        <p:cNvPr id="1" name=""/>
        <p:cNvGrpSpPr/>
        <p:nvPr/>
      </p:nvGrpSpPr>
      <p:grpSpPr>
        <a:xfrm>
          <a:off x="0" y="0"/>
          <a:ext cx="0" cy="0"/>
          <a:chOff x="0" y="0"/>
          <a:chExt cx="0" cy="0"/>
        </a:xfrm>
      </p:grpSpPr>
      <p:sp>
        <p:nvSpPr>
          <p:cNvPr id="3318"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19"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0"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1"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322"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3"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4"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325"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6"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7"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328"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9"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0"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331"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2"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3"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334"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5"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6"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337"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8"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9"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340"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41"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42"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343"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44"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30197477"/>
      </p:ext>
    </p:extLst>
  </p:cSld>
  <p:clrMapOvr>
    <a:masterClrMapping/>
  </p:clrMapOvr>
  <p:transition spd="med"/>
</p:sldLayout>
</file>

<file path=ppt/slideLayouts/slideLayout1063.xml><?xml version="1.0" encoding="utf-8"?>
<p:sldLayout xmlns:a="http://schemas.openxmlformats.org/drawingml/2006/main" xmlns:r="http://schemas.openxmlformats.org/officeDocument/2006/relationships" xmlns:p="http://schemas.openxmlformats.org/presentationml/2006/main" showMasterSp="0" type="tx">
  <p:cSld name="Content 2">
    <p:bg>
      <p:bgPr>
        <a:solidFill>
          <a:srgbClr val="FFFFFF"/>
        </a:solidFill>
        <a:effectLst/>
      </p:bgPr>
    </p:bg>
    <p:spTree>
      <p:nvGrpSpPr>
        <p:cNvPr id="1" name=""/>
        <p:cNvGrpSpPr/>
        <p:nvPr/>
      </p:nvGrpSpPr>
      <p:grpSpPr>
        <a:xfrm>
          <a:off x="0" y="0"/>
          <a:ext cx="0" cy="0"/>
          <a:chOff x="0" y="0"/>
          <a:chExt cx="0" cy="0"/>
        </a:xfrm>
      </p:grpSpPr>
      <p:sp>
        <p:nvSpPr>
          <p:cNvPr id="3351"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52"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353"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354"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335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56"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05017601"/>
      </p:ext>
    </p:extLst>
  </p:cSld>
  <p:clrMapOvr>
    <a:masterClrMapping/>
  </p:clrMapOvr>
  <p:transition spd="med"/>
</p:sldLayout>
</file>

<file path=ppt/slideLayouts/slideLayout1064.xml><?xml version="1.0" encoding="utf-8"?>
<p:sldLayout xmlns:a="http://schemas.openxmlformats.org/drawingml/2006/main" xmlns:r="http://schemas.openxmlformats.org/officeDocument/2006/relationships" xmlns:p="http://schemas.openxmlformats.org/presentationml/2006/main" showMasterSp="0" type="tx">
  <p:cSld name="2_Content 3">
    <p:bg>
      <p:bgPr>
        <a:solidFill>
          <a:srgbClr val="FFFFFF"/>
        </a:solidFill>
        <a:effectLst/>
      </p:bgPr>
    </p:bg>
    <p:spTree>
      <p:nvGrpSpPr>
        <p:cNvPr id="1" name=""/>
        <p:cNvGrpSpPr/>
        <p:nvPr/>
      </p:nvGrpSpPr>
      <p:grpSpPr>
        <a:xfrm>
          <a:off x="0" y="0"/>
          <a:ext cx="0" cy="0"/>
          <a:chOff x="0" y="0"/>
          <a:chExt cx="0" cy="0"/>
        </a:xfrm>
      </p:grpSpPr>
      <p:sp>
        <p:nvSpPr>
          <p:cNvPr id="3363"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64"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65"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66"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7"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68"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9"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0"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71"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73"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89298431"/>
      </p:ext>
    </p:extLst>
  </p:cSld>
  <p:clrMapOvr>
    <a:masterClrMapping/>
  </p:clrMapOvr>
  <p:transition spd="med"/>
</p:sldLayout>
</file>

<file path=ppt/slideLayouts/slideLayout1065.xml><?xml version="1.0" encoding="utf-8"?>
<p:sldLayout xmlns:a="http://schemas.openxmlformats.org/drawingml/2006/main" xmlns:r="http://schemas.openxmlformats.org/officeDocument/2006/relationships" xmlns:p="http://schemas.openxmlformats.org/presentationml/2006/main" showMasterSp="0" type="tx">
  <p:cSld name="2_Content 4">
    <p:bg>
      <p:bgPr>
        <a:solidFill>
          <a:srgbClr val="FFFFFF"/>
        </a:solidFill>
        <a:effectLst/>
      </p:bgPr>
    </p:bg>
    <p:spTree>
      <p:nvGrpSpPr>
        <p:cNvPr id="1" name=""/>
        <p:cNvGrpSpPr/>
        <p:nvPr/>
      </p:nvGrpSpPr>
      <p:grpSpPr>
        <a:xfrm>
          <a:off x="0" y="0"/>
          <a:ext cx="0" cy="0"/>
          <a:chOff x="0" y="0"/>
          <a:chExt cx="0" cy="0"/>
        </a:xfrm>
      </p:grpSpPr>
      <p:sp>
        <p:nvSpPr>
          <p:cNvPr id="3380"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8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82"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83"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84"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338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2110537"/>
      </p:ext>
    </p:extLst>
  </p:cSld>
  <p:clrMapOvr>
    <a:masterClrMapping/>
  </p:clrMapOvr>
  <p:transition spd="med"/>
</p:sldLayout>
</file>

<file path=ppt/slideLayouts/slideLayout1066.xml><?xml version="1.0" encoding="utf-8"?>
<p:sldLayout xmlns:a="http://schemas.openxmlformats.org/drawingml/2006/main" xmlns:r="http://schemas.openxmlformats.org/officeDocument/2006/relationships" xmlns:p="http://schemas.openxmlformats.org/presentationml/2006/main" showMasterSp="0" type="tx">
  <p:cSld name="2_Content 5">
    <p:bg>
      <p:bgPr>
        <a:solidFill>
          <a:srgbClr val="FFFFFF"/>
        </a:solidFill>
        <a:effectLst/>
      </p:bgPr>
    </p:bg>
    <p:spTree>
      <p:nvGrpSpPr>
        <p:cNvPr id="1" name=""/>
        <p:cNvGrpSpPr/>
        <p:nvPr/>
      </p:nvGrpSpPr>
      <p:grpSpPr>
        <a:xfrm>
          <a:off x="0" y="0"/>
          <a:ext cx="0" cy="0"/>
          <a:chOff x="0" y="0"/>
          <a:chExt cx="0" cy="0"/>
        </a:xfrm>
      </p:grpSpPr>
      <p:sp>
        <p:nvSpPr>
          <p:cNvPr id="339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9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399"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00"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3401"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0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09"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6130240"/>
      </p:ext>
    </p:extLst>
  </p:cSld>
  <p:clrMapOvr>
    <a:masterClrMapping/>
  </p:clrMapOvr>
  <p:transition spd="med"/>
</p:sldLayout>
</file>

<file path=ppt/slideLayouts/slideLayout1067.xml><?xml version="1.0" encoding="utf-8"?>
<p:sldLayout xmlns:a="http://schemas.openxmlformats.org/drawingml/2006/main" xmlns:r="http://schemas.openxmlformats.org/officeDocument/2006/relationships" xmlns:p="http://schemas.openxmlformats.org/presentationml/2006/main" showMasterSp="0" type="tx">
  <p:cSld name="Content 6">
    <p:bg>
      <p:bgPr>
        <a:solidFill>
          <a:srgbClr val="FFFFFF"/>
        </a:solidFill>
        <a:effectLst/>
      </p:bgPr>
    </p:bg>
    <p:spTree>
      <p:nvGrpSpPr>
        <p:cNvPr id="1" name=""/>
        <p:cNvGrpSpPr/>
        <p:nvPr/>
      </p:nvGrpSpPr>
      <p:grpSpPr>
        <a:xfrm>
          <a:off x="0" y="0"/>
          <a:ext cx="0" cy="0"/>
          <a:chOff x="0" y="0"/>
          <a:chExt cx="0" cy="0"/>
        </a:xfrm>
      </p:grpSpPr>
      <p:sp>
        <p:nvSpPr>
          <p:cNvPr id="341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417"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18"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419"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20"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21"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2"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3"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45987874"/>
      </p:ext>
    </p:extLst>
  </p:cSld>
  <p:clrMapOvr>
    <a:masterClrMapping/>
  </p:clrMapOvr>
  <p:transition spd="med"/>
</p:sldLayout>
</file>

<file path=ppt/slideLayouts/slideLayout1068.xml><?xml version="1.0" encoding="utf-8"?>
<p:sldLayout xmlns:a="http://schemas.openxmlformats.org/drawingml/2006/main" xmlns:r="http://schemas.openxmlformats.org/officeDocument/2006/relationships" xmlns:p="http://schemas.openxmlformats.org/presentationml/2006/main" showMasterSp="0" type="tx">
  <p:cSld name="2_Content 7">
    <p:bg>
      <p:bgPr>
        <a:solidFill>
          <a:srgbClr val="FFFFFF"/>
        </a:solidFill>
        <a:effectLst/>
      </p:bgPr>
    </p:bg>
    <p:spTree>
      <p:nvGrpSpPr>
        <p:cNvPr id="1" name=""/>
        <p:cNvGrpSpPr/>
        <p:nvPr/>
      </p:nvGrpSpPr>
      <p:grpSpPr>
        <a:xfrm>
          <a:off x="0" y="0"/>
          <a:ext cx="0" cy="0"/>
          <a:chOff x="0" y="0"/>
          <a:chExt cx="0" cy="0"/>
        </a:xfrm>
      </p:grpSpPr>
      <p:sp>
        <p:nvSpPr>
          <p:cNvPr id="3430"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31"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32"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3"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4"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5"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6"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7"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8"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9"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40"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41"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85370251"/>
      </p:ext>
    </p:extLst>
  </p:cSld>
  <p:clrMapOvr>
    <a:masterClrMapping/>
  </p:clrMapOvr>
  <p:transition spd="med"/>
</p:sldLayout>
</file>

<file path=ppt/slideLayouts/slideLayout1069.xml><?xml version="1.0" encoding="utf-8"?>
<p:sldLayout xmlns:a="http://schemas.openxmlformats.org/drawingml/2006/main" xmlns:r="http://schemas.openxmlformats.org/officeDocument/2006/relationships" xmlns:p="http://schemas.openxmlformats.org/presentationml/2006/main" showMasterSp="0" type="tx">
  <p:cSld name="2_Content 8">
    <p:bg>
      <p:bgPr>
        <a:solidFill>
          <a:srgbClr val="FFFFFF"/>
        </a:solidFill>
        <a:effectLst/>
      </p:bgPr>
    </p:bg>
    <p:spTree>
      <p:nvGrpSpPr>
        <p:cNvPr id="1" name=""/>
        <p:cNvGrpSpPr/>
        <p:nvPr/>
      </p:nvGrpSpPr>
      <p:grpSpPr>
        <a:xfrm>
          <a:off x="0" y="0"/>
          <a:ext cx="0" cy="0"/>
          <a:chOff x="0" y="0"/>
          <a:chExt cx="0" cy="0"/>
        </a:xfrm>
      </p:grpSpPr>
      <p:sp>
        <p:nvSpPr>
          <p:cNvPr id="3448"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49"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3450"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1"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2"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3"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4"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5"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5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7780188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FFFFFF"/>
        </a:solidFill>
        <a:effectLst/>
      </p:bgPr>
    </p:bg>
    <p:spTree>
      <p:nvGrpSpPr>
        <p:cNvPr id="1" name=""/>
        <p:cNvGrpSpPr/>
        <p:nvPr/>
      </p:nvGrpSpPr>
      <p:grpSpPr>
        <a:xfrm>
          <a:off x="0" y="0"/>
          <a:ext cx="0" cy="0"/>
          <a:chOff x="0" y="0"/>
          <a:chExt cx="0" cy="0"/>
        </a:xfrm>
      </p:grpSpPr>
      <p:sp>
        <p:nvSpPr>
          <p:cNvPr id="136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63867887"/>
      </p:ext>
    </p:extLst>
  </p:cSld>
  <p:clrMapOvr>
    <a:masterClrMapping/>
  </p:clrMapOvr>
  <p:transition spd="med"/>
</p:sldLayout>
</file>

<file path=ppt/slideLayouts/slideLayout1070.xml><?xml version="1.0" encoding="utf-8"?>
<p:sldLayout xmlns:a="http://schemas.openxmlformats.org/drawingml/2006/main" xmlns:r="http://schemas.openxmlformats.org/officeDocument/2006/relationships" xmlns:p="http://schemas.openxmlformats.org/presentationml/2006/main" showMasterSp="0" type="tx">
  <p:cSld name="2_Content 9">
    <p:bg>
      <p:bgPr>
        <a:solidFill>
          <a:srgbClr val="FFFFFF"/>
        </a:solidFill>
        <a:effectLst/>
      </p:bgPr>
    </p:bg>
    <p:spTree>
      <p:nvGrpSpPr>
        <p:cNvPr id="1" name=""/>
        <p:cNvGrpSpPr/>
        <p:nvPr/>
      </p:nvGrpSpPr>
      <p:grpSpPr>
        <a:xfrm>
          <a:off x="0" y="0"/>
          <a:ext cx="0" cy="0"/>
          <a:chOff x="0" y="0"/>
          <a:chExt cx="0" cy="0"/>
        </a:xfrm>
      </p:grpSpPr>
      <p:sp>
        <p:nvSpPr>
          <p:cNvPr id="3464"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65"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6"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7"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8"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9"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70"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471"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472"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473"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74"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75"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47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7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29313520"/>
      </p:ext>
    </p:extLst>
  </p:cSld>
  <p:clrMapOvr>
    <a:masterClrMapping/>
  </p:clrMapOvr>
  <p:transition spd="med"/>
</p:sldLayout>
</file>

<file path=ppt/slideLayouts/slideLayout1071.xml><?xml version="1.0" encoding="utf-8"?>
<p:sldLayout xmlns:a="http://schemas.openxmlformats.org/drawingml/2006/main" xmlns:r="http://schemas.openxmlformats.org/officeDocument/2006/relationships" xmlns:p="http://schemas.openxmlformats.org/presentationml/2006/main" showMasterSp="0" type="tx">
  <p:cSld name="2_Content 10">
    <p:bg>
      <p:bgPr>
        <a:solidFill>
          <a:srgbClr val="FFFFFF"/>
        </a:solidFill>
        <a:effectLst/>
      </p:bgPr>
    </p:bg>
    <p:spTree>
      <p:nvGrpSpPr>
        <p:cNvPr id="1" name=""/>
        <p:cNvGrpSpPr/>
        <p:nvPr/>
      </p:nvGrpSpPr>
      <p:grpSpPr>
        <a:xfrm>
          <a:off x="0" y="0"/>
          <a:ext cx="0" cy="0"/>
          <a:chOff x="0" y="0"/>
          <a:chExt cx="0" cy="0"/>
        </a:xfrm>
      </p:grpSpPr>
      <p:sp>
        <p:nvSpPr>
          <p:cNvPr id="3484"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8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86"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7"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88"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9"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0"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1"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2"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3"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4"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5"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6"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7"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98"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99"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00"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07864049"/>
      </p:ext>
    </p:extLst>
  </p:cSld>
  <p:clrMapOvr>
    <a:masterClrMapping/>
  </p:clrMapOvr>
  <p:transition spd="med"/>
</p:sldLayout>
</file>

<file path=ppt/slideLayouts/slideLayout1072.xml><?xml version="1.0" encoding="utf-8"?>
<p:sldLayout xmlns:a="http://schemas.openxmlformats.org/drawingml/2006/main" xmlns:r="http://schemas.openxmlformats.org/officeDocument/2006/relationships" xmlns:p="http://schemas.openxmlformats.org/presentationml/2006/main" showMasterSp="0" type="tx">
  <p:cSld name="2_Content 11">
    <p:bg>
      <p:bgPr>
        <a:solidFill>
          <a:srgbClr val="FFFFFF"/>
        </a:solidFill>
        <a:effectLst/>
      </p:bgPr>
    </p:bg>
    <p:spTree>
      <p:nvGrpSpPr>
        <p:cNvPr id="1" name=""/>
        <p:cNvGrpSpPr/>
        <p:nvPr/>
      </p:nvGrpSpPr>
      <p:grpSpPr>
        <a:xfrm>
          <a:off x="0" y="0"/>
          <a:ext cx="0" cy="0"/>
          <a:chOff x="0" y="0"/>
          <a:chExt cx="0" cy="0"/>
        </a:xfrm>
      </p:grpSpPr>
      <p:sp>
        <p:nvSpPr>
          <p:cNvPr id="350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08"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09"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10"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511"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12"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93427497"/>
      </p:ext>
    </p:extLst>
  </p:cSld>
  <p:clrMapOvr>
    <a:masterClrMapping/>
  </p:clrMapOvr>
  <p:transition spd="med"/>
</p:sldLayout>
</file>

<file path=ppt/slideLayouts/slideLayout1073.xml><?xml version="1.0" encoding="utf-8"?>
<p:sldLayout xmlns:a="http://schemas.openxmlformats.org/drawingml/2006/main" xmlns:r="http://schemas.openxmlformats.org/officeDocument/2006/relationships" xmlns:p="http://schemas.openxmlformats.org/presentationml/2006/main" showMasterSp="0" type="tx">
  <p:cSld name="Content 12">
    <p:bg>
      <p:bgPr>
        <a:solidFill>
          <a:srgbClr val="FFFFFF"/>
        </a:solidFill>
        <a:effectLst/>
      </p:bgPr>
    </p:bg>
    <p:spTree>
      <p:nvGrpSpPr>
        <p:cNvPr id="1" name=""/>
        <p:cNvGrpSpPr/>
        <p:nvPr/>
      </p:nvGrpSpPr>
      <p:grpSpPr>
        <a:xfrm>
          <a:off x="0" y="0"/>
          <a:ext cx="0" cy="0"/>
          <a:chOff x="0" y="0"/>
          <a:chExt cx="0" cy="0"/>
        </a:xfrm>
      </p:grpSpPr>
      <p:sp>
        <p:nvSpPr>
          <p:cNvPr id="351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20"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3521"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22"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3523"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524"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25"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98327774"/>
      </p:ext>
    </p:extLst>
  </p:cSld>
  <p:clrMapOvr>
    <a:masterClrMapping/>
  </p:clrMapOvr>
  <p:transition spd="med"/>
</p:sldLayout>
</file>

<file path=ppt/slideLayouts/slideLayout1074.xml><?xml version="1.0" encoding="utf-8"?>
<p:sldLayout xmlns:a="http://schemas.openxmlformats.org/drawingml/2006/main" xmlns:r="http://schemas.openxmlformats.org/officeDocument/2006/relationships" xmlns:p="http://schemas.openxmlformats.org/presentationml/2006/main" showMasterSp="0" type="tx">
  <p:cSld name="10_BLANK">
    <p:bg>
      <p:bgPr>
        <a:solidFill>
          <a:srgbClr val="FFFFFF"/>
        </a:solidFill>
        <a:effectLst/>
      </p:bgPr>
    </p:bg>
    <p:spTree>
      <p:nvGrpSpPr>
        <p:cNvPr id="1" name=""/>
        <p:cNvGrpSpPr/>
        <p:nvPr/>
      </p:nvGrpSpPr>
      <p:grpSpPr>
        <a:xfrm>
          <a:off x="0" y="0"/>
          <a:ext cx="0" cy="0"/>
          <a:chOff x="0" y="0"/>
          <a:chExt cx="0" cy="0"/>
        </a:xfrm>
      </p:grpSpPr>
      <p:sp>
        <p:nvSpPr>
          <p:cNvPr id="3532"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91244692"/>
      </p:ext>
    </p:extLst>
  </p:cSld>
  <p:clrMapOvr>
    <a:masterClrMapping/>
  </p:clrMapOvr>
  <p:transition spd="med"/>
</p:sldLayout>
</file>

<file path=ppt/slideLayouts/slideLayout1075.xml><?xml version="1.0" encoding="utf-8"?>
<p:sldLayout xmlns:a="http://schemas.openxmlformats.org/drawingml/2006/main" xmlns:r="http://schemas.openxmlformats.org/officeDocument/2006/relationships" xmlns:p="http://schemas.openxmlformats.org/presentationml/2006/main" showMasterSp="0" type="tx">
  <p:cSld name="Thank You 2">
    <p:bg>
      <p:bgPr>
        <a:solidFill>
          <a:srgbClr val="FFFFFF"/>
        </a:solidFill>
        <a:effectLst/>
      </p:bgPr>
    </p:bg>
    <p:spTree>
      <p:nvGrpSpPr>
        <p:cNvPr id="1" name=""/>
        <p:cNvGrpSpPr/>
        <p:nvPr/>
      </p:nvGrpSpPr>
      <p:grpSpPr>
        <a:xfrm>
          <a:off x="0" y="0"/>
          <a:ext cx="0" cy="0"/>
          <a:chOff x="0" y="0"/>
          <a:chExt cx="0" cy="0"/>
        </a:xfrm>
      </p:grpSpPr>
      <p:sp>
        <p:nvSpPr>
          <p:cNvPr id="3539"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1349687"/>
      </p:ext>
    </p:extLst>
  </p:cSld>
  <p:clrMapOvr>
    <a:masterClrMapping/>
  </p:clrMapOvr>
  <p:transition spd="med"/>
</p:sldLayout>
</file>

<file path=ppt/slideLayouts/slideLayout1076.xml><?xml version="1.0" encoding="utf-8"?>
<p:sldLayout xmlns:a="http://schemas.openxmlformats.org/drawingml/2006/main" xmlns:r="http://schemas.openxmlformats.org/officeDocument/2006/relationships" xmlns:p="http://schemas.openxmlformats.org/presentationml/2006/main" showMasterSp="0" type="tx">
  <p:cSld name="4_ Thank You 1">
    <p:bg>
      <p:bgPr>
        <a:solidFill>
          <a:srgbClr val="57A9FD"/>
        </a:solidFill>
        <a:effectLst/>
      </p:bgPr>
    </p:bg>
    <p:spTree>
      <p:nvGrpSpPr>
        <p:cNvPr id="1" name=""/>
        <p:cNvGrpSpPr/>
        <p:nvPr/>
      </p:nvGrpSpPr>
      <p:grpSpPr>
        <a:xfrm>
          <a:off x="0" y="0"/>
          <a:ext cx="0" cy="0"/>
          <a:chOff x="0" y="0"/>
          <a:chExt cx="0" cy="0"/>
        </a:xfrm>
      </p:grpSpPr>
      <p:sp>
        <p:nvSpPr>
          <p:cNvPr id="3547"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90298702"/>
      </p:ext>
    </p:extLst>
  </p:cSld>
  <p:clrMapOvr>
    <a:masterClrMapping/>
  </p:clrMapOvr>
  <p:transition spd="med"/>
</p:sldLayout>
</file>

<file path=ppt/slideLayouts/slideLayout1077.xml><?xml version="1.0" encoding="utf-8"?>
<p:sldLayout xmlns:a="http://schemas.openxmlformats.org/drawingml/2006/main" xmlns:r="http://schemas.openxmlformats.org/officeDocument/2006/relationships" xmlns:p="http://schemas.openxmlformats.org/presentationml/2006/main" showMasterSp="0" type="tx">
  <p:cSld name="1_Template Holder">
    <p:bg>
      <p:bgPr>
        <a:solidFill>
          <a:srgbClr val="FFFFFF"/>
        </a:solidFill>
        <a:effectLst/>
      </p:bgPr>
    </p:bg>
    <p:spTree>
      <p:nvGrpSpPr>
        <p:cNvPr id="1" name=""/>
        <p:cNvGrpSpPr/>
        <p:nvPr/>
      </p:nvGrpSpPr>
      <p:grpSpPr>
        <a:xfrm>
          <a:off x="0" y="0"/>
          <a:ext cx="0" cy="0"/>
          <a:chOff x="0" y="0"/>
          <a:chExt cx="0" cy="0"/>
        </a:xfrm>
      </p:grpSpPr>
      <p:sp>
        <p:nvSpPr>
          <p:cNvPr id="3555"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3556"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02945235"/>
      </p:ext>
    </p:extLst>
  </p:cSld>
  <p:clrMapOvr>
    <a:masterClrMapping/>
  </p:clrMapOvr>
  <p:transition spd="med"/>
</p:sldLayout>
</file>

<file path=ppt/slideLayouts/slideLayout1078.xml><?xml version="1.0" encoding="utf-8"?>
<p:sldLayout xmlns:a="http://schemas.openxmlformats.org/drawingml/2006/main" xmlns:r="http://schemas.openxmlformats.org/officeDocument/2006/relationships" xmlns:p="http://schemas.openxmlformats.org/presentationml/2006/main" showMasterSp="0" type="tx">
  <p:cSld name="1_Content 2">
    <p:bg>
      <p:bgPr>
        <a:solidFill>
          <a:srgbClr val="FFFFFF"/>
        </a:solidFill>
        <a:effectLst/>
      </p:bgPr>
    </p:bg>
    <p:spTree>
      <p:nvGrpSpPr>
        <p:cNvPr id="1" name=""/>
        <p:cNvGrpSpPr/>
        <p:nvPr/>
      </p:nvGrpSpPr>
      <p:grpSpPr>
        <a:xfrm>
          <a:off x="0" y="0"/>
          <a:ext cx="0" cy="0"/>
          <a:chOff x="0" y="0"/>
          <a:chExt cx="0" cy="0"/>
        </a:xfrm>
      </p:grpSpPr>
      <p:sp>
        <p:nvSpPr>
          <p:cNvPr id="356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564"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565"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566"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356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568"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45623452"/>
      </p:ext>
    </p:extLst>
  </p:cSld>
  <p:clrMapOvr>
    <a:masterClrMapping/>
  </p:clrMapOvr>
  <p:transition spd="med"/>
</p:sldLayout>
</file>

<file path=ppt/slideLayouts/slideLayout1079.xml><?xml version="1.0" encoding="utf-8"?>
<p:sldLayout xmlns:a="http://schemas.openxmlformats.org/drawingml/2006/main" xmlns:r="http://schemas.openxmlformats.org/officeDocument/2006/relationships" xmlns:p="http://schemas.openxmlformats.org/presentationml/2006/main" showMasterSp="0" type="tx">
  <p:cSld name="1_Content 6">
    <p:bg>
      <p:bgPr>
        <a:solidFill>
          <a:srgbClr val="FFFFFF"/>
        </a:solidFill>
        <a:effectLst/>
      </p:bgPr>
    </p:bg>
    <p:spTree>
      <p:nvGrpSpPr>
        <p:cNvPr id="1" name=""/>
        <p:cNvGrpSpPr/>
        <p:nvPr/>
      </p:nvGrpSpPr>
      <p:grpSpPr>
        <a:xfrm>
          <a:off x="0" y="0"/>
          <a:ext cx="0" cy="0"/>
          <a:chOff x="0" y="0"/>
          <a:chExt cx="0" cy="0"/>
        </a:xfrm>
      </p:grpSpPr>
      <p:sp>
        <p:nvSpPr>
          <p:cNvPr id="357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57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577"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57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57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8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27391881"/>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1_TItle Page 2">
    <p:bg>
      <p:bgPr>
        <a:solidFill>
          <a:srgbClr val="FFFFFF"/>
        </a:solidFill>
        <a:effectLst/>
      </p:bgPr>
    </p:bg>
    <p:spTree>
      <p:nvGrpSpPr>
        <p:cNvPr id="1" name=""/>
        <p:cNvGrpSpPr/>
        <p:nvPr/>
      </p:nvGrpSpPr>
      <p:grpSpPr>
        <a:xfrm>
          <a:off x="0" y="0"/>
          <a:ext cx="0" cy="0"/>
          <a:chOff x="0" y="0"/>
          <a:chExt cx="0" cy="0"/>
        </a:xfrm>
      </p:grpSpPr>
      <p:sp>
        <p:nvSpPr>
          <p:cNvPr id="1367"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368"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369"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1370"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66080876"/>
      </p:ext>
    </p:extLst>
  </p:cSld>
  <p:clrMapOvr>
    <a:masterClrMapping/>
  </p:clrMapOvr>
  <p:transition spd="med"/>
</p:sldLayout>
</file>

<file path=ppt/slideLayouts/slideLayout1080.xml><?xml version="1.0" encoding="utf-8"?>
<p:sldLayout xmlns:a="http://schemas.openxmlformats.org/drawingml/2006/main" xmlns:r="http://schemas.openxmlformats.org/officeDocument/2006/relationships" xmlns:p="http://schemas.openxmlformats.org/presentationml/2006/main" showMasterSp="0" type="tx">
  <p:cSld name="Title and Blank">
    <p:bg>
      <p:bgPr>
        <a:solidFill>
          <a:srgbClr val="57A9FD"/>
        </a:solidFill>
        <a:effectLst/>
      </p:bgPr>
    </p:bg>
    <p:spTree>
      <p:nvGrpSpPr>
        <p:cNvPr id="1" name=""/>
        <p:cNvGrpSpPr/>
        <p:nvPr/>
      </p:nvGrpSpPr>
      <p:grpSpPr>
        <a:xfrm>
          <a:off x="0" y="0"/>
          <a:ext cx="0" cy="0"/>
          <a:chOff x="0" y="0"/>
          <a:chExt cx="0" cy="0"/>
        </a:xfrm>
      </p:grpSpPr>
      <p:pic>
        <p:nvPicPr>
          <p:cNvPr id="3589"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3590"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3591"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3592"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593"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594"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3595"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359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34987754"/>
      </p:ext>
    </p:extLst>
  </p:cSld>
  <p:clrMapOvr>
    <a:masterClrMapping/>
  </p:clrMapOvr>
  <p:transition spd="med"/>
</p:sldLayout>
</file>

<file path=ppt/slideLayouts/slideLayout1081.xml><?xml version="1.0" encoding="utf-8"?>
<p:sldLayout xmlns:a="http://schemas.openxmlformats.org/drawingml/2006/main" xmlns:r="http://schemas.openxmlformats.org/officeDocument/2006/relationships" xmlns:p="http://schemas.openxmlformats.org/presentationml/2006/main" showMasterSp="0" type="tx">
  <p:cSld name="3_Content 11">
    <p:bg>
      <p:bgPr>
        <a:solidFill>
          <a:srgbClr val="FFFFFF"/>
        </a:solidFill>
        <a:effectLst/>
      </p:bgPr>
    </p:bg>
    <p:spTree>
      <p:nvGrpSpPr>
        <p:cNvPr id="1" name=""/>
        <p:cNvGrpSpPr/>
        <p:nvPr/>
      </p:nvGrpSpPr>
      <p:grpSpPr>
        <a:xfrm>
          <a:off x="0" y="0"/>
          <a:ext cx="0" cy="0"/>
          <a:chOff x="0" y="0"/>
          <a:chExt cx="0" cy="0"/>
        </a:xfrm>
      </p:grpSpPr>
      <p:sp>
        <p:nvSpPr>
          <p:cNvPr id="360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604"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3605"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3606"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607"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608"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09765954"/>
      </p:ext>
    </p:extLst>
  </p:cSld>
  <p:clrMapOvr>
    <a:masterClrMapping/>
  </p:clrMapOvr>
  <p:transition spd="med"/>
</p:sldLayout>
</file>

<file path=ppt/slideLayouts/slideLayout1082.xml><?xml version="1.0" encoding="utf-8"?>
<p:sldLayout xmlns:a="http://schemas.openxmlformats.org/drawingml/2006/main" xmlns:r="http://schemas.openxmlformats.org/officeDocument/2006/relationships" xmlns:p="http://schemas.openxmlformats.org/presentationml/2006/main" showMasterSp="0" type="tx">
  <p:cSld name="4_Title &amp; Subtitle">
    <p:bg>
      <p:bgPr>
        <a:solidFill>
          <a:srgbClr val="FFFFFF"/>
        </a:solidFill>
        <a:effectLst/>
      </p:bgPr>
    </p:bg>
    <p:spTree>
      <p:nvGrpSpPr>
        <p:cNvPr id="1" name=""/>
        <p:cNvGrpSpPr/>
        <p:nvPr/>
      </p:nvGrpSpPr>
      <p:grpSpPr>
        <a:xfrm>
          <a:off x="0" y="0"/>
          <a:ext cx="0" cy="0"/>
          <a:chOff x="0" y="0"/>
          <a:chExt cx="0" cy="0"/>
        </a:xfrm>
      </p:grpSpPr>
      <p:sp>
        <p:nvSpPr>
          <p:cNvPr id="3615"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3616"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8318623"/>
      </p:ext>
    </p:extLst>
  </p:cSld>
  <p:clrMapOvr>
    <a:masterClrMapping/>
  </p:clrMapOvr>
  <p:transition spd="med"/>
</p:sldLayout>
</file>

<file path=ppt/slideLayouts/slideLayout1083.xml><?xml version="1.0" encoding="utf-8"?>
<p:sldLayout xmlns:a="http://schemas.openxmlformats.org/drawingml/2006/main" xmlns:r="http://schemas.openxmlformats.org/officeDocument/2006/relationships" xmlns:p="http://schemas.openxmlformats.org/presentationml/2006/main" showMasterSp="0" type="tx">
  <p:cSld name="1_Title Slide 4">
    <p:bg>
      <p:bgPr>
        <a:solidFill>
          <a:srgbClr val="FFFFFF"/>
        </a:solidFill>
        <a:effectLst/>
      </p:bgPr>
    </p:bg>
    <p:spTree>
      <p:nvGrpSpPr>
        <p:cNvPr id="1" name=""/>
        <p:cNvGrpSpPr/>
        <p:nvPr/>
      </p:nvGrpSpPr>
      <p:grpSpPr>
        <a:xfrm>
          <a:off x="0" y="0"/>
          <a:ext cx="0" cy="0"/>
          <a:chOff x="0" y="0"/>
          <a:chExt cx="0" cy="0"/>
        </a:xfrm>
      </p:grpSpPr>
      <p:sp>
        <p:nvSpPr>
          <p:cNvPr id="3624"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625"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26"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627"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71381817"/>
      </p:ext>
    </p:extLst>
  </p:cSld>
  <p:clrMapOvr>
    <a:masterClrMapping/>
  </p:clrMapOvr>
  <p:transition spd="med"/>
</p:sldLayout>
</file>

<file path=ppt/slideLayouts/slideLayout1084.xml><?xml version="1.0" encoding="utf-8"?>
<p:sldLayout xmlns:a="http://schemas.openxmlformats.org/drawingml/2006/main" xmlns:r="http://schemas.openxmlformats.org/officeDocument/2006/relationships" xmlns:p="http://schemas.openxmlformats.org/presentationml/2006/main" showMasterSp="0" type="tx">
  <p:cSld name="3_Specialty 3">
    <p:bg>
      <p:bgPr>
        <a:solidFill>
          <a:srgbClr val="57A9FD"/>
        </a:solidFill>
        <a:effectLst/>
      </p:bgPr>
    </p:bg>
    <p:spTree>
      <p:nvGrpSpPr>
        <p:cNvPr id="1" name=""/>
        <p:cNvGrpSpPr/>
        <p:nvPr/>
      </p:nvGrpSpPr>
      <p:grpSpPr>
        <a:xfrm>
          <a:off x="0" y="0"/>
          <a:ext cx="0" cy="0"/>
          <a:chOff x="0" y="0"/>
          <a:chExt cx="0" cy="0"/>
        </a:xfrm>
      </p:grpSpPr>
      <p:sp>
        <p:nvSpPr>
          <p:cNvPr id="3634"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5"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6"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37"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638"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9"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0"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641"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2"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3"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644"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5"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6"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647"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8"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9"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650"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1"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2"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653"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4"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5"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656"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7"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8"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6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660"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9229739"/>
      </p:ext>
    </p:extLst>
  </p:cSld>
  <p:clrMapOvr>
    <a:masterClrMapping/>
  </p:clrMapOvr>
  <p:transition spd="med"/>
</p:sldLayout>
</file>

<file path=ppt/slideLayouts/slideLayout1085.xml><?xml version="1.0" encoding="utf-8"?>
<p:sldLayout xmlns:a="http://schemas.openxmlformats.org/drawingml/2006/main" xmlns:r="http://schemas.openxmlformats.org/officeDocument/2006/relationships" xmlns:p="http://schemas.openxmlformats.org/presentationml/2006/main" showMasterSp="0" type="tx">
  <p:cSld name="5_Title &amp; Subtitle">
    <p:bg>
      <p:bgPr>
        <a:solidFill>
          <a:srgbClr val="FFFFFF"/>
        </a:solidFill>
        <a:effectLst/>
      </p:bgPr>
    </p:bg>
    <p:spTree>
      <p:nvGrpSpPr>
        <p:cNvPr id="1" name=""/>
        <p:cNvGrpSpPr/>
        <p:nvPr/>
      </p:nvGrpSpPr>
      <p:grpSpPr>
        <a:xfrm>
          <a:off x="0" y="0"/>
          <a:ext cx="0" cy="0"/>
          <a:chOff x="0" y="0"/>
          <a:chExt cx="0" cy="0"/>
        </a:xfrm>
      </p:grpSpPr>
      <p:sp>
        <p:nvSpPr>
          <p:cNvPr id="3667"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3668"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69"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12913941"/>
      </p:ext>
    </p:extLst>
  </p:cSld>
  <p:clrMapOvr>
    <a:masterClrMapping/>
  </p:clrMapOvr>
  <p:transition spd="med"/>
</p:sldLayout>
</file>

<file path=ppt/slideLayouts/slideLayout1086.xml><?xml version="1.0" encoding="utf-8"?>
<p:sldLayout xmlns:a="http://schemas.openxmlformats.org/drawingml/2006/main" xmlns:r="http://schemas.openxmlformats.org/officeDocument/2006/relationships" xmlns:p="http://schemas.openxmlformats.org/presentationml/2006/main" showMasterSp="0" type="tx">
  <p:cSld name="2_Content Slide 3 copy">
    <p:bg>
      <p:bgPr>
        <a:solidFill>
          <a:srgbClr val="FFFFFF"/>
        </a:solidFill>
        <a:effectLst/>
      </p:bgPr>
    </p:bg>
    <p:spTree>
      <p:nvGrpSpPr>
        <p:cNvPr id="1" name=""/>
        <p:cNvGrpSpPr/>
        <p:nvPr/>
      </p:nvGrpSpPr>
      <p:grpSpPr>
        <a:xfrm>
          <a:off x="0" y="0"/>
          <a:ext cx="0" cy="0"/>
          <a:chOff x="0" y="0"/>
          <a:chExt cx="0" cy="0"/>
        </a:xfrm>
      </p:grpSpPr>
      <p:sp>
        <p:nvSpPr>
          <p:cNvPr id="3676"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77"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3678"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3679"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3680"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3681"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3682"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683"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684"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3685"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3686"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3687"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3688"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3689"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3690"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3691"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3692"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33752763"/>
      </p:ext>
    </p:extLst>
  </p:cSld>
  <p:clrMapOvr>
    <a:masterClrMapping/>
  </p:clrMapOvr>
  <p:transition spd="med"/>
</p:sldLayout>
</file>

<file path=ppt/slideLayouts/slideLayout1087.xml><?xml version="1.0" encoding="utf-8"?>
<p:sldLayout xmlns:a="http://schemas.openxmlformats.org/drawingml/2006/main" xmlns:r="http://schemas.openxmlformats.org/officeDocument/2006/relationships" xmlns:p="http://schemas.openxmlformats.org/presentationml/2006/main" showMasterSp="0" type="tx">
  <p:cSld name="5_ Thank You 1">
    <p:bg>
      <p:bgPr>
        <a:solidFill>
          <a:srgbClr val="57A9FD"/>
        </a:solidFill>
        <a:effectLst/>
      </p:bgPr>
    </p:bg>
    <p:spTree>
      <p:nvGrpSpPr>
        <p:cNvPr id="1" name=""/>
        <p:cNvGrpSpPr/>
        <p:nvPr/>
      </p:nvGrpSpPr>
      <p:grpSpPr>
        <a:xfrm>
          <a:off x="0" y="0"/>
          <a:ext cx="0" cy="0"/>
          <a:chOff x="0" y="0"/>
          <a:chExt cx="0" cy="0"/>
        </a:xfrm>
      </p:grpSpPr>
      <p:sp>
        <p:nvSpPr>
          <p:cNvPr id="369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81226432"/>
      </p:ext>
    </p:extLst>
  </p:cSld>
  <p:clrMapOvr>
    <a:masterClrMapping/>
  </p:clrMapOvr>
  <p:transition spd="med"/>
</p:sldLayout>
</file>

<file path=ppt/slideLayouts/slideLayout1088.xml><?xml version="1.0" encoding="utf-8"?>
<p:sldLayout xmlns:a="http://schemas.openxmlformats.org/drawingml/2006/main" xmlns:r="http://schemas.openxmlformats.org/officeDocument/2006/relationships" xmlns:p="http://schemas.openxmlformats.org/presentationml/2006/main" showMasterSp="0" type="tx">
  <p:cSld name="3_Section Divider 2">
    <p:bg>
      <p:bgPr>
        <a:solidFill>
          <a:srgbClr val="FFFFFF"/>
        </a:solidFill>
        <a:effectLst/>
      </p:bgPr>
    </p:bg>
    <p:spTree>
      <p:nvGrpSpPr>
        <p:cNvPr id="1" name=""/>
        <p:cNvGrpSpPr/>
        <p:nvPr/>
      </p:nvGrpSpPr>
      <p:grpSpPr>
        <a:xfrm>
          <a:off x="0" y="0"/>
          <a:ext cx="0" cy="0"/>
          <a:chOff x="0" y="0"/>
          <a:chExt cx="0" cy="0"/>
        </a:xfrm>
      </p:grpSpPr>
      <p:sp>
        <p:nvSpPr>
          <p:cNvPr id="3707"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3708"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709"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710"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711"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71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00584381"/>
      </p:ext>
    </p:extLst>
  </p:cSld>
  <p:clrMapOvr>
    <a:masterClrMapping/>
  </p:clrMapOvr>
  <p:transition spd="med"/>
</p:sldLayout>
</file>

<file path=ppt/slideLayouts/slideLayout1089.xml><?xml version="1.0" encoding="utf-8"?>
<p:sldLayout xmlns:a="http://schemas.openxmlformats.org/drawingml/2006/main" xmlns:r="http://schemas.openxmlformats.org/officeDocument/2006/relationships" xmlns:p="http://schemas.openxmlformats.org/presentationml/2006/main" showMasterSp="0" type="tx">
  <p:cSld name="1_ Thank You 2">
    <p:bg>
      <p:bgPr>
        <a:solidFill>
          <a:srgbClr val="0F3659"/>
        </a:solidFill>
        <a:effectLst/>
      </p:bgPr>
    </p:bg>
    <p:spTree>
      <p:nvGrpSpPr>
        <p:cNvPr id="1" name=""/>
        <p:cNvGrpSpPr/>
        <p:nvPr/>
      </p:nvGrpSpPr>
      <p:grpSpPr>
        <a:xfrm>
          <a:off x="0" y="0"/>
          <a:ext cx="0" cy="0"/>
          <a:chOff x="0" y="0"/>
          <a:chExt cx="0" cy="0"/>
        </a:xfrm>
      </p:grpSpPr>
      <p:sp>
        <p:nvSpPr>
          <p:cNvPr id="371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6591235"/>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3_Agenda 2">
    <p:bg>
      <p:bgPr>
        <a:solidFill>
          <a:srgbClr val="FFFFFF"/>
        </a:solidFill>
        <a:effectLst/>
      </p:bgPr>
    </p:bg>
    <p:spTree>
      <p:nvGrpSpPr>
        <p:cNvPr id="1" name=""/>
        <p:cNvGrpSpPr/>
        <p:nvPr/>
      </p:nvGrpSpPr>
      <p:grpSpPr>
        <a:xfrm>
          <a:off x="0" y="0"/>
          <a:ext cx="0" cy="0"/>
          <a:chOff x="0" y="0"/>
          <a:chExt cx="0" cy="0"/>
        </a:xfrm>
      </p:grpSpPr>
      <p:sp>
        <p:nvSpPr>
          <p:cNvPr id="1377"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8"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79"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0"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1"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2"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3"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4"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5"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6"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7"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8"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9"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90"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1"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2"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3"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4"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1395"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30088198"/>
      </p:ext>
    </p:extLst>
  </p:cSld>
  <p:clrMapOvr>
    <a:masterClrMapping/>
  </p:clrMapOvr>
  <p:transition spd="med"/>
</p:sldLayout>
</file>

<file path=ppt/slideLayouts/slideLayout1090.xml><?xml version="1.0" encoding="utf-8"?>
<p:sldLayout xmlns:a="http://schemas.openxmlformats.org/drawingml/2006/main" xmlns:r="http://schemas.openxmlformats.org/officeDocument/2006/relationships" xmlns:p="http://schemas.openxmlformats.org/presentationml/2006/main" showMasterSp="0" type="tx">
  <p:cSld name="3_ Thank You 4">
    <p:bg>
      <p:bgPr>
        <a:solidFill>
          <a:srgbClr val="FFFFFF"/>
        </a:solidFill>
        <a:effectLst/>
      </p:bgPr>
    </p:bg>
    <p:spTree>
      <p:nvGrpSpPr>
        <p:cNvPr id="1" name=""/>
        <p:cNvGrpSpPr/>
        <p:nvPr/>
      </p:nvGrpSpPr>
      <p:grpSpPr>
        <a:xfrm>
          <a:off x="0" y="0"/>
          <a:ext cx="0" cy="0"/>
          <a:chOff x="0" y="0"/>
          <a:chExt cx="0" cy="0"/>
        </a:xfrm>
      </p:grpSpPr>
      <p:sp>
        <p:nvSpPr>
          <p:cNvPr id="37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48811628"/>
      </p:ext>
    </p:extLst>
  </p:cSld>
  <p:clrMapOvr>
    <a:masterClrMapping/>
  </p:clrMapOvr>
  <p:transition spd="med"/>
</p:sldLayout>
</file>

<file path=ppt/slideLayouts/slideLayout1091.xml><?xml version="1.0" encoding="utf-8"?>
<p:sldLayout xmlns:a="http://schemas.openxmlformats.org/drawingml/2006/main" xmlns:r="http://schemas.openxmlformats.org/officeDocument/2006/relationships" xmlns:p="http://schemas.openxmlformats.org/presentationml/2006/main" showMasterSp="0" type="tx">
  <p:cSld name="3_Divider 4">
    <p:bg>
      <p:bgPr>
        <a:solidFill>
          <a:srgbClr val="000000"/>
        </a:solidFill>
        <a:effectLst/>
      </p:bgPr>
    </p:bg>
    <p:spTree>
      <p:nvGrpSpPr>
        <p:cNvPr id="1" name=""/>
        <p:cNvGrpSpPr/>
        <p:nvPr/>
      </p:nvGrpSpPr>
      <p:grpSpPr>
        <a:xfrm>
          <a:off x="0" y="0"/>
          <a:ext cx="0" cy="0"/>
          <a:chOff x="0" y="0"/>
          <a:chExt cx="0" cy="0"/>
        </a:xfrm>
      </p:grpSpPr>
      <p:sp>
        <p:nvSpPr>
          <p:cNvPr id="3735"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3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58436033"/>
      </p:ext>
    </p:extLst>
  </p:cSld>
  <p:clrMapOvr>
    <a:masterClrMapping/>
  </p:clrMapOvr>
  <p:transition spd="med"/>
</p:sldLayout>
</file>

<file path=ppt/slideLayouts/slideLayout1092.xml><?xml version="1.0" encoding="utf-8"?>
<p:sldLayout xmlns:a="http://schemas.openxmlformats.org/drawingml/2006/main" xmlns:r="http://schemas.openxmlformats.org/officeDocument/2006/relationships" xmlns:p="http://schemas.openxmlformats.org/presentationml/2006/main" showMasterSp="0" type="tx">
  <p:cSld name="3_Content Slide 3 copy">
    <p:bg>
      <p:bgPr>
        <a:solidFill>
          <a:srgbClr val="FFFFFF"/>
        </a:solidFill>
        <a:effectLst/>
      </p:bgPr>
    </p:bg>
    <p:spTree>
      <p:nvGrpSpPr>
        <p:cNvPr id="1" name=""/>
        <p:cNvGrpSpPr/>
        <p:nvPr/>
      </p:nvGrpSpPr>
      <p:grpSpPr>
        <a:xfrm>
          <a:off x="0" y="0"/>
          <a:ext cx="0" cy="0"/>
          <a:chOff x="0" y="0"/>
          <a:chExt cx="0" cy="0"/>
        </a:xfrm>
      </p:grpSpPr>
      <p:sp>
        <p:nvSpPr>
          <p:cNvPr id="37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44"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5"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6"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7"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8"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9"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750"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751"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752"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753"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4"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5"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6"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7"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8"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00610527"/>
      </p:ext>
    </p:extLst>
  </p:cSld>
  <p:clrMapOvr>
    <a:masterClrMapping/>
  </p:clrMapOvr>
  <p:transition spd="med"/>
</p:sldLayout>
</file>

<file path=ppt/slideLayouts/slideLayout1093.xml><?xml version="1.0" encoding="utf-8"?>
<p:sldLayout xmlns:a="http://schemas.openxmlformats.org/drawingml/2006/main" xmlns:r="http://schemas.openxmlformats.org/officeDocument/2006/relationships" xmlns:p="http://schemas.openxmlformats.org/presentationml/2006/main" showMasterSp="0" type="tx">
  <p:cSld name="4_Content 11">
    <p:bg>
      <p:bgPr>
        <a:solidFill>
          <a:srgbClr val="FFFFFF"/>
        </a:solidFill>
        <a:effectLst/>
      </p:bgPr>
    </p:bg>
    <p:spTree>
      <p:nvGrpSpPr>
        <p:cNvPr id="1" name=""/>
        <p:cNvGrpSpPr/>
        <p:nvPr/>
      </p:nvGrpSpPr>
      <p:grpSpPr>
        <a:xfrm>
          <a:off x="0" y="0"/>
          <a:ext cx="0" cy="0"/>
          <a:chOff x="0" y="0"/>
          <a:chExt cx="0" cy="0"/>
        </a:xfrm>
      </p:grpSpPr>
      <p:sp>
        <p:nvSpPr>
          <p:cNvPr id="376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376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68"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376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770"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377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81601465"/>
      </p:ext>
    </p:extLst>
  </p:cSld>
  <p:clrMapOvr>
    <a:masterClrMapping/>
  </p:clrMapOvr>
  <p:transition spd="med"/>
</p:sldLayout>
</file>

<file path=ppt/slideLayouts/slideLayout1094.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FFFFFF"/>
        </a:solidFill>
        <a:effectLst/>
      </p:bgPr>
    </p:bg>
    <p:spTree>
      <p:nvGrpSpPr>
        <p:cNvPr id="1" name=""/>
        <p:cNvGrpSpPr/>
        <p:nvPr/>
      </p:nvGrpSpPr>
      <p:grpSpPr>
        <a:xfrm>
          <a:off x="0" y="0"/>
          <a:ext cx="0" cy="0"/>
          <a:chOff x="0" y="0"/>
          <a:chExt cx="0" cy="0"/>
        </a:xfrm>
      </p:grpSpPr>
      <p:sp>
        <p:nvSpPr>
          <p:cNvPr id="3778"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3779"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780"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3781"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171618189"/>
      </p:ext>
    </p:extLst>
  </p:cSld>
  <p:clrMapOvr>
    <a:masterClrMapping/>
  </p:clrMapOvr>
  <p:transition spd="med"/>
</p:sldLayout>
</file>

<file path=ppt/slideLayouts/slideLayout1095.xml><?xml version="1.0" encoding="utf-8"?>
<p:sldLayout xmlns:a="http://schemas.openxmlformats.org/drawingml/2006/main" xmlns:r="http://schemas.openxmlformats.org/officeDocument/2006/relationships" xmlns:p="http://schemas.openxmlformats.org/presentationml/2006/main" showMasterSp="0" type="tx">
  <p:cSld name="2_Divider 1">
    <p:bg>
      <p:bgPr>
        <a:solidFill>
          <a:srgbClr val="FFFFFF"/>
        </a:solidFill>
        <a:effectLst/>
      </p:bgPr>
    </p:bg>
    <p:spTree>
      <p:nvGrpSpPr>
        <p:cNvPr id="1" name=""/>
        <p:cNvGrpSpPr/>
        <p:nvPr/>
      </p:nvGrpSpPr>
      <p:grpSpPr>
        <a:xfrm>
          <a:off x="0" y="0"/>
          <a:ext cx="0" cy="0"/>
          <a:chOff x="0" y="0"/>
          <a:chExt cx="0" cy="0"/>
        </a:xfrm>
      </p:grpSpPr>
      <p:sp>
        <p:nvSpPr>
          <p:cNvPr id="3788"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789"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90"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3791"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79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79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50068676"/>
      </p:ext>
    </p:extLst>
  </p:cSld>
  <p:clrMapOvr>
    <a:masterClrMapping/>
  </p:clrMapOvr>
  <p:transition spd="med"/>
</p:sldLayout>
</file>

<file path=ppt/slideLayouts/slideLayout1096.xml><?xml version="1.0" encoding="utf-8"?>
<p:sldLayout xmlns:a="http://schemas.openxmlformats.org/drawingml/2006/main" xmlns:r="http://schemas.openxmlformats.org/officeDocument/2006/relationships" xmlns:p="http://schemas.openxmlformats.org/presentationml/2006/main" showMasterSp="0" type="tx">
  <p:cSld name="2_Specialty Slide 2">
    <p:bg>
      <p:bgPr>
        <a:solidFill>
          <a:srgbClr val="FFFFFF"/>
        </a:solidFill>
        <a:effectLst/>
      </p:bgPr>
    </p:bg>
    <p:spTree>
      <p:nvGrpSpPr>
        <p:cNvPr id="1" name=""/>
        <p:cNvGrpSpPr/>
        <p:nvPr/>
      </p:nvGrpSpPr>
      <p:grpSpPr>
        <a:xfrm>
          <a:off x="0" y="0"/>
          <a:ext cx="0" cy="0"/>
          <a:chOff x="0" y="0"/>
          <a:chExt cx="0" cy="0"/>
        </a:xfrm>
      </p:grpSpPr>
      <p:sp>
        <p:nvSpPr>
          <p:cNvPr id="3800"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80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02"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803"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3804"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380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01048786"/>
      </p:ext>
    </p:extLst>
  </p:cSld>
  <p:clrMapOvr>
    <a:masterClrMapping/>
  </p:clrMapOvr>
  <p:transition spd="med"/>
</p:sldLayout>
</file>

<file path=ppt/slideLayouts/slideLayout1097.xml><?xml version="1.0" encoding="utf-8"?>
<p:sldLayout xmlns:a="http://schemas.openxmlformats.org/drawingml/2006/main" xmlns:r="http://schemas.openxmlformats.org/officeDocument/2006/relationships" xmlns:p="http://schemas.openxmlformats.org/presentationml/2006/main" showMasterSp="0" type="tx">
  <p:cSld name="2_Content Slide 1">
    <p:bg>
      <p:bgPr>
        <a:solidFill>
          <a:srgbClr val="FFFFFF"/>
        </a:solidFill>
        <a:effectLst/>
      </p:bgPr>
    </p:bg>
    <p:spTree>
      <p:nvGrpSpPr>
        <p:cNvPr id="1" name=""/>
        <p:cNvGrpSpPr/>
        <p:nvPr/>
      </p:nvGrpSpPr>
      <p:grpSpPr>
        <a:xfrm>
          <a:off x="0" y="0"/>
          <a:ext cx="0" cy="0"/>
          <a:chOff x="0" y="0"/>
          <a:chExt cx="0" cy="0"/>
        </a:xfrm>
      </p:grpSpPr>
      <p:sp>
        <p:nvSpPr>
          <p:cNvPr id="3812"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13"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14"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5"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6"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7"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8"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9"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820"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3821"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3822"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04893379"/>
      </p:ext>
    </p:extLst>
  </p:cSld>
  <p:clrMapOvr>
    <a:masterClrMapping/>
  </p:clrMapOvr>
  <p:transition spd="med"/>
</p:sldLayout>
</file>

<file path=ppt/slideLayouts/slideLayout1098.xml><?xml version="1.0" encoding="utf-8"?>
<p:sldLayout xmlns:a="http://schemas.openxmlformats.org/drawingml/2006/main" xmlns:r="http://schemas.openxmlformats.org/officeDocument/2006/relationships" xmlns:p="http://schemas.openxmlformats.org/presentationml/2006/main" showMasterSp="0" type="tx">
  <p:cSld name="1_Content Slide 8">
    <p:bg>
      <p:bgPr>
        <a:solidFill>
          <a:srgbClr val="FFFFFF"/>
        </a:solidFill>
        <a:effectLst/>
      </p:bgPr>
    </p:bg>
    <p:spTree>
      <p:nvGrpSpPr>
        <p:cNvPr id="1" name=""/>
        <p:cNvGrpSpPr/>
        <p:nvPr/>
      </p:nvGrpSpPr>
      <p:grpSpPr>
        <a:xfrm>
          <a:off x="0" y="0"/>
          <a:ext cx="0" cy="0"/>
          <a:chOff x="0" y="0"/>
          <a:chExt cx="0" cy="0"/>
        </a:xfrm>
      </p:grpSpPr>
      <p:sp>
        <p:nvSpPr>
          <p:cNvPr id="3829"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30"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31"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832"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3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3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2213376"/>
      </p:ext>
    </p:extLst>
  </p:cSld>
  <p:clrMapOvr>
    <a:masterClrMapping/>
  </p:clrMapOvr>
  <p:transition spd="med"/>
</p:sldLayout>
</file>

<file path=ppt/slideLayouts/slideLayout1099.xml><?xml version="1.0" encoding="utf-8"?>
<p:sldLayout xmlns:a="http://schemas.openxmlformats.org/drawingml/2006/main" xmlns:r="http://schemas.openxmlformats.org/officeDocument/2006/relationships" xmlns:p="http://schemas.openxmlformats.org/presentationml/2006/main" showMasterSp="0" type="tx">
  <p:cSld name="2_Content Slide 6">
    <p:bg>
      <p:bgPr>
        <a:solidFill>
          <a:srgbClr val="FFFFFF"/>
        </a:solidFill>
        <a:effectLst/>
      </p:bgPr>
    </p:bg>
    <p:spTree>
      <p:nvGrpSpPr>
        <p:cNvPr id="1" name=""/>
        <p:cNvGrpSpPr/>
        <p:nvPr/>
      </p:nvGrpSpPr>
      <p:grpSpPr>
        <a:xfrm>
          <a:off x="0" y="0"/>
          <a:ext cx="0" cy="0"/>
          <a:chOff x="0" y="0"/>
          <a:chExt cx="0" cy="0"/>
        </a:xfrm>
      </p:grpSpPr>
      <p:sp>
        <p:nvSpPr>
          <p:cNvPr id="384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42"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3"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4"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5"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6"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7"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848"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849"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850"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51"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3852"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5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5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272915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Divider 2">
    <p:bg>
      <p:bgPr>
        <a:solidFill>
          <a:srgbClr val="FFFFFF"/>
        </a:solidFill>
        <a:effectLst/>
      </p:bgPr>
    </p:bg>
    <p:spTree>
      <p:nvGrpSpPr>
        <p:cNvPr id="1" name=""/>
        <p:cNvGrpSpPr/>
        <p:nvPr/>
      </p:nvGrpSpPr>
      <p:grpSpPr>
        <a:xfrm>
          <a:off x="0" y="0"/>
          <a:ext cx="0" cy="0"/>
          <a:chOff x="0" y="0"/>
          <a:chExt cx="0" cy="0"/>
        </a:xfrm>
      </p:grpSpPr>
      <p:grpSp>
        <p:nvGrpSpPr>
          <p:cNvPr id="134" name="Group 134"/>
          <p:cNvGrpSpPr/>
          <p:nvPr/>
        </p:nvGrpSpPr>
        <p:grpSpPr>
          <a:xfrm>
            <a:off x="-239799" y="-63500"/>
            <a:ext cx="9905740" cy="7526487"/>
            <a:chOff x="0" y="0"/>
            <a:chExt cx="26415305" cy="15052972"/>
          </a:xfrm>
        </p:grpSpPr>
        <p:pic>
          <p:nvPicPr>
            <p:cNvPr id="132"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133"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135"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136"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138"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278157930"/>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1_Section Divider 1">
    <p:bg>
      <p:bgPr>
        <a:solidFill>
          <a:srgbClr val="FFFFFF"/>
        </a:solidFill>
        <a:effectLst/>
      </p:bgPr>
    </p:bg>
    <p:spTree>
      <p:nvGrpSpPr>
        <p:cNvPr id="1" name=""/>
        <p:cNvGrpSpPr/>
        <p:nvPr/>
      </p:nvGrpSpPr>
      <p:grpSpPr>
        <a:xfrm>
          <a:off x="0" y="0"/>
          <a:ext cx="0" cy="0"/>
          <a:chOff x="0" y="0"/>
          <a:chExt cx="0" cy="0"/>
        </a:xfrm>
      </p:grpSpPr>
      <p:sp>
        <p:nvSpPr>
          <p:cNvPr id="1402"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403"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04"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1405"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406"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07"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8503240"/>
      </p:ext>
    </p:extLst>
  </p:cSld>
  <p:clrMapOvr>
    <a:masterClrMapping/>
  </p:clrMapOvr>
  <p:transition spd="med"/>
</p:sldLayout>
</file>

<file path=ppt/slideLayouts/slideLayout1100.xml><?xml version="1.0" encoding="utf-8"?>
<p:sldLayout xmlns:a="http://schemas.openxmlformats.org/drawingml/2006/main" xmlns:r="http://schemas.openxmlformats.org/officeDocument/2006/relationships" xmlns:p="http://schemas.openxmlformats.org/presentationml/2006/main" showMasterSp="0" type="tx">
  <p:cSld name="2_Content Slide 9">
    <p:bg>
      <p:bgPr>
        <a:solidFill>
          <a:srgbClr val="FFFFFF"/>
        </a:solidFill>
        <a:effectLst/>
      </p:bgPr>
    </p:bg>
    <p:spTree>
      <p:nvGrpSpPr>
        <p:cNvPr id="1" name=""/>
        <p:cNvGrpSpPr/>
        <p:nvPr/>
      </p:nvGrpSpPr>
      <p:grpSpPr>
        <a:xfrm>
          <a:off x="0" y="0"/>
          <a:ext cx="0" cy="0"/>
          <a:chOff x="0" y="0"/>
          <a:chExt cx="0" cy="0"/>
        </a:xfrm>
      </p:grpSpPr>
      <p:sp>
        <p:nvSpPr>
          <p:cNvPr id="386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62"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3"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3864"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5"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3866"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6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74354934"/>
      </p:ext>
    </p:extLst>
  </p:cSld>
  <p:clrMapOvr>
    <a:masterClrMapping/>
  </p:clrMapOvr>
  <p:transition spd="med"/>
</p:sldLayout>
</file>

<file path=ppt/slideLayouts/slideLayout1101.xml><?xml version="1.0" encoding="utf-8"?>
<p:sldLayout xmlns:a="http://schemas.openxmlformats.org/drawingml/2006/main" xmlns:r="http://schemas.openxmlformats.org/officeDocument/2006/relationships" xmlns:p="http://schemas.openxmlformats.org/presentationml/2006/main" showMasterSp="0" type="tx">
  <p:cSld name="5_Content Slide 3">
    <p:bg>
      <p:bgPr>
        <a:solidFill>
          <a:srgbClr val="FFFFFF"/>
        </a:solidFill>
        <a:effectLst/>
      </p:bgPr>
    </p:bg>
    <p:spTree>
      <p:nvGrpSpPr>
        <p:cNvPr id="1" name=""/>
        <p:cNvGrpSpPr/>
        <p:nvPr/>
      </p:nvGrpSpPr>
      <p:grpSpPr>
        <a:xfrm>
          <a:off x="0" y="0"/>
          <a:ext cx="0" cy="0"/>
          <a:chOff x="0" y="0"/>
          <a:chExt cx="0" cy="0"/>
        </a:xfrm>
      </p:grpSpPr>
      <p:sp>
        <p:nvSpPr>
          <p:cNvPr id="3874"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75"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6"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7"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8"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9"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0"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881"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882"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883"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3884"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5"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6"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7"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8"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9"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90"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9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28106661"/>
      </p:ext>
    </p:extLst>
  </p:cSld>
  <p:clrMapOvr>
    <a:masterClrMapping/>
  </p:clrMapOvr>
  <p:transition spd="med"/>
</p:sldLayout>
</file>

<file path=ppt/slideLayouts/slideLayout1102.xml><?xml version="1.0" encoding="utf-8"?>
<p:sldLayout xmlns:a="http://schemas.openxmlformats.org/drawingml/2006/main" xmlns:r="http://schemas.openxmlformats.org/officeDocument/2006/relationships" xmlns:p="http://schemas.openxmlformats.org/presentationml/2006/main" showMasterSp="0" type="tx">
  <p:cSld name="5_Agenda 2">
    <p:bg>
      <p:bgPr>
        <a:solidFill>
          <a:srgbClr val="FFFFFF"/>
        </a:solidFill>
        <a:effectLst/>
      </p:bgPr>
    </p:bg>
    <p:spTree>
      <p:nvGrpSpPr>
        <p:cNvPr id="1" name=""/>
        <p:cNvGrpSpPr/>
        <p:nvPr/>
      </p:nvGrpSpPr>
      <p:grpSpPr>
        <a:xfrm>
          <a:off x="0" y="0"/>
          <a:ext cx="0" cy="0"/>
          <a:chOff x="0" y="0"/>
          <a:chExt cx="0" cy="0"/>
        </a:xfrm>
      </p:grpSpPr>
      <p:sp>
        <p:nvSpPr>
          <p:cNvPr id="3898"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99"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3900"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3901"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3902"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3903"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4"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5"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6"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7"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3908"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3909"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3910"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3911"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2"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3"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4"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5"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391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20546760"/>
      </p:ext>
    </p:extLst>
  </p:cSld>
  <p:clrMapOvr>
    <a:masterClrMapping/>
  </p:clrMapOvr>
  <p:transition spd="med"/>
</p:sldLayout>
</file>

<file path=ppt/slideLayouts/slideLayout1103.xml><?xml version="1.0" encoding="utf-8"?>
<p:sldLayout xmlns:a="http://schemas.openxmlformats.org/drawingml/2006/main" xmlns:r="http://schemas.openxmlformats.org/officeDocument/2006/relationships" xmlns:p="http://schemas.openxmlformats.org/presentationml/2006/main" showMasterSp="0" type="tx">
  <p:cSld name="11_Blank">
    <p:bg>
      <p:bgPr>
        <a:solidFill>
          <a:srgbClr val="FFFFFF"/>
        </a:solidFill>
        <a:effectLst/>
      </p:bgPr>
    </p:bg>
    <p:spTree>
      <p:nvGrpSpPr>
        <p:cNvPr id="1" name=""/>
        <p:cNvGrpSpPr/>
        <p:nvPr/>
      </p:nvGrpSpPr>
      <p:grpSpPr>
        <a:xfrm>
          <a:off x="0" y="0"/>
          <a:ext cx="0" cy="0"/>
          <a:chOff x="0" y="0"/>
          <a:chExt cx="0" cy="0"/>
        </a:xfrm>
      </p:grpSpPr>
      <p:sp>
        <p:nvSpPr>
          <p:cNvPr id="3923"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3924"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3925"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12466455"/>
      </p:ext>
    </p:extLst>
  </p:cSld>
  <p:clrMapOvr>
    <a:masterClrMapping/>
  </p:clrMapOvr>
  <p:transition spd="med"/>
</p:sldLayout>
</file>

<file path=ppt/slideLayouts/slideLayout1104.xml><?xml version="1.0" encoding="utf-8"?>
<p:sldLayout xmlns:a="http://schemas.openxmlformats.org/drawingml/2006/main" xmlns:r="http://schemas.openxmlformats.org/officeDocument/2006/relationships" xmlns:p="http://schemas.openxmlformats.org/presentationml/2006/main" showMasterSp="0" type="tx">
  <p:cSld name="Date Stamp">
    <p:bg>
      <p:bgPr>
        <a:solidFill>
          <a:srgbClr val="FFFFFF"/>
        </a:solidFill>
        <a:effectLst/>
      </p:bgPr>
    </p:bg>
    <p:spTree>
      <p:nvGrpSpPr>
        <p:cNvPr id="1" name=""/>
        <p:cNvGrpSpPr/>
        <p:nvPr/>
      </p:nvGrpSpPr>
      <p:grpSpPr>
        <a:xfrm>
          <a:off x="0" y="0"/>
          <a:ext cx="0" cy="0"/>
          <a:chOff x="0" y="0"/>
          <a:chExt cx="0" cy="0"/>
        </a:xfrm>
      </p:grpSpPr>
      <p:sp>
        <p:nvSpPr>
          <p:cNvPr id="3932"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39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2403631"/>
      </p:ext>
    </p:extLst>
  </p:cSld>
  <p:clrMapOvr>
    <a:masterClrMapping/>
  </p:clrMapOvr>
  <p:transition spd="med"/>
</p:sldLayout>
</file>

<file path=ppt/slideLayouts/slideLayout1105.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FFFFFF"/>
        </a:solidFill>
        <a:effectLst/>
      </p:bgPr>
    </p:bg>
    <p:spTree>
      <p:nvGrpSpPr>
        <p:cNvPr id="1" name=""/>
        <p:cNvGrpSpPr/>
        <p:nvPr/>
      </p:nvGrpSpPr>
      <p:grpSpPr>
        <a:xfrm>
          <a:off x="0" y="0"/>
          <a:ext cx="0" cy="0"/>
          <a:chOff x="0" y="0"/>
          <a:chExt cx="0" cy="0"/>
        </a:xfrm>
      </p:grpSpPr>
      <p:sp>
        <p:nvSpPr>
          <p:cNvPr id="3940"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41"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42"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40130945"/>
      </p:ext>
    </p:extLst>
  </p:cSld>
  <p:clrMapOvr>
    <a:masterClrMapping/>
  </p:clrMapOvr>
  <p:transition spd="med"/>
</p:sldLayout>
</file>

<file path=ppt/slideLayouts/slideLayout1106.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FFFFFF"/>
        </a:solidFill>
        <a:effectLst/>
      </p:bgPr>
    </p:bg>
    <p:spTree>
      <p:nvGrpSpPr>
        <p:cNvPr id="1" name=""/>
        <p:cNvGrpSpPr/>
        <p:nvPr/>
      </p:nvGrpSpPr>
      <p:grpSpPr>
        <a:xfrm>
          <a:off x="0" y="0"/>
          <a:ext cx="0" cy="0"/>
          <a:chOff x="0" y="0"/>
          <a:chExt cx="0" cy="0"/>
        </a:xfrm>
      </p:grpSpPr>
      <p:sp>
        <p:nvSpPr>
          <p:cNvPr id="3949"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50"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51"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51969825"/>
      </p:ext>
    </p:extLst>
  </p:cSld>
  <p:clrMapOvr>
    <a:masterClrMapping/>
  </p:clrMapOvr>
  <p:transition spd="med"/>
</p:sldLayout>
</file>

<file path=ppt/slideLayouts/slideLayout1107.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rgbClr val="FFFFFF"/>
        </a:solidFill>
        <a:effectLst/>
      </p:bgPr>
    </p:bg>
    <p:spTree>
      <p:nvGrpSpPr>
        <p:cNvPr id="1" name=""/>
        <p:cNvGrpSpPr/>
        <p:nvPr/>
      </p:nvGrpSpPr>
      <p:grpSpPr>
        <a:xfrm>
          <a:off x="0" y="0"/>
          <a:ext cx="0" cy="0"/>
          <a:chOff x="0" y="0"/>
          <a:chExt cx="0" cy="0"/>
        </a:xfrm>
      </p:grpSpPr>
      <p:grpSp>
        <p:nvGrpSpPr>
          <p:cNvPr id="3968" name="Group 79"/>
          <p:cNvGrpSpPr/>
          <p:nvPr/>
        </p:nvGrpSpPr>
        <p:grpSpPr>
          <a:xfrm>
            <a:off x="1333499" y="3663949"/>
            <a:ext cx="6473431" cy="2220916"/>
            <a:chOff x="0" y="-1"/>
            <a:chExt cx="17262480" cy="4441830"/>
          </a:xfrm>
        </p:grpSpPr>
        <p:sp>
          <p:nvSpPr>
            <p:cNvPr id="3958"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59"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0"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1"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2"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3"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4"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5"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6"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7"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3969"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3970"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3971"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3972"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397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3974"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3975"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3976"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77"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34732846"/>
      </p:ext>
    </p:extLst>
  </p:cSld>
  <p:clrMapOvr>
    <a:masterClrMapping/>
  </p:clrMapOvr>
  <p:transition spd="med"/>
</p:sldLayout>
</file>

<file path=ppt/slideLayouts/slideLayout1108.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FFFFFF"/>
        </a:solidFill>
        <a:effectLst/>
      </p:bgPr>
    </p:bg>
    <p:spTree>
      <p:nvGrpSpPr>
        <p:cNvPr id="1" name=""/>
        <p:cNvGrpSpPr/>
        <p:nvPr/>
      </p:nvGrpSpPr>
      <p:grpSpPr>
        <a:xfrm>
          <a:off x="0" y="0"/>
          <a:ext cx="0" cy="0"/>
          <a:chOff x="0" y="0"/>
          <a:chExt cx="0" cy="0"/>
        </a:xfrm>
      </p:grpSpPr>
      <p:sp>
        <p:nvSpPr>
          <p:cNvPr id="398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8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398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398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398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398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3990"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9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59432705"/>
      </p:ext>
    </p:extLst>
  </p:cSld>
  <p:clrMapOvr>
    <a:masterClrMapping/>
  </p:clrMapOvr>
  <p:transition spd="med"/>
</p:sldLayout>
</file>

<file path=ppt/slideLayouts/slideLayout1109.xml><?xml version="1.0" encoding="utf-8"?>
<p:sldLayout xmlns:a="http://schemas.openxmlformats.org/drawingml/2006/main" xmlns:r="http://schemas.openxmlformats.org/officeDocument/2006/relationships" xmlns:p="http://schemas.openxmlformats.org/presentationml/2006/main" showMasterSp="0" type="tx">
  <p:cSld name="2_Title with Text">
    <p:bg>
      <p:bgPr>
        <a:solidFill>
          <a:srgbClr val="FFFFFF"/>
        </a:solidFill>
        <a:effectLst/>
      </p:bgPr>
    </p:bg>
    <p:spTree>
      <p:nvGrpSpPr>
        <p:cNvPr id="1" name=""/>
        <p:cNvGrpSpPr/>
        <p:nvPr/>
      </p:nvGrpSpPr>
      <p:grpSpPr>
        <a:xfrm>
          <a:off x="0" y="0"/>
          <a:ext cx="0" cy="0"/>
          <a:chOff x="0" y="0"/>
          <a:chExt cx="0" cy="0"/>
        </a:xfrm>
      </p:grpSpPr>
      <p:sp>
        <p:nvSpPr>
          <p:cNvPr id="3998"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99"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4000"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4001"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4002"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4003"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4004"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5"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5888431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1_Section Divider 2">
    <p:bg>
      <p:bgPr>
        <a:solidFill>
          <a:srgbClr val="FFFFFF"/>
        </a:solidFill>
        <a:effectLst/>
      </p:bgPr>
    </p:bg>
    <p:spTree>
      <p:nvGrpSpPr>
        <p:cNvPr id="1" name=""/>
        <p:cNvGrpSpPr/>
        <p:nvPr/>
      </p:nvGrpSpPr>
      <p:grpSpPr>
        <a:xfrm>
          <a:off x="0" y="0"/>
          <a:ext cx="0" cy="0"/>
          <a:chOff x="0" y="0"/>
          <a:chExt cx="0" cy="0"/>
        </a:xfrm>
      </p:grpSpPr>
      <p:sp>
        <p:nvSpPr>
          <p:cNvPr id="1414"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15"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16"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1417"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1418"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19"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21848477"/>
      </p:ext>
    </p:extLst>
  </p:cSld>
  <p:clrMapOvr>
    <a:masterClrMapping/>
  </p:clrMapOvr>
  <p:transition spd="med"/>
</p:sldLayout>
</file>

<file path=ppt/slideLayouts/slideLayout1110.xml><?xml version="1.0" encoding="utf-8"?>
<p:sldLayout xmlns:a="http://schemas.openxmlformats.org/drawingml/2006/main" xmlns:r="http://schemas.openxmlformats.org/officeDocument/2006/relationships" xmlns:p="http://schemas.openxmlformats.org/presentationml/2006/main" showMasterSp="0" type="tx">
  <p:cSld name="6_Content Slide 3">
    <p:bg>
      <p:bgPr>
        <a:solidFill>
          <a:srgbClr val="FFFFFF"/>
        </a:solidFill>
        <a:effectLst/>
      </p:bgPr>
    </p:bg>
    <p:spTree>
      <p:nvGrpSpPr>
        <p:cNvPr id="1" name=""/>
        <p:cNvGrpSpPr/>
        <p:nvPr/>
      </p:nvGrpSpPr>
      <p:grpSpPr>
        <a:xfrm>
          <a:off x="0" y="0"/>
          <a:ext cx="0" cy="0"/>
          <a:chOff x="0" y="0"/>
          <a:chExt cx="0" cy="0"/>
        </a:xfrm>
      </p:grpSpPr>
      <p:sp>
        <p:nvSpPr>
          <p:cNvPr id="401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1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01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02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02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02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8"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2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76896462"/>
      </p:ext>
    </p:extLst>
  </p:cSld>
  <p:clrMapOvr>
    <a:masterClrMapping/>
  </p:clrMapOvr>
  <p:transition spd="med"/>
</p:sldLayout>
</file>

<file path=ppt/slideLayouts/slideLayout1111.xml><?xml version="1.0" encoding="utf-8"?>
<p:sldLayout xmlns:a="http://schemas.openxmlformats.org/drawingml/2006/main" xmlns:r="http://schemas.openxmlformats.org/officeDocument/2006/relationships" xmlns:p="http://schemas.openxmlformats.org/presentationml/2006/main" showMasterSp="0" type="tx">
  <p:cSld name="3_Content Slide 5">
    <p:bg>
      <p:bgPr>
        <a:solidFill>
          <a:srgbClr val="FFFFFF"/>
        </a:solidFill>
        <a:effectLst/>
      </p:bgPr>
    </p:bg>
    <p:spTree>
      <p:nvGrpSpPr>
        <p:cNvPr id="1" name=""/>
        <p:cNvGrpSpPr/>
        <p:nvPr/>
      </p:nvGrpSpPr>
      <p:grpSpPr>
        <a:xfrm>
          <a:off x="0" y="0"/>
          <a:ext cx="0" cy="0"/>
          <a:chOff x="0" y="0"/>
          <a:chExt cx="0" cy="0"/>
        </a:xfrm>
      </p:grpSpPr>
      <p:sp>
        <p:nvSpPr>
          <p:cNvPr id="4036"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037"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38"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39"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0"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1"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2"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3"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4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9995317"/>
      </p:ext>
    </p:extLst>
  </p:cSld>
  <p:clrMapOvr>
    <a:masterClrMapping/>
  </p:clrMapOvr>
  <p:transition spd="med"/>
</p:sldLayout>
</file>

<file path=ppt/slideLayouts/slideLayout1112.xml><?xml version="1.0" encoding="utf-8"?>
<p:sldLayout xmlns:a="http://schemas.openxmlformats.org/drawingml/2006/main" xmlns:r="http://schemas.openxmlformats.org/officeDocument/2006/relationships" xmlns:p="http://schemas.openxmlformats.org/presentationml/2006/main" showMasterSp="0" type="tx">
  <p:cSld name="5_Content 11">
    <p:bg>
      <p:bgPr>
        <a:solidFill>
          <a:srgbClr val="FFFFFF"/>
        </a:solidFill>
        <a:effectLst/>
      </p:bgPr>
    </p:bg>
    <p:spTree>
      <p:nvGrpSpPr>
        <p:cNvPr id="1" name=""/>
        <p:cNvGrpSpPr/>
        <p:nvPr/>
      </p:nvGrpSpPr>
      <p:grpSpPr>
        <a:xfrm>
          <a:off x="0" y="0"/>
          <a:ext cx="0" cy="0"/>
          <a:chOff x="0" y="0"/>
          <a:chExt cx="0" cy="0"/>
        </a:xfrm>
      </p:grpSpPr>
      <p:sp>
        <p:nvSpPr>
          <p:cNvPr id="4052"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4053"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54"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4055"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4056"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4057"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5164942"/>
      </p:ext>
    </p:extLst>
  </p:cSld>
  <p:clrMapOvr>
    <a:masterClrMapping/>
  </p:clrMapOvr>
  <p:transition spd="med"/>
</p:sldLayout>
</file>

<file path=ppt/slideLayouts/slideLayout1113.xml><?xml version="1.0" encoding="utf-8"?>
<p:sldLayout xmlns:a="http://schemas.openxmlformats.org/drawingml/2006/main" xmlns:r="http://schemas.openxmlformats.org/officeDocument/2006/relationships" xmlns:p="http://schemas.openxmlformats.org/presentationml/2006/main" showMasterSp="0" type="tx">
  <p:cSld name="12_Blank">
    <p:bg>
      <p:bgPr>
        <a:solidFill>
          <a:srgbClr val="FFFFFF"/>
        </a:solidFill>
        <a:effectLst/>
      </p:bgPr>
    </p:bg>
    <p:spTree>
      <p:nvGrpSpPr>
        <p:cNvPr id="1" name=""/>
        <p:cNvGrpSpPr/>
        <p:nvPr/>
      </p:nvGrpSpPr>
      <p:grpSpPr>
        <a:xfrm>
          <a:off x="0" y="0"/>
          <a:ext cx="0" cy="0"/>
          <a:chOff x="0" y="0"/>
          <a:chExt cx="0" cy="0"/>
        </a:xfrm>
      </p:grpSpPr>
      <p:pic>
        <p:nvPicPr>
          <p:cNvPr id="4064"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4065"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7757663"/>
      </p:ext>
    </p:extLst>
  </p:cSld>
  <p:clrMapOvr>
    <a:masterClrMapping/>
  </p:clrMapOvr>
  <p:transition spd="med"/>
</p:sldLayout>
</file>

<file path=ppt/slideLayouts/slideLayout1114.xml><?xml version="1.0" encoding="utf-8"?>
<p:sldLayout xmlns:a="http://schemas.openxmlformats.org/drawingml/2006/main" xmlns:r="http://schemas.openxmlformats.org/officeDocument/2006/relationships" xmlns:p="http://schemas.openxmlformats.org/presentationml/2006/main" showMasterSp="0" type="tx">
  <p:cSld name="6_Content 11">
    <p:bg>
      <p:bgPr>
        <a:solidFill>
          <a:srgbClr val="FFFFFF"/>
        </a:solidFill>
        <a:effectLst/>
      </p:bgPr>
    </p:bg>
    <p:spTree>
      <p:nvGrpSpPr>
        <p:cNvPr id="1" name=""/>
        <p:cNvGrpSpPr/>
        <p:nvPr/>
      </p:nvGrpSpPr>
      <p:grpSpPr>
        <a:xfrm>
          <a:off x="0" y="0"/>
          <a:ext cx="0" cy="0"/>
          <a:chOff x="0" y="0"/>
          <a:chExt cx="0" cy="0"/>
        </a:xfrm>
      </p:grpSpPr>
      <p:sp>
        <p:nvSpPr>
          <p:cNvPr id="4072"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73"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74"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4075"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4076"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4077"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29081580"/>
      </p:ext>
    </p:extLst>
  </p:cSld>
  <p:clrMapOvr>
    <a:masterClrMapping/>
  </p:clrMapOvr>
  <p:transition spd="med"/>
</p:sldLayout>
</file>

<file path=ppt/slideLayouts/slideLayout1115.xml><?xml version="1.0" encoding="utf-8"?>
<p:sldLayout xmlns:a="http://schemas.openxmlformats.org/drawingml/2006/main" xmlns:r="http://schemas.openxmlformats.org/officeDocument/2006/relationships" xmlns:p="http://schemas.openxmlformats.org/presentationml/2006/main" showMasterSp="0" type="tx">
  <p:cSld name="2_Content 6">
    <p:bg>
      <p:bgPr>
        <a:solidFill>
          <a:srgbClr val="FFFFFF"/>
        </a:solidFill>
        <a:effectLst/>
      </p:bgPr>
    </p:bg>
    <p:spTree>
      <p:nvGrpSpPr>
        <p:cNvPr id="1" name=""/>
        <p:cNvGrpSpPr/>
        <p:nvPr/>
      </p:nvGrpSpPr>
      <p:grpSpPr>
        <a:xfrm>
          <a:off x="0" y="0"/>
          <a:ext cx="0" cy="0"/>
          <a:chOff x="0" y="0"/>
          <a:chExt cx="0" cy="0"/>
        </a:xfrm>
      </p:grpSpPr>
      <p:sp>
        <p:nvSpPr>
          <p:cNvPr id="4084"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4085"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4086"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87"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4088"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89"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4090"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4091"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79618838"/>
      </p:ext>
    </p:extLst>
  </p:cSld>
  <p:clrMapOvr>
    <a:masterClrMapping/>
  </p:clrMapOvr>
  <p:transition spd="med"/>
</p:sldLayout>
</file>

<file path=ppt/slideLayouts/slideLayout1116.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FFFFFF"/>
        </a:solidFill>
        <a:effectLst/>
      </p:bgPr>
    </p:bg>
    <p:spTree>
      <p:nvGrpSpPr>
        <p:cNvPr id="1" name=""/>
        <p:cNvGrpSpPr/>
        <p:nvPr/>
      </p:nvGrpSpPr>
      <p:grpSpPr>
        <a:xfrm>
          <a:off x="0" y="0"/>
          <a:ext cx="0" cy="0"/>
          <a:chOff x="0" y="0"/>
          <a:chExt cx="0" cy="0"/>
        </a:xfrm>
      </p:grpSpPr>
      <p:pic>
        <p:nvPicPr>
          <p:cNvPr id="409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099" name="Title Text"/>
          <p:cNvSpPr txBox="1">
            <a:spLocks noGrp="1"/>
          </p:cNvSpPr>
          <p:nvPr>
            <p:ph type="title"/>
          </p:nvPr>
        </p:nvSpPr>
        <p:spPr>
          <a:xfrm>
            <a:off x="685800" y="2130426"/>
            <a:ext cx="7772400" cy="1470026"/>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00" name="Body Level One…"/>
          <p:cNvSpPr txBox="1">
            <a:spLocks noGrp="1"/>
          </p:cNvSpPr>
          <p:nvPr>
            <p:ph type="body" sz="quarter" idx="1"/>
          </p:nvPr>
        </p:nvSpPr>
        <p:spPr>
          <a:xfrm>
            <a:off x="1371600" y="3886200"/>
            <a:ext cx="6400800" cy="1752600"/>
          </a:xfrm>
          <a:prstGeom prst="rect">
            <a:avLst/>
          </a:prstGeom>
        </p:spPr>
        <p:txBody>
          <a:bodyPr lIns="45719" tIns="45719" rIns="45719" bIns="45719" anchor="t"/>
          <a:lstStyle>
            <a:lvl1pPr marL="0" indent="0" algn="ctr" defTabSz="457206">
              <a:spcBef>
                <a:spcPts val="750"/>
              </a:spcBef>
              <a:buSzTx/>
              <a:buNone/>
              <a:defRPr sz="3188">
                <a:solidFill>
                  <a:srgbClr val="888888"/>
                </a:solidFill>
                <a:latin typeface="Calibri"/>
                <a:ea typeface="Calibri"/>
                <a:cs typeface="Calibri"/>
                <a:sym typeface="Calibri"/>
              </a:defRPr>
            </a:lvl1pPr>
            <a:lvl2pPr marL="0" indent="457206" algn="ctr" defTabSz="457206">
              <a:spcBef>
                <a:spcPts val="750"/>
              </a:spcBef>
              <a:buSzTx/>
              <a:buNone/>
              <a:defRPr sz="3188">
                <a:solidFill>
                  <a:srgbClr val="888888"/>
                </a:solidFill>
                <a:latin typeface="Calibri"/>
                <a:ea typeface="Calibri"/>
                <a:cs typeface="Calibri"/>
                <a:sym typeface="Calibri"/>
              </a:defRPr>
            </a:lvl2pPr>
            <a:lvl3pPr marL="0" indent="914411" algn="ctr" defTabSz="457206">
              <a:spcBef>
                <a:spcPts val="750"/>
              </a:spcBef>
              <a:buSzTx/>
              <a:buNone/>
              <a:defRPr sz="3188">
                <a:solidFill>
                  <a:srgbClr val="888888"/>
                </a:solidFill>
                <a:latin typeface="Calibri"/>
                <a:ea typeface="Calibri"/>
                <a:cs typeface="Calibri"/>
                <a:sym typeface="Calibri"/>
              </a:defRPr>
            </a:lvl3pPr>
            <a:lvl4pPr marL="0" indent="1371617" algn="ctr" defTabSz="457206">
              <a:spcBef>
                <a:spcPts val="750"/>
              </a:spcBef>
              <a:buSzTx/>
              <a:buNone/>
              <a:defRPr sz="3188">
                <a:solidFill>
                  <a:srgbClr val="888888"/>
                </a:solidFill>
                <a:latin typeface="Calibri"/>
                <a:ea typeface="Calibri"/>
                <a:cs typeface="Calibri"/>
                <a:sym typeface="Calibri"/>
              </a:defRPr>
            </a:lvl4pPr>
            <a:lvl5pPr marL="0" indent="1828823" algn="ctr" defTabSz="457206">
              <a:spcBef>
                <a:spcPts val="750"/>
              </a:spcBef>
              <a:buSzTx/>
              <a:buNone/>
              <a:defRPr sz="31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0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01616600"/>
      </p:ext>
    </p:extLst>
  </p:cSld>
  <p:clrMapOvr>
    <a:masterClrMapping/>
  </p:clrMapOvr>
  <p:transition spd="med"/>
</p:sldLayout>
</file>

<file path=ppt/slideLayouts/slideLayout1117.xml><?xml version="1.0" encoding="utf-8"?>
<p:sldLayout xmlns:a="http://schemas.openxmlformats.org/drawingml/2006/main" xmlns:r="http://schemas.openxmlformats.org/officeDocument/2006/relationships" xmlns:p="http://schemas.openxmlformats.org/presentationml/2006/main" showMasterSp="0" type="tx">
  <p:cSld name="9_Title and Content">
    <p:bg>
      <p:bgPr>
        <a:solidFill>
          <a:srgbClr val="FFFFFF"/>
        </a:solidFill>
        <a:effectLst/>
      </p:bgPr>
    </p:bg>
    <p:spTree>
      <p:nvGrpSpPr>
        <p:cNvPr id="1" name=""/>
        <p:cNvGrpSpPr/>
        <p:nvPr/>
      </p:nvGrpSpPr>
      <p:grpSpPr>
        <a:xfrm>
          <a:off x="0" y="0"/>
          <a:ext cx="0" cy="0"/>
          <a:chOff x="0" y="0"/>
          <a:chExt cx="0" cy="0"/>
        </a:xfrm>
      </p:grpSpPr>
      <p:pic>
        <p:nvPicPr>
          <p:cNvPr id="410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0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10" name="Body Level One…"/>
          <p:cNvSpPr txBox="1">
            <a:spLocks noGrp="1"/>
          </p:cNvSpPr>
          <p:nvPr>
            <p:ph type="body" idx="1"/>
          </p:nvPr>
        </p:nvSpPr>
        <p:spPr>
          <a:xfrm>
            <a:off x="457200" y="1600201"/>
            <a:ext cx="8229600" cy="4525963"/>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71404308"/>
      </p:ext>
    </p:extLst>
  </p:cSld>
  <p:clrMapOvr>
    <a:masterClrMapping/>
  </p:clrMapOvr>
  <p:transition spd="med"/>
</p:sldLayout>
</file>

<file path=ppt/slideLayouts/slideLayout1118.xml><?xml version="1.0" encoding="utf-8"?>
<p:sldLayout xmlns:a="http://schemas.openxmlformats.org/drawingml/2006/main" xmlns:r="http://schemas.openxmlformats.org/officeDocument/2006/relationships" xmlns:p="http://schemas.openxmlformats.org/presentationml/2006/main" showMasterSp="0" type="tx">
  <p:cSld name="2_Section Header">
    <p:bg>
      <p:bgPr>
        <a:solidFill>
          <a:srgbClr val="FFFFFF"/>
        </a:solidFill>
        <a:effectLst/>
      </p:bgPr>
    </p:bg>
    <p:spTree>
      <p:nvGrpSpPr>
        <p:cNvPr id="1" name=""/>
        <p:cNvGrpSpPr/>
        <p:nvPr/>
      </p:nvGrpSpPr>
      <p:grpSpPr>
        <a:xfrm>
          <a:off x="0" y="0"/>
          <a:ext cx="0" cy="0"/>
          <a:chOff x="0" y="0"/>
          <a:chExt cx="0" cy="0"/>
        </a:xfrm>
      </p:grpSpPr>
      <p:pic>
        <p:nvPicPr>
          <p:cNvPr id="411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19" name="Title Text"/>
          <p:cNvSpPr txBox="1">
            <a:spLocks noGrp="1"/>
          </p:cNvSpPr>
          <p:nvPr>
            <p:ph type="title"/>
          </p:nvPr>
        </p:nvSpPr>
        <p:spPr>
          <a:xfrm>
            <a:off x="722313" y="4406902"/>
            <a:ext cx="7772400" cy="1362075"/>
          </a:xfrm>
          <a:prstGeom prst="rect">
            <a:avLst/>
          </a:prstGeom>
        </p:spPr>
        <p:txBody>
          <a:bodyPr lIns="45719" tIns="45719" rIns="45719" bIns="45719" anchor="t"/>
          <a:lstStyle>
            <a:lvl1pPr defTabSz="457206">
              <a:defRPr cap="all">
                <a:solidFill>
                  <a:srgbClr val="000000"/>
                </a:solidFill>
                <a:latin typeface="Calibri"/>
                <a:ea typeface="Calibri"/>
                <a:cs typeface="Calibri"/>
                <a:sym typeface="Calibri"/>
              </a:defRPr>
            </a:lvl1pPr>
          </a:lstStyle>
          <a:p>
            <a:r>
              <a:t>Title Text</a:t>
            </a:r>
          </a:p>
        </p:txBody>
      </p:sp>
      <p:sp>
        <p:nvSpPr>
          <p:cNvPr id="4120" name="Body Level One…"/>
          <p:cNvSpPr txBox="1">
            <a:spLocks noGrp="1"/>
          </p:cNvSpPr>
          <p:nvPr>
            <p:ph type="body" sz="quarter" idx="1"/>
          </p:nvPr>
        </p:nvSpPr>
        <p:spPr>
          <a:xfrm>
            <a:off x="722313" y="2906713"/>
            <a:ext cx="7772400" cy="1500187"/>
          </a:xfrm>
          <a:prstGeom prst="rect">
            <a:avLst/>
          </a:prstGeom>
        </p:spPr>
        <p:txBody>
          <a:bodyPr lIns="45719" tIns="45719" rIns="45719" bIns="45719" anchor="b"/>
          <a:lstStyle>
            <a:lvl1pPr marL="0" indent="0" defTabSz="457206">
              <a:spcBef>
                <a:spcPts val="450"/>
              </a:spcBef>
              <a:buSzTx/>
              <a:buNone/>
              <a:defRPr sz="1988">
                <a:solidFill>
                  <a:srgbClr val="888888"/>
                </a:solidFill>
                <a:latin typeface="Calibri"/>
                <a:ea typeface="Calibri"/>
                <a:cs typeface="Calibri"/>
                <a:sym typeface="Calibri"/>
              </a:defRPr>
            </a:lvl1pPr>
            <a:lvl2pPr marL="0" indent="457206" defTabSz="457206">
              <a:spcBef>
                <a:spcPts val="450"/>
              </a:spcBef>
              <a:buSzTx/>
              <a:buNone/>
              <a:defRPr sz="1988">
                <a:solidFill>
                  <a:srgbClr val="888888"/>
                </a:solidFill>
                <a:latin typeface="Calibri"/>
                <a:ea typeface="Calibri"/>
                <a:cs typeface="Calibri"/>
                <a:sym typeface="Calibri"/>
              </a:defRPr>
            </a:lvl2pPr>
            <a:lvl3pPr marL="0" indent="914411" defTabSz="457206">
              <a:spcBef>
                <a:spcPts val="450"/>
              </a:spcBef>
              <a:buSzTx/>
              <a:buNone/>
              <a:defRPr sz="1988">
                <a:solidFill>
                  <a:srgbClr val="888888"/>
                </a:solidFill>
                <a:latin typeface="Calibri"/>
                <a:ea typeface="Calibri"/>
                <a:cs typeface="Calibri"/>
                <a:sym typeface="Calibri"/>
              </a:defRPr>
            </a:lvl3pPr>
            <a:lvl4pPr marL="0" indent="1371617" defTabSz="457206">
              <a:spcBef>
                <a:spcPts val="450"/>
              </a:spcBef>
              <a:buSzTx/>
              <a:buNone/>
              <a:defRPr sz="1988">
                <a:solidFill>
                  <a:srgbClr val="888888"/>
                </a:solidFill>
                <a:latin typeface="Calibri"/>
                <a:ea typeface="Calibri"/>
                <a:cs typeface="Calibri"/>
                <a:sym typeface="Calibri"/>
              </a:defRPr>
            </a:lvl4pPr>
            <a:lvl5pPr marL="0" indent="1828823" defTabSz="457206">
              <a:spcBef>
                <a:spcPts val="450"/>
              </a:spcBef>
              <a:buSzTx/>
              <a:buNone/>
              <a:defRPr sz="19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2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84596182"/>
      </p:ext>
    </p:extLst>
  </p:cSld>
  <p:clrMapOvr>
    <a:masterClrMapping/>
  </p:clrMapOvr>
  <p:transition spd="med"/>
</p:sldLayout>
</file>

<file path=ppt/slideLayouts/slideLayout1119.xml><?xml version="1.0" encoding="utf-8"?>
<p:sldLayout xmlns:a="http://schemas.openxmlformats.org/drawingml/2006/main" xmlns:r="http://schemas.openxmlformats.org/officeDocument/2006/relationships" xmlns:p="http://schemas.openxmlformats.org/presentationml/2006/main" showMasterSp="0" type="tx">
  <p:cSld name="1_Two Content">
    <p:bg>
      <p:bgPr>
        <a:solidFill>
          <a:srgbClr val="FFFFFF"/>
        </a:solidFill>
        <a:effectLst/>
      </p:bgPr>
    </p:bg>
    <p:spTree>
      <p:nvGrpSpPr>
        <p:cNvPr id="1" name=""/>
        <p:cNvGrpSpPr/>
        <p:nvPr/>
      </p:nvGrpSpPr>
      <p:grpSpPr>
        <a:xfrm>
          <a:off x="0" y="0"/>
          <a:ext cx="0" cy="0"/>
          <a:chOff x="0" y="0"/>
          <a:chExt cx="0" cy="0"/>
        </a:xfrm>
      </p:grpSpPr>
      <p:pic>
        <p:nvPicPr>
          <p:cNvPr id="412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2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30" name="Body Level One…"/>
          <p:cNvSpPr txBox="1">
            <a:spLocks noGrp="1"/>
          </p:cNvSpPr>
          <p:nvPr>
            <p:ph type="body" sz="half" idx="1"/>
          </p:nvPr>
        </p:nvSpPr>
        <p:spPr>
          <a:xfrm>
            <a:off x="457200" y="1600201"/>
            <a:ext cx="4038600" cy="4525963"/>
          </a:xfrm>
          <a:prstGeom prst="rect">
            <a:avLst/>
          </a:prstGeom>
        </p:spPr>
        <p:txBody>
          <a:bodyPr lIns="45719" tIns="45719" rIns="45719" bIns="45719" anchor="t"/>
          <a:lstStyle>
            <a:lvl1pPr marL="342904" indent="-342904" defTabSz="457206">
              <a:spcBef>
                <a:spcPts val="638"/>
              </a:spcBef>
              <a:buSzPct val="100000"/>
              <a:buFont typeface="Arial"/>
              <a:defRPr sz="2775">
                <a:solidFill>
                  <a:srgbClr val="000000"/>
                </a:solidFill>
                <a:latin typeface="Calibri"/>
                <a:ea typeface="Calibri"/>
                <a:cs typeface="Calibri"/>
                <a:sym typeface="Calibri"/>
              </a:defRPr>
            </a:lvl1pPr>
            <a:lvl2pPr marL="787608" indent="-330403" defTabSz="457206">
              <a:spcBef>
                <a:spcPts val="638"/>
              </a:spcBef>
              <a:buSzPct val="100000"/>
              <a:buFont typeface="Arial"/>
              <a:buChar char="–"/>
              <a:defRPr sz="2775">
                <a:solidFill>
                  <a:srgbClr val="000000"/>
                </a:solidFill>
                <a:latin typeface="Calibri"/>
                <a:ea typeface="Calibri"/>
                <a:cs typeface="Calibri"/>
                <a:sym typeface="Calibri"/>
              </a:defRPr>
            </a:lvl2pPr>
            <a:lvl3pPr marL="1233593" indent="-319181" defTabSz="457206">
              <a:spcBef>
                <a:spcPts val="638"/>
              </a:spcBef>
              <a:buSzPct val="100000"/>
              <a:buFont typeface="Arial"/>
              <a:defRPr sz="2775">
                <a:solidFill>
                  <a:srgbClr val="000000"/>
                </a:solidFill>
                <a:latin typeface="Calibri"/>
                <a:ea typeface="Calibri"/>
                <a:cs typeface="Calibri"/>
                <a:sym typeface="Calibri"/>
              </a:defRPr>
            </a:lvl3pPr>
            <a:lvl4pPr marL="1724046" indent="-352430" defTabSz="457206">
              <a:spcBef>
                <a:spcPts val="638"/>
              </a:spcBef>
              <a:buSzPct val="100000"/>
              <a:buFont typeface="Arial"/>
              <a:buChar char="–"/>
              <a:defRPr sz="2775">
                <a:solidFill>
                  <a:srgbClr val="000000"/>
                </a:solidFill>
                <a:latin typeface="Calibri"/>
                <a:ea typeface="Calibri"/>
                <a:cs typeface="Calibri"/>
                <a:sym typeface="Calibri"/>
              </a:defRPr>
            </a:lvl4pPr>
            <a:lvl5pPr marL="2181252" indent="-352430" defTabSz="457206">
              <a:spcBef>
                <a:spcPts val="638"/>
              </a:spcBef>
              <a:buSzPct val="100000"/>
              <a:buFont typeface="Arial"/>
              <a:buChar char="»"/>
              <a:defRPr sz="27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3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39763069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x">
  <p:cSld name="1_Section Divider 3">
    <p:bg>
      <p:bgPr>
        <a:solidFill>
          <a:srgbClr val="FFFFFF"/>
        </a:solidFill>
        <a:effectLst/>
      </p:bgPr>
    </p:bg>
    <p:spTree>
      <p:nvGrpSpPr>
        <p:cNvPr id="1" name=""/>
        <p:cNvGrpSpPr/>
        <p:nvPr/>
      </p:nvGrpSpPr>
      <p:grpSpPr>
        <a:xfrm>
          <a:off x="0" y="0"/>
          <a:ext cx="0" cy="0"/>
          <a:chOff x="0" y="0"/>
          <a:chExt cx="0" cy="0"/>
        </a:xfrm>
      </p:grpSpPr>
      <p:sp>
        <p:nvSpPr>
          <p:cNvPr id="1426"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27"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28"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29"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30"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1431"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15834216"/>
      </p:ext>
    </p:extLst>
  </p:cSld>
  <p:clrMapOvr>
    <a:masterClrMapping/>
  </p:clrMapOvr>
  <p:transition spd="med"/>
</p:sldLayout>
</file>

<file path=ppt/slideLayouts/slideLayout1120.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pic>
        <p:nvPicPr>
          <p:cNvPr id="413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3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40" name="Body Level One…"/>
          <p:cNvSpPr txBox="1">
            <a:spLocks noGrp="1"/>
          </p:cNvSpPr>
          <p:nvPr>
            <p:ph type="body" sz="quarter" idx="1"/>
          </p:nvPr>
        </p:nvSpPr>
        <p:spPr>
          <a:xfrm>
            <a:off x="457200" y="1535113"/>
            <a:ext cx="4040188" cy="639763"/>
          </a:xfrm>
          <a:prstGeom prst="rect">
            <a:avLst/>
          </a:prstGeom>
        </p:spPr>
        <p:txBody>
          <a:bodyPr lIns="45719" tIns="45719" rIns="45719" bIns="45719" anchor="b"/>
          <a:lstStyle>
            <a:lvl1pPr marL="0" indent="0" defTabSz="457206">
              <a:spcBef>
                <a:spcPts val="563"/>
              </a:spcBef>
              <a:buSzTx/>
              <a:buNone/>
              <a:defRPr sz="2400" b="1">
                <a:solidFill>
                  <a:srgbClr val="000000"/>
                </a:solidFill>
                <a:latin typeface="Calibri"/>
                <a:ea typeface="Calibri"/>
                <a:cs typeface="Calibri"/>
                <a:sym typeface="Calibri"/>
              </a:defRPr>
            </a:lvl1pPr>
            <a:lvl2pPr marL="0" indent="457206" defTabSz="457206">
              <a:spcBef>
                <a:spcPts val="563"/>
              </a:spcBef>
              <a:buSzTx/>
              <a:buNone/>
              <a:defRPr sz="2400" b="1">
                <a:solidFill>
                  <a:srgbClr val="000000"/>
                </a:solidFill>
                <a:latin typeface="Calibri"/>
                <a:ea typeface="Calibri"/>
                <a:cs typeface="Calibri"/>
                <a:sym typeface="Calibri"/>
              </a:defRPr>
            </a:lvl2pPr>
            <a:lvl3pPr marL="0" indent="914411" defTabSz="457206">
              <a:spcBef>
                <a:spcPts val="563"/>
              </a:spcBef>
              <a:buSzTx/>
              <a:buNone/>
              <a:defRPr sz="2400" b="1">
                <a:solidFill>
                  <a:srgbClr val="000000"/>
                </a:solidFill>
                <a:latin typeface="Calibri"/>
                <a:ea typeface="Calibri"/>
                <a:cs typeface="Calibri"/>
                <a:sym typeface="Calibri"/>
              </a:defRPr>
            </a:lvl3pPr>
            <a:lvl4pPr marL="0" indent="1371617" defTabSz="457206">
              <a:spcBef>
                <a:spcPts val="563"/>
              </a:spcBef>
              <a:buSzTx/>
              <a:buNone/>
              <a:defRPr sz="2400" b="1">
                <a:solidFill>
                  <a:srgbClr val="000000"/>
                </a:solidFill>
                <a:latin typeface="Calibri"/>
                <a:ea typeface="Calibri"/>
                <a:cs typeface="Calibri"/>
                <a:sym typeface="Calibri"/>
              </a:defRPr>
            </a:lvl4pPr>
            <a:lvl5pPr marL="0" indent="1828823" defTabSz="457206">
              <a:spcBef>
                <a:spcPts val="563"/>
              </a:spcBef>
              <a:buSzTx/>
              <a:buNone/>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41" name="Text Placeholder 4"/>
          <p:cNvSpPr>
            <a:spLocks noGrp="1"/>
          </p:cNvSpPr>
          <p:nvPr>
            <p:ph type="body" sz="quarter" idx="13"/>
          </p:nvPr>
        </p:nvSpPr>
        <p:spPr>
          <a:xfrm>
            <a:off x="4645026" y="1535113"/>
            <a:ext cx="4041776" cy="639763"/>
          </a:xfrm>
          <a:prstGeom prst="rect">
            <a:avLst/>
          </a:prstGeom>
        </p:spPr>
        <p:txBody>
          <a:bodyPr lIns="45719" tIns="45719" rIns="45719" bIns="45719" anchor="b"/>
          <a:lstStyle>
            <a:lvl1pPr marL="0" indent="0" defTabSz="457206">
              <a:spcBef>
                <a:spcPts val="563"/>
              </a:spcBef>
              <a:buSzTx/>
              <a:buNone/>
              <a:defRPr sz="6400" b="1">
                <a:solidFill>
                  <a:srgbClr val="000000"/>
                </a:solidFill>
                <a:latin typeface="Calibri"/>
                <a:cs typeface="Calibri"/>
                <a:sym typeface="Calibri"/>
              </a:defRPr>
            </a:lvl1pPr>
          </a:lstStyle>
          <a:p>
            <a:pPr marL="0" indent="0" defTabSz="1219215">
              <a:spcBef>
                <a:spcPts val="1500"/>
              </a:spcBef>
              <a:buSzTx/>
              <a:buNone/>
              <a:defRPr sz="6400" b="1">
                <a:solidFill>
                  <a:srgbClr val="000000"/>
                </a:solidFill>
                <a:latin typeface="Calibri"/>
                <a:ea typeface="Calibri"/>
                <a:cs typeface="Calibri"/>
                <a:sym typeface="Calibri"/>
              </a:defRPr>
            </a:pPr>
            <a:endParaRPr/>
          </a:p>
        </p:txBody>
      </p:sp>
      <p:sp>
        <p:nvSpPr>
          <p:cNvPr id="4142"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248856218"/>
      </p:ext>
    </p:extLst>
  </p:cSld>
  <p:clrMapOvr>
    <a:masterClrMapping/>
  </p:clrMapOvr>
  <p:transition spd="med"/>
</p:sldLayout>
</file>

<file path=ppt/slideLayouts/slideLayout1121.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FFFFFF"/>
        </a:solidFill>
        <a:effectLst/>
      </p:bgPr>
    </p:bg>
    <p:spTree>
      <p:nvGrpSpPr>
        <p:cNvPr id="1" name=""/>
        <p:cNvGrpSpPr/>
        <p:nvPr/>
      </p:nvGrpSpPr>
      <p:grpSpPr>
        <a:xfrm>
          <a:off x="0" y="0"/>
          <a:ext cx="0" cy="0"/>
          <a:chOff x="0" y="0"/>
          <a:chExt cx="0" cy="0"/>
        </a:xfrm>
      </p:grpSpPr>
      <p:pic>
        <p:nvPicPr>
          <p:cNvPr id="4149"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0"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5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13410253"/>
      </p:ext>
    </p:extLst>
  </p:cSld>
  <p:clrMapOvr>
    <a:masterClrMapping/>
  </p:clrMapOvr>
  <p:transition spd="med"/>
</p:sldLayout>
</file>

<file path=ppt/slideLayouts/slideLayout1122.xml><?xml version="1.0" encoding="utf-8"?>
<p:sldLayout xmlns:a="http://schemas.openxmlformats.org/drawingml/2006/main" xmlns:r="http://schemas.openxmlformats.org/officeDocument/2006/relationships" xmlns:p="http://schemas.openxmlformats.org/presentationml/2006/main" showMasterSp="0" type="tx">
  <p:cSld name="13_Blank">
    <p:bg>
      <p:bgPr>
        <a:solidFill>
          <a:srgbClr val="FFFFFF"/>
        </a:solidFill>
        <a:effectLst/>
      </p:bgPr>
    </p:bg>
    <p:spTree>
      <p:nvGrpSpPr>
        <p:cNvPr id="1" name=""/>
        <p:cNvGrpSpPr/>
        <p:nvPr/>
      </p:nvGrpSpPr>
      <p:grpSpPr>
        <a:xfrm>
          <a:off x="0" y="0"/>
          <a:ext cx="0" cy="0"/>
          <a:chOff x="0" y="0"/>
          <a:chExt cx="0" cy="0"/>
        </a:xfrm>
      </p:grpSpPr>
      <p:pic>
        <p:nvPicPr>
          <p:cNvPr id="415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9"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088888589"/>
      </p:ext>
    </p:extLst>
  </p:cSld>
  <p:clrMapOvr>
    <a:masterClrMapping/>
  </p:clrMapOvr>
  <p:transition spd="med"/>
</p:sldLayout>
</file>

<file path=ppt/slideLayouts/slideLayout1123.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pic>
        <p:nvPicPr>
          <p:cNvPr id="4166"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67" name="Title Text"/>
          <p:cNvSpPr txBox="1">
            <a:spLocks noGrp="1"/>
          </p:cNvSpPr>
          <p:nvPr>
            <p:ph type="title"/>
          </p:nvPr>
        </p:nvSpPr>
        <p:spPr>
          <a:xfrm>
            <a:off x="457202" y="273049"/>
            <a:ext cx="3008313" cy="1162051"/>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68" name="Body Level One…"/>
          <p:cNvSpPr txBox="1">
            <a:spLocks noGrp="1"/>
          </p:cNvSpPr>
          <p:nvPr>
            <p:ph type="body" idx="1"/>
          </p:nvPr>
        </p:nvSpPr>
        <p:spPr>
          <a:xfrm>
            <a:off x="3575050" y="273052"/>
            <a:ext cx="5111750" cy="5853114"/>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69" name="Text Placeholder 3"/>
          <p:cNvSpPr>
            <a:spLocks noGrp="1"/>
          </p:cNvSpPr>
          <p:nvPr>
            <p:ph type="body" sz="half" idx="13"/>
          </p:nvPr>
        </p:nvSpPr>
        <p:spPr>
          <a:xfrm>
            <a:off x="457201" y="1435102"/>
            <a:ext cx="3008313" cy="4691063"/>
          </a:xfrm>
          <a:prstGeom prst="rect">
            <a:avLst/>
          </a:prstGeom>
        </p:spPr>
        <p:txBody>
          <a:bodyPr lIns="45719" tIns="45719" rIns="45719" bIns="45719" anchor="t"/>
          <a:lstStyle>
            <a:lvl1pPr marL="0" indent="0" defTabSz="457206">
              <a:spcBef>
                <a:spcPts val="300"/>
              </a:spcBef>
              <a:buSzTx/>
              <a:buNone/>
              <a:defRPr sz="3700">
                <a:solidFill>
                  <a:srgbClr val="000000"/>
                </a:solidFill>
                <a:latin typeface="Calibri"/>
                <a:cs typeface="Calibri"/>
                <a:sym typeface="Calibri"/>
              </a:defRPr>
            </a:lvl1pPr>
          </a:lstStyle>
          <a:p>
            <a:pPr marL="0" indent="0" defTabSz="1219215">
              <a:spcBef>
                <a:spcPts val="800"/>
              </a:spcBef>
              <a:buSzTx/>
              <a:buNone/>
              <a:defRPr sz="3700">
                <a:solidFill>
                  <a:srgbClr val="000000"/>
                </a:solidFill>
                <a:latin typeface="Calibri"/>
                <a:ea typeface="Calibri"/>
                <a:cs typeface="Calibri"/>
                <a:sym typeface="Calibri"/>
              </a:defRPr>
            </a:pPr>
            <a:endParaRPr/>
          </a:p>
        </p:txBody>
      </p:sp>
      <p:sp>
        <p:nvSpPr>
          <p:cNvPr id="4170"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41256535"/>
      </p:ext>
    </p:extLst>
  </p:cSld>
  <p:clrMapOvr>
    <a:masterClrMapping/>
  </p:clrMapOvr>
  <p:transition spd="med"/>
</p:sldLayout>
</file>

<file path=ppt/slideLayouts/slideLayout1124.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FFFFFF"/>
        </a:solidFill>
        <a:effectLst/>
      </p:bgPr>
    </p:bg>
    <p:spTree>
      <p:nvGrpSpPr>
        <p:cNvPr id="1" name=""/>
        <p:cNvGrpSpPr/>
        <p:nvPr/>
      </p:nvGrpSpPr>
      <p:grpSpPr>
        <a:xfrm>
          <a:off x="0" y="0"/>
          <a:ext cx="0" cy="0"/>
          <a:chOff x="0" y="0"/>
          <a:chExt cx="0" cy="0"/>
        </a:xfrm>
      </p:grpSpPr>
      <p:pic>
        <p:nvPicPr>
          <p:cNvPr id="4177"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78" name="Title Text"/>
          <p:cNvSpPr txBox="1">
            <a:spLocks noGrp="1"/>
          </p:cNvSpPr>
          <p:nvPr>
            <p:ph type="title"/>
          </p:nvPr>
        </p:nvSpPr>
        <p:spPr>
          <a:xfrm>
            <a:off x="1792289" y="4800600"/>
            <a:ext cx="5486400" cy="566739"/>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79" name="Picture Placeholder 2"/>
          <p:cNvSpPr>
            <a:spLocks noGrp="1"/>
          </p:cNvSpPr>
          <p:nvPr>
            <p:ph type="pic" sz="half" idx="13"/>
          </p:nvPr>
        </p:nvSpPr>
        <p:spPr>
          <a:xfrm>
            <a:off x="1792289" y="612775"/>
            <a:ext cx="5486400" cy="4114801"/>
          </a:xfrm>
          <a:prstGeom prst="rect">
            <a:avLst/>
          </a:prstGeom>
        </p:spPr>
        <p:txBody>
          <a:bodyPr lIns="91439" tIns="45719" rIns="91439" bIns="45719" anchor="t">
            <a:noAutofit/>
          </a:bodyPr>
          <a:lstStyle/>
          <a:p>
            <a:endParaRPr/>
          </a:p>
        </p:txBody>
      </p:sp>
      <p:sp>
        <p:nvSpPr>
          <p:cNvPr id="4180" name="Body Level One…"/>
          <p:cNvSpPr txBox="1">
            <a:spLocks noGrp="1"/>
          </p:cNvSpPr>
          <p:nvPr>
            <p:ph type="body" sz="quarter" idx="1"/>
          </p:nvPr>
        </p:nvSpPr>
        <p:spPr>
          <a:xfrm>
            <a:off x="1792289" y="5367338"/>
            <a:ext cx="5486400" cy="804863"/>
          </a:xfrm>
          <a:prstGeom prst="rect">
            <a:avLst/>
          </a:prstGeom>
        </p:spPr>
        <p:txBody>
          <a:bodyPr lIns="45719" tIns="45719" rIns="45719" bIns="45719" anchor="t"/>
          <a:lstStyle>
            <a:lvl1pPr marL="0" indent="0" defTabSz="457206">
              <a:spcBef>
                <a:spcPts val="300"/>
              </a:spcBef>
              <a:buSzTx/>
              <a:buNone/>
              <a:defRPr sz="1388">
                <a:solidFill>
                  <a:srgbClr val="000000"/>
                </a:solidFill>
                <a:latin typeface="Calibri"/>
                <a:ea typeface="Calibri"/>
                <a:cs typeface="Calibri"/>
                <a:sym typeface="Calibri"/>
              </a:defRPr>
            </a:lvl1pPr>
            <a:lvl2pPr marL="0" indent="457206" defTabSz="457206">
              <a:spcBef>
                <a:spcPts val="300"/>
              </a:spcBef>
              <a:buSzTx/>
              <a:buNone/>
              <a:defRPr sz="1388">
                <a:solidFill>
                  <a:srgbClr val="000000"/>
                </a:solidFill>
                <a:latin typeface="Calibri"/>
                <a:ea typeface="Calibri"/>
                <a:cs typeface="Calibri"/>
                <a:sym typeface="Calibri"/>
              </a:defRPr>
            </a:lvl2pPr>
            <a:lvl3pPr marL="0" indent="914411" defTabSz="457206">
              <a:spcBef>
                <a:spcPts val="300"/>
              </a:spcBef>
              <a:buSzTx/>
              <a:buNone/>
              <a:defRPr sz="1388">
                <a:solidFill>
                  <a:srgbClr val="000000"/>
                </a:solidFill>
                <a:latin typeface="Calibri"/>
                <a:ea typeface="Calibri"/>
                <a:cs typeface="Calibri"/>
                <a:sym typeface="Calibri"/>
              </a:defRPr>
            </a:lvl3pPr>
            <a:lvl4pPr marL="0" indent="1371617" defTabSz="457206">
              <a:spcBef>
                <a:spcPts val="300"/>
              </a:spcBef>
              <a:buSzTx/>
              <a:buNone/>
              <a:defRPr sz="1388">
                <a:solidFill>
                  <a:srgbClr val="000000"/>
                </a:solidFill>
                <a:latin typeface="Calibri"/>
                <a:ea typeface="Calibri"/>
                <a:cs typeface="Calibri"/>
                <a:sym typeface="Calibri"/>
              </a:defRPr>
            </a:lvl4pPr>
            <a:lvl5pPr marL="0" indent="1828823" defTabSz="457206">
              <a:spcBef>
                <a:spcPts val="300"/>
              </a:spcBef>
              <a:buSzTx/>
              <a:buNone/>
              <a:defRPr sz="13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8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442521253"/>
      </p:ext>
    </p:extLst>
  </p:cSld>
  <p:clrMapOvr>
    <a:masterClrMapping/>
  </p:clrMapOvr>
  <p:transition spd="med"/>
</p:sldLayout>
</file>

<file path=ppt/slideLayouts/slideLayout1125.xml><?xml version="1.0" encoding="utf-8"?>
<p:sldLayout xmlns:a="http://schemas.openxmlformats.org/drawingml/2006/main" xmlns:r="http://schemas.openxmlformats.org/officeDocument/2006/relationships" xmlns:p="http://schemas.openxmlformats.org/presentationml/2006/main" showMasterSp="0" type="tx">
  <p:cSld name="2_Chapter_1">
    <p:bg>
      <p:bgPr>
        <a:solidFill>
          <a:srgbClr val="FFFFFF"/>
        </a:solidFill>
        <a:effectLst/>
      </p:bgPr>
    </p:bg>
    <p:spTree>
      <p:nvGrpSpPr>
        <p:cNvPr id="1" name=""/>
        <p:cNvGrpSpPr/>
        <p:nvPr/>
      </p:nvGrpSpPr>
      <p:grpSpPr>
        <a:xfrm>
          <a:off x="0" y="0"/>
          <a:ext cx="0" cy="0"/>
          <a:chOff x="0" y="0"/>
          <a:chExt cx="0" cy="0"/>
        </a:xfrm>
      </p:grpSpPr>
      <p:pic>
        <p:nvPicPr>
          <p:cNvPr id="418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89" name="Rectangle 26"/>
          <p:cNvSpPr/>
          <p:nvPr/>
        </p:nvSpPr>
        <p:spPr>
          <a:xfrm>
            <a:off x="0" y="0"/>
            <a:ext cx="9144000" cy="6858000"/>
          </a:xfrm>
          <a:prstGeom prst="rect">
            <a:avLst/>
          </a:prstGeom>
          <a:solidFill>
            <a:srgbClr val="2D2D2D"/>
          </a:solidFill>
          <a:ln w="12700">
            <a:miter lim="400000"/>
          </a:ln>
          <a:effectLst>
            <a:outerShdw blurRad="38100" dist="23000" dir="5400000" rotWithShape="0">
              <a:srgbClr val="000000">
                <a:alpha val="35000"/>
              </a:srgbClr>
            </a:outerShdw>
          </a:effectLst>
        </p:spPr>
        <p:txBody>
          <a:bodyPr lIns="26789" tIns="26789" rIns="26789" bIns="26789" anchor="ctr"/>
          <a:lstStyle/>
          <a:p>
            <a:pPr algn="ctr" defTabSz="457173">
              <a:lnSpc>
                <a:spcPct val="100000"/>
              </a:lnSpc>
              <a:defRPr sz="4800">
                <a:solidFill>
                  <a:srgbClr val="FFFFFF"/>
                </a:solidFill>
                <a:latin typeface="Calibri"/>
                <a:ea typeface="Calibri"/>
                <a:cs typeface="Calibri"/>
                <a:sym typeface="Calibri"/>
              </a:defRPr>
            </a:pPr>
            <a:endParaRPr sz="1800"/>
          </a:p>
        </p:txBody>
      </p:sp>
      <p:sp>
        <p:nvSpPr>
          <p:cNvPr id="4190" name="Slide Number"/>
          <p:cNvSpPr txBox="1">
            <a:spLocks noGrp="1"/>
          </p:cNvSpPr>
          <p:nvPr>
            <p:ph type="sldNum" sz="quarter" idx="2"/>
          </p:nvPr>
        </p:nvSpPr>
        <p:spPr>
          <a:xfrm>
            <a:off x="8758239" y="97366"/>
            <a:ext cx="363223" cy="367455"/>
          </a:xfrm>
          <a:prstGeom prst="rect">
            <a:avLst/>
          </a:prstGeom>
        </p:spPr>
        <p:txBody>
          <a:bodyPr lIns="121911" tIns="121911" rIns="121911" bIns="121911"/>
          <a:lstStyle>
            <a:lvl1pPr algn="l" defTabSz="457173">
              <a:defRPr sz="788">
                <a:latin typeface="Calibri"/>
                <a:ea typeface="Calibri"/>
                <a:cs typeface="Calibri"/>
                <a:sym typeface="Calibri"/>
              </a:defRPr>
            </a:lvl1pPr>
          </a:lstStyle>
          <a:p>
            <a:fld id="{86CB4B4D-7CA3-9044-876B-883B54F8677D}" type="slidenum">
              <a:t>‹#›</a:t>
            </a:fld>
            <a:endParaRPr/>
          </a:p>
        </p:txBody>
      </p:sp>
      <p:sp>
        <p:nvSpPr>
          <p:cNvPr id="4191" name="TextBox 36"/>
          <p:cNvSpPr txBox="1"/>
          <p:nvPr/>
        </p:nvSpPr>
        <p:spPr>
          <a:xfrm>
            <a:off x="152401" y="97367"/>
            <a:ext cx="396875"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defTabSz="1219127">
              <a:lnSpc>
                <a:spcPct val="100000"/>
              </a:lnSpc>
              <a:defRPr sz="2100">
                <a:solidFill>
                  <a:srgbClr val="FFFFFF"/>
                </a:solidFill>
                <a:latin typeface="Arial"/>
                <a:ea typeface="Arial"/>
                <a:cs typeface="Arial"/>
                <a:sym typeface="Arial"/>
              </a:defRPr>
            </a:lvl1pPr>
          </a:lstStyle>
          <a:p>
            <a:r>
              <a:rPr sz="788"/>
              <a:t>IBM</a:t>
            </a:r>
          </a:p>
        </p:txBody>
      </p:sp>
      <p:sp>
        <p:nvSpPr>
          <p:cNvPr id="4192"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4193"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4194" name="Picture 53" descr="Picture 53"/>
          <p:cNvPicPr>
            <a:picLocks noChangeAspect="1"/>
          </p:cNvPicPr>
          <p:nvPr/>
        </p:nvPicPr>
        <p:blipFill>
          <a:blip r:embed="rId3">
            <a:extLst/>
          </a:blip>
          <a:stretch>
            <a:fillRect/>
          </a:stretch>
        </p:blipFill>
        <p:spPr>
          <a:xfrm rot="10800000" flipH="1" flipV="1">
            <a:off x="8634414" y="6472767"/>
            <a:ext cx="390525" cy="209551"/>
          </a:xfrm>
          <a:prstGeom prst="rect">
            <a:avLst/>
          </a:prstGeom>
          <a:ln w="12700">
            <a:miter lim="400000"/>
          </a:ln>
        </p:spPr>
      </p:pic>
    </p:spTree>
    <p:extLst>
      <p:ext uri="{BB962C8B-B14F-4D97-AF65-F5344CB8AC3E}">
        <p14:creationId xmlns:p14="http://schemas.microsoft.com/office/powerpoint/2010/main" val="3106756440"/>
      </p:ext>
    </p:extLst>
  </p:cSld>
  <p:clrMapOvr>
    <a:masterClrMapping/>
  </p:clrMapOvr>
  <p:transition spd="med"/>
</p:sldLayout>
</file>

<file path=ppt/slideLayouts/slideLayout1126.xml><?xml version="1.0" encoding="utf-8"?>
<p:sldLayout xmlns:a="http://schemas.openxmlformats.org/drawingml/2006/main" xmlns:r="http://schemas.openxmlformats.org/officeDocument/2006/relationships" xmlns:p="http://schemas.openxmlformats.org/presentationml/2006/main" showMasterSp="0" type="tx">
  <p:cSld name="6_Title &amp; Subtitle">
    <p:bg>
      <p:bgPr>
        <a:solidFill>
          <a:srgbClr val="152835"/>
        </a:solidFill>
        <a:effectLst/>
      </p:bgPr>
    </p:bg>
    <p:spTree>
      <p:nvGrpSpPr>
        <p:cNvPr id="1" name=""/>
        <p:cNvGrpSpPr/>
        <p:nvPr/>
      </p:nvGrpSpPr>
      <p:grpSpPr>
        <a:xfrm>
          <a:off x="0" y="0"/>
          <a:ext cx="0" cy="0"/>
          <a:chOff x="0" y="0"/>
          <a:chExt cx="0" cy="0"/>
        </a:xfrm>
      </p:grpSpPr>
      <p:pic>
        <p:nvPicPr>
          <p:cNvPr id="4201"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4202"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03"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04"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0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70248023"/>
      </p:ext>
    </p:extLst>
  </p:cSld>
  <p:clrMapOvr>
    <a:masterClrMapping/>
  </p:clrMapOvr>
  <p:transition spd="med"/>
</p:sldLayout>
</file>

<file path=ppt/slideLayouts/slideLayout1127.xml><?xml version="1.0" encoding="utf-8"?>
<p:sldLayout xmlns:a="http://schemas.openxmlformats.org/drawingml/2006/main" xmlns:r="http://schemas.openxmlformats.org/officeDocument/2006/relationships" xmlns:p="http://schemas.openxmlformats.org/presentationml/2006/main" showMasterSp="0" type="tx">
  <p:cSld name="3_TItle Page 2">
    <p:bg>
      <p:bgPr>
        <a:solidFill>
          <a:srgbClr val="10202F"/>
        </a:solidFill>
        <a:effectLst/>
      </p:bgPr>
    </p:bg>
    <p:spTree>
      <p:nvGrpSpPr>
        <p:cNvPr id="1" name=""/>
        <p:cNvGrpSpPr/>
        <p:nvPr/>
      </p:nvGrpSpPr>
      <p:grpSpPr>
        <a:xfrm>
          <a:off x="0" y="0"/>
          <a:ext cx="0" cy="0"/>
          <a:chOff x="0" y="0"/>
          <a:chExt cx="0" cy="0"/>
        </a:xfrm>
      </p:grpSpPr>
      <p:sp>
        <p:nvSpPr>
          <p:cNvPr id="4212"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13"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14"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421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2339372"/>
      </p:ext>
    </p:extLst>
  </p:cSld>
  <p:clrMapOvr>
    <a:masterClrMapping/>
  </p:clrMapOvr>
  <p:transition spd="med"/>
</p:sldLayout>
</file>

<file path=ppt/slideLayouts/slideLayout1128.xml><?xml version="1.0" encoding="utf-8"?>
<p:sldLayout xmlns:a="http://schemas.openxmlformats.org/drawingml/2006/main" xmlns:r="http://schemas.openxmlformats.org/officeDocument/2006/relationships" xmlns:p="http://schemas.openxmlformats.org/presentationml/2006/main" showMasterSp="0" type="tx">
  <p:cSld name="1_Title Page 3">
    <p:bg>
      <p:bgPr>
        <a:solidFill>
          <a:srgbClr val="57A9FD"/>
        </a:solidFill>
        <a:effectLst/>
      </p:bgPr>
    </p:bg>
    <p:spTree>
      <p:nvGrpSpPr>
        <p:cNvPr id="1" name=""/>
        <p:cNvGrpSpPr/>
        <p:nvPr/>
      </p:nvGrpSpPr>
      <p:grpSpPr>
        <a:xfrm>
          <a:off x="0" y="0"/>
          <a:ext cx="0" cy="0"/>
          <a:chOff x="0" y="0"/>
          <a:chExt cx="0" cy="0"/>
        </a:xfrm>
      </p:grpSpPr>
      <p:pic>
        <p:nvPicPr>
          <p:cNvPr id="4222"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4223"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4224"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4225"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226"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227"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4228"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4229"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230"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4602468"/>
      </p:ext>
    </p:extLst>
  </p:cSld>
  <p:clrMapOvr>
    <a:masterClrMapping/>
  </p:clrMapOvr>
  <p:transition spd="med"/>
</p:sldLayout>
</file>

<file path=ppt/slideLayouts/slideLayout1129.xml><?xml version="1.0" encoding="utf-8"?>
<p:sldLayout xmlns:a="http://schemas.openxmlformats.org/drawingml/2006/main" xmlns:r="http://schemas.openxmlformats.org/officeDocument/2006/relationships" xmlns:p="http://schemas.openxmlformats.org/presentationml/2006/main" showMasterSp="0" type="tx">
  <p:cSld name="2_Title Slide 4">
    <p:bg>
      <p:bgPr>
        <a:solidFill>
          <a:srgbClr val="FFFFFF"/>
        </a:solidFill>
        <a:effectLst/>
      </p:bgPr>
    </p:bg>
    <p:spTree>
      <p:nvGrpSpPr>
        <p:cNvPr id="1" name=""/>
        <p:cNvGrpSpPr/>
        <p:nvPr/>
      </p:nvGrpSpPr>
      <p:grpSpPr>
        <a:xfrm>
          <a:off x="0" y="0"/>
          <a:ext cx="0" cy="0"/>
          <a:chOff x="0" y="0"/>
          <a:chExt cx="0" cy="0"/>
        </a:xfrm>
      </p:grpSpPr>
      <p:sp>
        <p:nvSpPr>
          <p:cNvPr id="4237"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238"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39"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240"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4241"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42"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68005898"/>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x">
  <p:cSld name="1_Section Divider 4">
    <p:bg>
      <p:bgPr>
        <a:solidFill>
          <a:srgbClr val="FFFFFF"/>
        </a:solidFill>
        <a:effectLst/>
      </p:bgPr>
    </p:bg>
    <p:spTree>
      <p:nvGrpSpPr>
        <p:cNvPr id="1" name=""/>
        <p:cNvGrpSpPr/>
        <p:nvPr/>
      </p:nvGrpSpPr>
      <p:grpSpPr>
        <a:xfrm>
          <a:off x="0" y="0"/>
          <a:ext cx="0" cy="0"/>
          <a:chOff x="0" y="0"/>
          <a:chExt cx="0" cy="0"/>
        </a:xfrm>
      </p:grpSpPr>
      <p:sp>
        <p:nvSpPr>
          <p:cNvPr id="1438"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439"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40"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441"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442"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443"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59897306"/>
      </p:ext>
    </p:extLst>
  </p:cSld>
  <p:clrMapOvr>
    <a:masterClrMapping/>
  </p:clrMapOvr>
  <p:transition spd="med"/>
</p:sldLayout>
</file>

<file path=ppt/slideLayouts/slideLayout1130.xml><?xml version="1.0" encoding="utf-8"?>
<p:sldLayout xmlns:a="http://schemas.openxmlformats.org/drawingml/2006/main" xmlns:r="http://schemas.openxmlformats.org/officeDocument/2006/relationships" xmlns:p="http://schemas.openxmlformats.org/presentationml/2006/main" showMasterSp="0" type="tx">
  <p:cSld name="3_Agenda 1">
    <p:bg>
      <p:bgPr>
        <a:solidFill>
          <a:srgbClr val="5296E8"/>
        </a:solidFill>
        <a:effectLst/>
      </p:bgPr>
    </p:bg>
    <p:spTree>
      <p:nvGrpSpPr>
        <p:cNvPr id="1" name=""/>
        <p:cNvGrpSpPr/>
        <p:nvPr/>
      </p:nvGrpSpPr>
      <p:grpSpPr>
        <a:xfrm>
          <a:off x="0" y="0"/>
          <a:ext cx="0" cy="0"/>
          <a:chOff x="0" y="0"/>
          <a:chExt cx="0" cy="0"/>
        </a:xfrm>
      </p:grpSpPr>
      <p:sp>
        <p:nvSpPr>
          <p:cNvPr id="4249"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50"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4251"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4252"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3"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4"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4255"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56"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7"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8"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4259"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0"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1"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2"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4263"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4"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5"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6"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4267"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8"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9"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0"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4271"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72"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73"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4"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4275"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67176284"/>
      </p:ext>
    </p:extLst>
  </p:cSld>
  <p:clrMapOvr>
    <a:masterClrMapping/>
  </p:clrMapOvr>
  <p:transition spd="med"/>
</p:sldLayout>
</file>

<file path=ppt/slideLayouts/slideLayout1131.xml><?xml version="1.0" encoding="utf-8"?>
<p:sldLayout xmlns:a="http://schemas.openxmlformats.org/drawingml/2006/main" xmlns:r="http://schemas.openxmlformats.org/officeDocument/2006/relationships" xmlns:p="http://schemas.openxmlformats.org/presentationml/2006/main" showMasterSp="0" type="tx">
  <p:cSld name="6_Agenda 2">
    <p:bg>
      <p:bgPr>
        <a:solidFill>
          <a:srgbClr val="FFFFFF"/>
        </a:solidFill>
        <a:effectLst/>
      </p:bgPr>
    </p:bg>
    <p:spTree>
      <p:nvGrpSpPr>
        <p:cNvPr id="1" name=""/>
        <p:cNvGrpSpPr/>
        <p:nvPr/>
      </p:nvGrpSpPr>
      <p:grpSpPr>
        <a:xfrm>
          <a:off x="0" y="0"/>
          <a:ext cx="0" cy="0"/>
          <a:chOff x="0" y="0"/>
          <a:chExt cx="0" cy="0"/>
        </a:xfrm>
      </p:grpSpPr>
      <p:sp>
        <p:nvSpPr>
          <p:cNvPr id="4282"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283"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4"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5"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6"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7"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8"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9"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0"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1"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2"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3"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4"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5"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6"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7"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8"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9"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4300"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67057711"/>
      </p:ext>
    </p:extLst>
  </p:cSld>
  <p:clrMapOvr>
    <a:masterClrMapping/>
  </p:clrMapOvr>
  <p:transition spd="med"/>
</p:sldLayout>
</file>

<file path=ppt/slideLayouts/slideLayout1132.xml><?xml version="1.0" encoding="utf-8"?>
<p:sldLayout xmlns:a="http://schemas.openxmlformats.org/drawingml/2006/main" xmlns:r="http://schemas.openxmlformats.org/officeDocument/2006/relationships" xmlns:p="http://schemas.openxmlformats.org/presentationml/2006/main" showMasterSp="0" type="tx">
  <p:cSld name="3_Section Divider 1">
    <p:bg>
      <p:bgPr>
        <a:solidFill>
          <a:srgbClr val="FFFFFF"/>
        </a:solidFill>
        <a:effectLst/>
      </p:bgPr>
    </p:bg>
    <p:spTree>
      <p:nvGrpSpPr>
        <p:cNvPr id="1" name=""/>
        <p:cNvGrpSpPr/>
        <p:nvPr/>
      </p:nvGrpSpPr>
      <p:grpSpPr>
        <a:xfrm>
          <a:off x="0" y="0"/>
          <a:ext cx="0" cy="0"/>
          <a:chOff x="0" y="0"/>
          <a:chExt cx="0" cy="0"/>
        </a:xfrm>
      </p:grpSpPr>
      <p:sp>
        <p:nvSpPr>
          <p:cNvPr id="4307"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308"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09"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4310"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31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1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33911902"/>
      </p:ext>
    </p:extLst>
  </p:cSld>
  <p:clrMapOvr>
    <a:masterClrMapping/>
  </p:clrMapOvr>
  <p:transition spd="med"/>
</p:sldLayout>
</file>

<file path=ppt/slideLayouts/slideLayout1133.xml><?xml version="1.0" encoding="utf-8"?>
<p:sldLayout xmlns:a="http://schemas.openxmlformats.org/drawingml/2006/main" xmlns:r="http://schemas.openxmlformats.org/officeDocument/2006/relationships" xmlns:p="http://schemas.openxmlformats.org/presentationml/2006/main" showMasterSp="0" type="tx">
  <p:cSld name="4_Section Divider 2">
    <p:bg>
      <p:bgPr>
        <a:solidFill>
          <a:srgbClr val="FFFFFF"/>
        </a:solidFill>
        <a:effectLst/>
      </p:bgPr>
    </p:bg>
    <p:spTree>
      <p:nvGrpSpPr>
        <p:cNvPr id="1" name=""/>
        <p:cNvGrpSpPr/>
        <p:nvPr/>
      </p:nvGrpSpPr>
      <p:grpSpPr>
        <a:xfrm>
          <a:off x="0" y="0"/>
          <a:ext cx="0" cy="0"/>
          <a:chOff x="0" y="0"/>
          <a:chExt cx="0" cy="0"/>
        </a:xfrm>
      </p:grpSpPr>
      <p:sp>
        <p:nvSpPr>
          <p:cNvPr id="4319"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20"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21"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322"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32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24"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31255213"/>
      </p:ext>
    </p:extLst>
  </p:cSld>
  <p:clrMapOvr>
    <a:masterClrMapping/>
  </p:clrMapOvr>
  <p:transition spd="med"/>
</p:sldLayout>
</file>

<file path=ppt/slideLayouts/slideLayout1134.xml><?xml version="1.0" encoding="utf-8"?>
<p:sldLayout xmlns:a="http://schemas.openxmlformats.org/drawingml/2006/main" xmlns:r="http://schemas.openxmlformats.org/officeDocument/2006/relationships" xmlns:p="http://schemas.openxmlformats.org/presentationml/2006/main" showMasterSp="0" type="tx">
  <p:cSld name="3_Section Divider 3">
    <p:bg>
      <p:bgPr>
        <a:solidFill>
          <a:srgbClr val="FFFFFF"/>
        </a:solidFill>
        <a:effectLst/>
      </p:bgPr>
    </p:bg>
    <p:spTree>
      <p:nvGrpSpPr>
        <p:cNvPr id="1" name=""/>
        <p:cNvGrpSpPr/>
        <p:nvPr/>
      </p:nvGrpSpPr>
      <p:grpSpPr>
        <a:xfrm>
          <a:off x="0" y="0"/>
          <a:ext cx="0" cy="0"/>
          <a:chOff x="0" y="0"/>
          <a:chExt cx="0" cy="0"/>
        </a:xfrm>
      </p:grpSpPr>
      <p:sp>
        <p:nvSpPr>
          <p:cNvPr id="433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32"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33"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34"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35"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4336"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43018712"/>
      </p:ext>
    </p:extLst>
  </p:cSld>
  <p:clrMapOvr>
    <a:masterClrMapping/>
  </p:clrMapOvr>
  <p:transition spd="med"/>
</p:sldLayout>
</file>

<file path=ppt/slideLayouts/slideLayout1135.xml><?xml version="1.0" encoding="utf-8"?>
<p:sldLayout xmlns:a="http://schemas.openxmlformats.org/drawingml/2006/main" xmlns:r="http://schemas.openxmlformats.org/officeDocument/2006/relationships" xmlns:p="http://schemas.openxmlformats.org/presentationml/2006/main" showMasterSp="0" type="tx">
  <p:cSld name="3_Section Divider 4">
    <p:bg>
      <p:bgPr>
        <a:solidFill>
          <a:srgbClr val="FFFFFF"/>
        </a:solidFill>
        <a:effectLst/>
      </p:bgPr>
    </p:bg>
    <p:spTree>
      <p:nvGrpSpPr>
        <p:cNvPr id="1" name=""/>
        <p:cNvGrpSpPr/>
        <p:nvPr/>
      </p:nvGrpSpPr>
      <p:grpSpPr>
        <a:xfrm>
          <a:off x="0" y="0"/>
          <a:ext cx="0" cy="0"/>
          <a:chOff x="0" y="0"/>
          <a:chExt cx="0" cy="0"/>
        </a:xfrm>
      </p:grpSpPr>
      <p:sp>
        <p:nvSpPr>
          <p:cNvPr id="4343"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4344"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45"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4346"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434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4348"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67661187"/>
      </p:ext>
    </p:extLst>
  </p:cSld>
  <p:clrMapOvr>
    <a:masterClrMapping/>
  </p:clrMapOvr>
  <p:transition spd="med"/>
</p:sldLayout>
</file>

<file path=ppt/slideLayouts/slideLayout1136.xml><?xml version="1.0" encoding="utf-8"?>
<p:sldLayout xmlns:a="http://schemas.openxmlformats.org/drawingml/2006/main" xmlns:r="http://schemas.openxmlformats.org/officeDocument/2006/relationships" xmlns:p="http://schemas.openxmlformats.org/presentationml/2006/main" showMasterSp="0" type="tx">
  <p:cSld name="1_Section Divider 5">
    <p:bg>
      <p:bgPr>
        <a:solidFill>
          <a:srgbClr val="57A9FD"/>
        </a:solidFill>
        <a:effectLst/>
      </p:bgPr>
    </p:bg>
    <p:spTree>
      <p:nvGrpSpPr>
        <p:cNvPr id="1" name=""/>
        <p:cNvGrpSpPr/>
        <p:nvPr/>
      </p:nvGrpSpPr>
      <p:grpSpPr>
        <a:xfrm>
          <a:off x="0" y="0"/>
          <a:ext cx="0" cy="0"/>
          <a:chOff x="0" y="0"/>
          <a:chExt cx="0" cy="0"/>
        </a:xfrm>
      </p:grpSpPr>
      <p:sp>
        <p:nvSpPr>
          <p:cNvPr id="4355"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435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51992026"/>
      </p:ext>
    </p:extLst>
  </p:cSld>
  <p:clrMapOvr>
    <a:masterClrMapping/>
  </p:clrMapOvr>
  <p:transition spd="med"/>
</p:sldLayout>
</file>

<file path=ppt/slideLayouts/slideLayout1137.xml><?xml version="1.0" encoding="utf-8"?>
<p:sldLayout xmlns:a="http://schemas.openxmlformats.org/drawingml/2006/main" xmlns:r="http://schemas.openxmlformats.org/officeDocument/2006/relationships" xmlns:p="http://schemas.openxmlformats.org/presentationml/2006/main" showMasterSp="0" type="tx">
  <p:cSld name="3_Specialty 1">
    <p:bg>
      <p:bgPr>
        <a:solidFill>
          <a:srgbClr val="FFFFFF"/>
        </a:solidFill>
        <a:effectLst/>
      </p:bgPr>
    </p:bg>
    <p:spTree>
      <p:nvGrpSpPr>
        <p:cNvPr id="1" name=""/>
        <p:cNvGrpSpPr/>
        <p:nvPr/>
      </p:nvGrpSpPr>
      <p:grpSpPr>
        <a:xfrm>
          <a:off x="0" y="0"/>
          <a:ext cx="0" cy="0"/>
          <a:chOff x="0" y="0"/>
          <a:chExt cx="0" cy="0"/>
        </a:xfrm>
      </p:grpSpPr>
      <p:sp>
        <p:nvSpPr>
          <p:cNvPr id="4363"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4364"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4365"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4366"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4367"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368"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436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70"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91544648"/>
      </p:ext>
    </p:extLst>
  </p:cSld>
  <p:clrMapOvr>
    <a:masterClrMapping/>
  </p:clrMapOvr>
  <p:transition spd="med"/>
</p:sldLayout>
</file>

<file path=ppt/slideLayouts/slideLayout1138.xml><?xml version="1.0" encoding="utf-8"?>
<p:sldLayout xmlns:a="http://schemas.openxmlformats.org/drawingml/2006/main" xmlns:r="http://schemas.openxmlformats.org/officeDocument/2006/relationships" xmlns:p="http://schemas.openxmlformats.org/presentationml/2006/main" showMasterSp="0" type="tx">
  <p:cSld name="3_Specialty 2">
    <p:bg>
      <p:bgPr>
        <a:solidFill>
          <a:srgbClr val="FFFFFF"/>
        </a:solidFill>
        <a:effectLst/>
      </p:bgPr>
    </p:bg>
    <p:spTree>
      <p:nvGrpSpPr>
        <p:cNvPr id="1" name=""/>
        <p:cNvGrpSpPr/>
        <p:nvPr/>
      </p:nvGrpSpPr>
      <p:grpSpPr>
        <a:xfrm>
          <a:off x="0" y="0"/>
          <a:ext cx="0" cy="0"/>
          <a:chOff x="0" y="0"/>
          <a:chExt cx="0" cy="0"/>
        </a:xfrm>
      </p:grpSpPr>
      <p:sp>
        <p:nvSpPr>
          <p:cNvPr id="4377"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378"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437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80"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381"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4382"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4383"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38699543"/>
      </p:ext>
    </p:extLst>
  </p:cSld>
  <p:clrMapOvr>
    <a:masterClrMapping/>
  </p:clrMapOvr>
  <p:transition spd="med"/>
</p:sldLayout>
</file>

<file path=ppt/slideLayouts/slideLayout1139.xml><?xml version="1.0" encoding="utf-8"?>
<p:sldLayout xmlns:a="http://schemas.openxmlformats.org/drawingml/2006/main" xmlns:r="http://schemas.openxmlformats.org/officeDocument/2006/relationships" xmlns:p="http://schemas.openxmlformats.org/presentationml/2006/main" showMasterSp="0" type="tx">
  <p:cSld name="4_Specialty 3">
    <p:bg>
      <p:bgPr>
        <a:solidFill>
          <a:srgbClr val="57A9FD"/>
        </a:solidFill>
        <a:effectLst/>
      </p:bgPr>
    </p:bg>
    <p:spTree>
      <p:nvGrpSpPr>
        <p:cNvPr id="1" name=""/>
        <p:cNvGrpSpPr/>
        <p:nvPr/>
      </p:nvGrpSpPr>
      <p:grpSpPr>
        <a:xfrm>
          <a:off x="0" y="0"/>
          <a:ext cx="0" cy="0"/>
          <a:chOff x="0" y="0"/>
          <a:chExt cx="0" cy="0"/>
        </a:xfrm>
      </p:grpSpPr>
      <p:sp>
        <p:nvSpPr>
          <p:cNvPr id="439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91"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2"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3"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394"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5"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6"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397"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8"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9"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400"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1"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2"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403"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4"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5"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406"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7"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8"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409"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0"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1"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412"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3"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4"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41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16"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61950000"/>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1_Content 3">
    <p:bg>
      <p:bgPr>
        <a:solidFill>
          <a:srgbClr val="FFFFFF"/>
        </a:solidFill>
        <a:effectLst/>
      </p:bgPr>
    </p:bg>
    <p:spTree>
      <p:nvGrpSpPr>
        <p:cNvPr id="1" name=""/>
        <p:cNvGrpSpPr/>
        <p:nvPr/>
      </p:nvGrpSpPr>
      <p:grpSpPr>
        <a:xfrm>
          <a:off x="0" y="0"/>
          <a:ext cx="0" cy="0"/>
          <a:chOff x="0" y="0"/>
          <a:chExt cx="0" cy="0"/>
        </a:xfrm>
      </p:grpSpPr>
      <p:sp>
        <p:nvSpPr>
          <p:cNvPr id="1450"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5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52"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53"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4"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5"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6"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7"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8"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9"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60"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62026905"/>
      </p:ext>
    </p:extLst>
  </p:cSld>
  <p:clrMapOvr>
    <a:masterClrMapping/>
  </p:clrMapOvr>
  <p:transition spd="med"/>
</p:sldLayout>
</file>

<file path=ppt/slideLayouts/slideLayout1140.xml><?xml version="1.0" encoding="utf-8"?>
<p:sldLayout xmlns:a="http://schemas.openxmlformats.org/drawingml/2006/main" xmlns:r="http://schemas.openxmlformats.org/officeDocument/2006/relationships" xmlns:p="http://schemas.openxmlformats.org/presentationml/2006/main" showMasterSp="0" type="tx">
  <p:cSld name="Content 1">
    <p:bg>
      <p:bgPr>
        <a:solidFill>
          <a:srgbClr val="FFFFFF"/>
        </a:solidFill>
        <a:effectLst/>
      </p:bgPr>
    </p:bg>
    <p:spTree>
      <p:nvGrpSpPr>
        <p:cNvPr id="1" name=""/>
        <p:cNvGrpSpPr/>
        <p:nvPr/>
      </p:nvGrpSpPr>
      <p:grpSpPr>
        <a:xfrm>
          <a:off x="0" y="0"/>
          <a:ext cx="0" cy="0"/>
          <a:chOff x="0" y="0"/>
          <a:chExt cx="0" cy="0"/>
        </a:xfrm>
      </p:grpSpPr>
      <p:sp>
        <p:nvSpPr>
          <p:cNvPr id="442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24"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25"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6"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7"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8"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9"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30"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31"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3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33"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68986714"/>
      </p:ext>
    </p:extLst>
  </p:cSld>
  <p:clrMapOvr>
    <a:masterClrMapping/>
  </p:clrMapOvr>
  <p:transition spd="med"/>
</p:sldLayout>
</file>

<file path=ppt/slideLayouts/slideLayout1141.xml><?xml version="1.0" encoding="utf-8"?>
<p:sldLayout xmlns:a="http://schemas.openxmlformats.org/drawingml/2006/main" xmlns:r="http://schemas.openxmlformats.org/officeDocument/2006/relationships" xmlns:p="http://schemas.openxmlformats.org/presentationml/2006/main" showMasterSp="0" type="tx">
  <p:cSld name="2_Content 2">
    <p:bg>
      <p:bgPr>
        <a:solidFill>
          <a:srgbClr val="FFFFFF"/>
        </a:solidFill>
        <a:effectLst/>
      </p:bgPr>
    </p:bg>
    <p:spTree>
      <p:nvGrpSpPr>
        <p:cNvPr id="1" name=""/>
        <p:cNvGrpSpPr/>
        <p:nvPr/>
      </p:nvGrpSpPr>
      <p:grpSpPr>
        <a:xfrm>
          <a:off x="0" y="0"/>
          <a:ext cx="0" cy="0"/>
          <a:chOff x="0" y="0"/>
          <a:chExt cx="0" cy="0"/>
        </a:xfrm>
      </p:grpSpPr>
      <p:sp>
        <p:nvSpPr>
          <p:cNvPr id="4440"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41"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442"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43"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44"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4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18860355"/>
      </p:ext>
    </p:extLst>
  </p:cSld>
  <p:clrMapOvr>
    <a:masterClrMapping/>
  </p:clrMapOvr>
  <p:transition spd="med"/>
</p:sldLayout>
</file>

<file path=ppt/slideLayouts/slideLayout1142.xml><?xml version="1.0" encoding="utf-8"?>
<p:sldLayout xmlns:a="http://schemas.openxmlformats.org/drawingml/2006/main" xmlns:r="http://schemas.openxmlformats.org/officeDocument/2006/relationships" xmlns:p="http://schemas.openxmlformats.org/presentationml/2006/main" showMasterSp="0" type="tx">
  <p:cSld name="3_Content 3">
    <p:bg>
      <p:bgPr>
        <a:solidFill>
          <a:srgbClr val="FFFFFF"/>
        </a:solidFill>
        <a:effectLst/>
      </p:bgPr>
    </p:bg>
    <p:spTree>
      <p:nvGrpSpPr>
        <p:cNvPr id="1" name=""/>
        <p:cNvGrpSpPr/>
        <p:nvPr/>
      </p:nvGrpSpPr>
      <p:grpSpPr>
        <a:xfrm>
          <a:off x="0" y="0"/>
          <a:ext cx="0" cy="0"/>
          <a:chOff x="0" y="0"/>
          <a:chExt cx="0" cy="0"/>
        </a:xfrm>
      </p:grpSpPr>
      <p:sp>
        <p:nvSpPr>
          <p:cNvPr id="4452"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53"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54"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55"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6"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7"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8"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9"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60"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61"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6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42028869"/>
      </p:ext>
    </p:extLst>
  </p:cSld>
  <p:clrMapOvr>
    <a:masterClrMapping/>
  </p:clrMapOvr>
  <p:transition spd="med"/>
</p:sldLayout>
</file>

<file path=ppt/slideLayouts/slideLayout1143.xml><?xml version="1.0" encoding="utf-8"?>
<p:sldLayout xmlns:a="http://schemas.openxmlformats.org/drawingml/2006/main" xmlns:r="http://schemas.openxmlformats.org/officeDocument/2006/relationships" xmlns:p="http://schemas.openxmlformats.org/presentationml/2006/main" showMasterSp="0" type="tx">
  <p:cSld name="3_Content 4">
    <p:bg>
      <p:bgPr>
        <a:solidFill>
          <a:srgbClr val="FFFFFF"/>
        </a:solidFill>
        <a:effectLst/>
      </p:bgPr>
    </p:bg>
    <p:spTree>
      <p:nvGrpSpPr>
        <p:cNvPr id="1" name=""/>
        <p:cNvGrpSpPr/>
        <p:nvPr/>
      </p:nvGrpSpPr>
      <p:grpSpPr>
        <a:xfrm>
          <a:off x="0" y="0"/>
          <a:ext cx="0" cy="0"/>
          <a:chOff x="0" y="0"/>
          <a:chExt cx="0" cy="0"/>
        </a:xfrm>
      </p:grpSpPr>
      <p:sp>
        <p:nvSpPr>
          <p:cNvPr id="4469"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70"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71"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73"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4474"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23039844"/>
      </p:ext>
    </p:extLst>
  </p:cSld>
  <p:clrMapOvr>
    <a:masterClrMapping/>
  </p:clrMapOvr>
  <p:transition spd="med"/>
</p:sldLayout>
</file>

<file path=ppt/slideLayouts/slideLayout1144.xml><?xml version="1.0" encoding="utf-8"?>
<p:sldLayout xmlns:a="http://schemas.openxmlformats.org/drawingml/2006/main" xmlns:r="http://schemas.openxmlformats.org/officeDocument/2006/relationships" xmlns:p="http://schemas.openxmlformats.org/presentationml/2006/main" showMasterSp="0" type="tx">
  <p:cSld name="3_Content 5">
    <p:bg>
      <p:bgPr>
        <a:solidFill>
          <a:srgbClr val="FFFFFF"/>
        </a:solidFill>
        <a:effectLst/>
      </p:bgPr>
    </p:bg>
    <p:spTree>
      <p:nvGrpSpPr>
        <p:cNvPr id="1" name=""/>
        <p:cNvGrpSpPr/>
        <p:nvPr/>
      </p:nvGrpSpPr>
      <p:grpSpPr>
        <a:xfrm>
          <a:off x="0" y="0"/>
          <a:ext cx="0" cy="0"/>
          <a:chOff x="0" y="0"/>
          <a:chExt cx="0" cy="0"/>
        </a:xfrm>
      </p:grpSpPr>
      <p:sp>
        <p:nvSpPr>
          <p:cNvPr id="4481"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82"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3"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4"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5"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6"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7"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488"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489"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4490"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491"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2"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3"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4"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5"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6"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7"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498"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6838819"/>
      </p:ext>
    </p:extLst>
  </p:cSld>
  <p:clrMapOvr>
    <a:masterClrMapping/>
  </p:clrMapOvr>
  <p:transition spd="med"/>
</p:sldLayout>
</file>

<file path=ppt/slideLayouts/slideLayout1145.xml><?xml version="1.0" encoding="utf-8"?>
<p:sldLayout xmlns:a="http://schemas.openxmlformats.org/drawingml/2006/main" xmlns:r="http://schemas.openxmlformats.org/officeDocument/2006/relationships" xmlns:p="http://schemas.openxmlformats.org/presentationml/2006/main" showMasterSp="0" type="tx">
  <p:cSld name="3_Content 6">
    <p:bg>
      <p:bgPr>
        <a:solidFill>
          <a:srgbClr val="FFFFFF"/>
        </a:solidFill>
        <a:effectLst/>
      </p:bgPr>
    </p:bg>
    <p:spTree>
      <p:nvGrpSpPr>
        <p:cNvPr id="1" name=""/>
        <p:cNvGrpSpPr/>
        <p:nvPr/>
      </p:nvGrpSpPr>
      <p:grpSpPr>
        <a:xfrm>
          <a:off x="0" y="0"/>
          <a:ext cx="0" cy="0"/>
          <a:chOff x="0" y="0"/>
          <a:chExt cx="0" cy="0"/>
        </a:xfrm>
      </p:grpSpPr>
      <p:sp>
        <p:nvSpPr>
          <p:cNvPr id="450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50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507"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0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50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1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94800823"/>
      </p:ext>
    </p:extLst>
  </p:cSld>
  <p:clrMapOvr>
    <a:masterClrMapping/>
  </p:clrMapOvr>
  <p:transition spd="med"/>
</p:sldLayout>
</file>

<file path=ppt/slideLayouts/slideLayout1146.xml><?xml version="1.0" encoding="utf-8"?>
<p:sldLayout xmlns:a="http://schemas.openxmlformats.org/drawingml/2006/main" xmlns:r="http://schemas.openxmlformats.org/officeDocument/2006/relationships" xmlns:p="http://schemas.openxmlformats.org/presentationml/2006/main" showMasterSp="0" type="tx">
  <p:cSld name="3_Content 7">
    <p:bg>
      <p:bgPr>
        <a:solidFill>
          <a:srgbClr val="FFFFFF"/>
        </a:solidFill>
        <a:effectLst/>
      </p:bgPr>
    </p:bg>
    <p:spTree>
      <p:nvGrpSpPr>
        <p:cNvPr id="1" name=""/>
        <p:cNvGrpSpPr/>
        <p:nvPr/>
      </p:nvGrpSpPr>
      <p:grpSpPr>
        <a:xfrm>
          <a:off x="0" y="0"/>
          <a:ext cx="0" cy="0"/>
          <a:chOff x="0" y="0"/>
          <a:chExt cx="0" cy="0"/>
        </a:xfrm>
      </p:grpSpPr>
      <p:sp>
        <p:nvSpPr>
          <p:cNvPr id="4519"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20"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21"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2"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3"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4"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5"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6"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7"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8"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30"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86682556"/>
      </p:ext>
    </p:extLst>
  </p:cSld>
  <p:clrMapOvr>
    <a:masterClrMapping/>
  </p:clrMapOvr>
  <p:transition spd="med"/>
</p:sldLayout>
</file>

<file path=ppt/slideLayouts/slideLayout1147.xml><?xml version="1.0" encoding="utf-8"?>
<p:sldLayout xmlns:a="http://schemas.openxmlformats.org/drawingml/2006/main" xmlns:r="http://schemas.openxmlformats.org/officeDocument/2006/relationships" xmlns:p="http://schemas.openxmlformats.org/presentationml/2006/main" showMasterSp="0" type="tx">
  <p:cSld name="3_Content 8">
    <p:bg>
      <p:bgPr>
        <a:solidFill>
          <a:srgbClr val="FFFFFF"/>
        </a:solidFill>
        <a:effectLst/>
      </p:bgPr>
    </p:bg>
    <p:spTree>
      <p:nvGrpSpPr>
        <p:cNvPr id="1" name=""/>
        <p:cNvGrpSpPr/>
        <p:nvPr/>
      </p:nvGrpSpPr>
      <p:grpSpPr>
        <a:xfrm>
          <a:off x="0" y="0"/>
          <a:ext cx="0" cy="0"/>
          <a:chOff x="0" y="0"/>
          <a:chExt cx="0" cy="0"/>
        </a:xfrm>
      </p:grpSpPr>
      <p:sp>
        <p:nvSpPr>
          <p:cNvPr id="4537"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38"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4539"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0"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1"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2"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3"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4"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4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34081250"/>
      </p:ext>
    </p:extLst>
  </p:cSld>
  <p:clrMapOvr>
    <a:masterClrMapping/>
  </p:clrMapOvr>
  <p:transition spd="med"/>
</p:sldLayout>
</file>

<file path=ppt/slideLayouts/slideLayout1148.xml><?xml version="1.0" encoding="utf-8"?>
<p:sldLayout xmlns:a="http://schemas.openxmlformats.org/drawingml/2006/main" xmlns:r="http://schemas.openxmlformats.org/officeDocument/2006/relationships" xmlns:p="http://schemas.openxmlformats.org/presentationml/2006/main" showMasterSp="0" type="tx">
  <p:cSld name="3_Content 9">
    <p:bg>
      <p:bgPr>
        <a:solidFill>
          <a:srgbClr val="FFFFFF"/>
        </a:solidFill>
        <a:effectLst/>
      </p:bgPr>
    </p:bg>
    <p:spTree>
      <p:nvGrpSpPr>
        <p:cNvPr id="1" name=""/>
        <p:cNvGrpSpPr/>
        <p:nvPr/>
      </p:nvGrpSpPr>
      <p:grpSpPr>
        <a:xfrm>
          <a:off x="0" y="0"/>
          <a:ext cx="0" cy="0"/>
          <a:chOff x="0" y="0"/>
          <a:chExt cx="0" cy="0"/>
        </a:xfrm>
      </p:grpSpPr>
      <p:sp>
        <p:nvSpPr>
          <p:cNvPr id="4553"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54"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5"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6"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7"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8"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9"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560"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561"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562"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63"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64"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6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6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20109177"/>
      </p:ext>
    </p:extLst>
  </p:cSld>
  <p:clrMapOvr>
    <a:masterClrMapping/>
  </p:clrMapOvr>
  <p:transition spd="med"/>
</p:sldLayout>
</file>

<file path=ppt/slideLayouts/slideLayout1149.xml><?xml version="1.0" encoding="utf-8"?>
<p:sldLayout xmlns:a="http://schemas.openxmlformats.org/drawingml/2006/main" xmlns:r="http://schemas.openxmlformats.org/officeDocument/2006/relationships" xmlns:p="http://schemas.openxmlformats.org/presentationml/2006/main" showMasterSp="0" type="tx">
  <p:cSld name="3_Content 10">
    <p:bg>
      <p:bgPr>
        <a:solidFill>
          <a:srgbClr val="FFFFFF"/>
        </a:solidFill>
        <a:effectLst/>
      </p:bgPr>
    </p:bg>
    <p:spTree>
      <p:nvGrpSpPr>
        <p:cNvPr id="1" name=""/>
        <p:cNvGrpSpPr/>
        <p:nvPr/>
      </p:nvGrpSpPr>
      <p:grpSpPr>
        <a:xfrm>
          <a:off x="0" y="0"/>
          <a:ext cx="0" cy="0"/>
          <a:chOff x="0" y="0"/>
          <a:chExt cx="0" cy="0"/>
        </a:xfrm>
      </p:grpSpPr>
      <p:sp>
        <p:nvSpPr>
          <p:cNvPr id="457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74"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75"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6"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7"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8"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9"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0"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1"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2"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3"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4"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5"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6"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87"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88"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89"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4523882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1_Content 4">
    <p:bg>
      <p:bgPr>
        <a:solidFill>
          <a:srgbClr val="FFFFFF"/>
        </a:solidFill>
        <a:effectLst/>
      </p:bgPr>
    </p:bg>
    <p:spTree>
      <p:nvGrpSpPr>
        <p:cNvPr id="1" name=""/>
        <p:cNvGrpSpPr/>
        <p:nvPr/>
      </p:nvGrpSpPr>
      <p:grpSpPr>
        <a:xfrm>
          <a:off x="0" y="0"/>
          <a:ext cx="0" cy="0"/>
          <a:chOff x="0" y="0"/>
          <a:chExt cx="0" cy="0"/>
        </a:xfrm>
      </p:grpSpPr>
      <p:sp>
        <p:nvSpPr>
          <p:cNvPr id="1467"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68"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69"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70"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71"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472"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95373531"/>
      </p:ext>
    </p:extLst>
  </p:cSld>
  <p:clrMapOvr>
    <a:masterClrMapping/>
  </p:clrMapOvr>
  <p:transition spd="med"/>
</p:sldLayout>
</file>

<file path=ppt/slideLayouts/slideLayout1150.xml><?xml version="1.0" encoding="utf-8"?>
<p:sldLayout xmlns:a="http://schemas.openxmlformats.org/drawingml/2006/main" xmlns:r="http://schemas.openxmlformats.org/officeDocument/2006/relationships" xmlns:p="http://schemas.openxmlformats.org/presentationml/2006/main" showMasterSp="0" type="tx">
  <p:cSld name="7_Content 11">
    <p:bg>
      <p:bgPr>
        <a:solidFill>
          <a:srgbClr val="FFFFFF"/>
        </a:solidFill>
        <a:effectLst/>
      </p:bgPr>
    </p:bg>
    <p:spTree>
      <p:nvGrpSpPr>
        <p:cNvPr id="1" name=""/>
        <p:cNvGrpSpPr/>
        <p:nvPr/>
      </p:nvGrpSpPr>
      <p:grpSpPr>
        <a:xfrm>
          <a:off x="0" y="0"/>
          <a:ext cx="0" cy="0"/>
          <a:chOff x="0" y="0"/>
          <a:chExt cx="0" cy="0"/>
        </a:xfrm>
      </p:grpSpPr>
      <p:sp>
        <p:nvSpPr>
          <p:cNvPr id="459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9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98"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9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600"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0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77217075"/>
      </p:ext>
    </p:extLst>
  </p:cSld>
  <p:clrMapOvr>
    <a:masterClrMapping/>
  </p:clrMapOvr>
  <p:transition spd="med"/>
</p:sldLayout>
</file>

<file path=ppt/slideLayouts/slideLayout1151.xml><?xml version="1.0" encoding="utf-8"?>
<p:sldLayout xmlns:a="http://schemas.openxmlformats.org/drawingml/2006/main" xmlns:r="http://schemas.openxmlformats.org/officeDocument/2006/relationships" xmlns:p="http://schemas.openxmlformats.org/presentationml/2006/main" showMasterSp="0" type="tx">
  <p:cSld name="1_Content 12">
    <p:bg>
      <p:bgPr>
        <a:solidFill>
          <a:srgbClr val="FFFFFF"/>
        </a:solidFill>
        <a:effectLst/>
      </p:bgPr>
    </p:bg>
    <p:spTree>
      <p:nvGrpSpPr>
        <p:cNvPr id="1" name=""/>
        <p:cNvGrpSpPr/>
        <p:nvPr/>
      </p:nvGrpSpPr>
      <p:grpSpPr>
        <a:xfrm>
          <a:off x="0" y="0"/>
          <a:ext cx="0" cy="0"/>
          <a:chOff x="0" y="0"/>
          <a:chExt cx="0" cy="0"/>
        </a:xfrm>
      </p:grpSpPr>
      <p:sp>
        <p:nvSpPr>
          <p:cNvPr id="460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09"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4610"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11"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4612"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13"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614"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67366864"/>
      </p:ext>
    </p:extLst>
  </p:cSld>
  <p:clrMapOvr>
    <a:masterClrMapping/>
  </p:clrMapOvr>
  <p:transition spd="med"/>
</p:sldLayout>
</file>

<file path=ppt/slideLayouts/slideLayout1152.xml><?xml version="1.0" encoding="utf-8"?>
<p:sldLayout xmlns:a="http://schemas.openxmlformats.org/drawingml/2006/main" xmlns:r="http://schemas.openxmlformats.org/officeDocument/2006/relationships" xmlns:p="http://schemas.openxmlformats.org/presentationml/2006/main" showMasterSp="0" type="tx">
  <p:cSld name="14_BLANK">
    <p:bg>
      <p:bgPr>
        <a:solidFill>
          <a:srgbClr val="FFFFFF"/>
        </a:solidFill>
        <a:effectLst/>
      </p:bgPr>
    </p:bg>
    <p:spTree>
      <p:nvGrpSpPr>
        <p:cNvPr id="1" name=""/>
        <p:cNvGrpSpPr/>
        <p:nvPr/>
      </p:nvGrpSpPr>
      <p:grpSpPr>
        <a:xfrm>
          <a:off x="0" y="0"/>
          <a:ext cx="0" cy="0"/>
          <a:chOff x="0" y="0"/>
          <a:chExt cx="0" cy="0"/>
        </a:xfrm>
      </p:grpSpPr>
      <p:sp>
        <p:nvSpPr>
          <p:cNvPr id="4621"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01020694"/>
      </p:ext>
    </p:extLst>
  </p:cSld>
  <p:clrMapOvr>
    <a:masterClrMapping/>
  </p:clrMapOvr>
  <p:transition spd="med"/>
</p:sldLayout>
</file>

<file path=ppt/slideLayouts/slideLayout1153.xml><?xml version="1.0" encoding="utf-8"?>
<p:sldLayout xmlns:a="http://schemas.openxmlformats.org/drawingml/2006/main" xmlns:r="http://schemas.openxmlformats.org/officeDocument/2006/relationships" xmlns:p="http://schemas.openxmlformats.org/presentationml/2006/main" showMasterSp="0" type="tx">
  <p:cSld name="1_Thank You 2">
    <p:bg>
      <p:bgPr>
        <a:solidFill>
          <a:srgbClr val="FFFFFF"/>
        </a:solidFill>
        <a:effectLst/>
      </p:bgPr>
    </p:bg>
    <p:spTree>
      <p:nvGrpSpPr>
        <p:cNvPr id="1" name=""/>
        <p:cNvGrpSpPr/>
        <p:nvPr/>
      </p:nvGrpSpPr>
      <p:grpSpPr>
        <a:xfrm>
          <a:off x="0" y="0"/>
          <a:ext cx="0" cy="0"/>
          <a:chOff x="0" y="0"/>
          <a:chExt cx="0" cy="0"/>
        </a:xfrm>
      </p:grpSpPr>
      <p:sp>
        <p:nvSpPr>
          <p:cNvPr id="4628"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2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02895811"/>
      </p:ext>
    </p:extLst>
  </p:cSld>
  <p:clrMapOvr>
    <a:masterClrMapping/>
  </p:clrMapOvr>
  <p:transition spd="med"/>
</p:sldLayout>
</file>

<file path=ppt/slideLayouts/slideLayout1154.xml><?xml version="1.0" encoding="utf-8"?>
<p:sldLayout xmlns:a="http://schemas.openxmlformats.org/drawingml/2006/main" xmlns:r="http://schemas.openxmlformats.org/officeDocument/2006/relationships" xmlns:p="http://schemas.openxmlformats.org/presentationml/2006/main" showMasterSp="0" type="tx">
  <p:cSld name="6_ Thank You 1">
    <p:bg>
      <p:bgPr>
        <a:solidFill>
          <a:srgbClr val="57A9FD"/>
        </a:solidFill>
        <a:effectLst/>
      </p:bgPr>
    </p:bg>
    <p:spTree>
      <p:nvGrpSpPr>
        <p:cNvPr id="1" name=""/>
        <p:cNvGrpSpPr/>
        <p:nvPr/>
      </p:nvGrpSpPr>
      <p:grpSpPr>
        <a:xfrm>
          <a:off x="0" y="0"/>
          <a:ext cx="0" cy="0"/>
          <a:chOff x="0" y="0"/>
          <a:chExt cx="0" cy="0"/>
        </a:xfrm>
      </p:grpSpPr>
      <p:sp>
        <p:nvSpPr>
          <p:cNvPr id="463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3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06042850"/>
      </p:ext>
    </p:extLst>
  </p:cSld>
  <p:clrMapOvr>
    <a:masterClrMapping/>
  </p:clrMapOvr>
  <p:transition spd="med"/>
</p:sldLayout>
</file>

<file path=ppt/slideLayouts/slideLayout1155.xml><?xml version="1.0" encoding="utf-8"?>
<p:sldLayout xmlns:a="http://schemas.openxmlformats.org/drawingml/2006/main" xmlns:r="http://schemas.openxmlformats.org/officeDocument/2006/relationships" xmlns:p="http://schemas.openxmlformats.org/presentationml/2006/main" showMasterSp="0" type="tx">
  <p:cSld name="2_Template Holder">
    <p:bg>
      <p:bgPr>
        <a:solidFill>
          <a:srgbClr val="FFFFFF"/>
        </a:solidFill>
        <a:effectLst/>
      </p:bgPr>
    </p:bg>
    <p:spTree>
      <p:nvGrpSpPr>
        <p:cNvPr id="1" name=""/>
        <p:cNvGrpSpPr/>
        <p:nvPr/>
      </p:nvGrpSpPr>
      <p:grpSpPr>
        <a:xfrm>
          <a:off x="0" y="0"/>
          <a:ext cx="0" cy="0"/>
          <a:chOff x="0" y="0"/>
          <a:chExt cx="0" cy="0"/>
        </a:xfrm>
      </p:grpSpPr>
      <p:sp>
        <p:nvSpPr>
          <p:cNvPr id="4644"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464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23907473"/>
      </p:ext>
    </p:extLst>
  </p:cSld>
  <p:clrMapOvr>
    <a:masterClrMapping/>
  </p:clrMapOvr>
  <p:transition spd="med"/>
</p:sldLayout>
</file>

<file path=ppt/slideLayouts/slideLayout1156.xml><?xml version="1.0" encoding="utf-8"?>
<p:sldLayout xmlns:a="http://schemas.openxmlformats.org/drawingml/2006/main" xmlns:r="http://schemas.openxmlformats.org/officeDocument/2006/relationships" xmlns:p="http://schemas.openxmlformats.org/presentationml/2006/main" showMasterSp="0" type="tx">
  <p:cSld name="3_Content 2">
    <p:bg>
      <p:bgPr>
        <a:solidFill>
          <a:srgbClr val="FFFFFF"/>
        </a:solidFill>
        <a:effectLst/>
      </p:bgPr>
    </p:bg>
    <p:spTree>
      <p:nvGrpSpPr>
        <p:cNvPr id="1" name=""/>
        <p:cNvGrpSpPr/>
        <p:nvPr/>
      </p:nvGrpSpPr>
      <p:grpSpPr>
        <a:xfrm>
          <a:off x="0" y="0"/>
          <a:ext cx="0" cy="0"/>
          <a:chOff x="0" y="0"/>
          <a:chExt cx="0" cy="0"/>
        </a:xfrm>
      </p:grpSpPr>
      <p:sp>
        <p:nvSpPr>
          <p:cNvPr id="4652"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653"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654"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655"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46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657"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46578929"/>
      </p:ext>
    </p:extLst>
  </p:cSld>
  <p:clrMapOvr>
    <a:masterClrMapping/>
  </p:clrMapOvr>
  <p:transition spd="med"/>
</p:sldLayout>
</file>

<file path=ppt/slideLayouts/slideLayout1157.xml><?xml version="1.0" encoding="utf-8"?>
<p:sldLayout xmlns:a="http://schemas.openxmlformats.org/drawingml/2006/main" xmlns:r="http://schemas.openxmlformats.org/officeDocument/2006/relationships" xmlns:p="http://schemas.openxmlformats.org/presentationml/2006/main" showMasterSp="0" type="tx">
  <p:cSld name="4_Content 6">
    <p:bg>
      <p:bgPr>
        <a:solidFill>
          <a:srgbClr val="FFFFFF"/>
        </a:solidFill>
        <a:effectLst/>
      </p:bgPr>
    </p:bg>
    <p:spTree>
      <p:nvGrpSpPr>
        <p:cNvPr id="1" name=""/>
        <p:cNvGrpSpPr/>
        <p:nvPr/>
      </p:nvGrpSpPr>
      <p:grpSpPr>
        <a:xfrm>
          <a:off x="0" y="0"/>
          <a:ext cx="0" cy="0"/>
          <a:chOff x="0" y="0"/>
          <a:chExt cx="0" cy="0"/>
        </a:xfrm>
      </p:grpSpPr>
      <p:sp>
        <p:nvSpPr>
          <p:cNvPr id="466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665"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666"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667"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66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69"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0"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1"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25706667"/>
      </p:ext>
    </p:extLst>
  </p:cSld>
  <p:clrMapOvr>
    <a:masterClrMapping/>
  </p:clrMapOvr>
  <p:transition spd="med"/>
</p:sldLayout>
</file>

<file path=ppt/slideLayouts/slideLayout1158.xml><?xml version="1.0" encoding="utf-8"?>
<p:sldLayout xmlns:a="http://schemas.openxmlformats.org/drawingml/2006/main" xmlns:r="http://schemas.openxmlformats.org/officeDocument/2006/relationships" xmlns:p="http://schemas.openxmlformats.org/presentationml/2006/main" showMasterSp="0" type="tx">
  <p:cSld name="1_Title and Blank">
    <p:bg>
      <p:bgPr>
        <a:solidFill>
          <a:srgbClr val="57A9FD"/>
        </a:solidFill>
        <a:effectLst/>
      </p:bgPr>
    </p:bg>
    <p:spTree>
      <p:nvGrpSpPr>
        <p:cNvPr id="1" name=""/>
        <p:cNvGrpSpPr/>
        <p:nvPr/>
      </p:nvGrpSpPr>
      <p:grpSpPr>
        <a:xfrm>
          <a:off x="0" y="0"/>
          <a:ext cx="0" cy="0"/>
          <a:chOff x="0" y="0"/>
          <a:chExt cx="0" cy="0"/>
        </a:xfrm>
      </p:grpSpPr>
      <p:pic>
        <p:nvPicPr>
          <p:cNvPr id="4678"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4679"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4680"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4681"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682"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683"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4684"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4685"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19308987"/>
      </p:ext>
    </p:extLst>
  </p:cSld>
  <p:clrMapOvr>
    <a:masterClrMapping/>
  </p:clrMapOvr>
  <p:transition spd="med"/>
</p:sldLayout>
</file>

<file path=ppt/slideLayouts/slideLayout1159.xml><?xml version="1.0" encoding="utf-8"?>
<p:sldLayout xmlns:a="http://schemas.openxmlformats.org/drawingml/2006/main" xmlns:r="http://schemas.openxmlformats.org/officeDocument/2006/relationships" xmlns:p="http://schemas.openxmlformats.org/presentationml/2006/main" showMasterSp="0" type="tx">
  <p:cSld name="8_Content 11">
    <p:bg>
      <p:bgPr>
        <a:solidFill>
          <a:srgbClr val="FFFFFF"/>
        </a:solidFill>
        <a:effectLst/>
      </p:bgPr>
    </p:bg>
    <p:spTree>
      <p:nvGrpSpPr>
        <p:cNvPr id="1" name=""/>
        <p:cNvGrpSpPr/>
        <p:nvPr/>
      </p:nvGrpSpPr>
      <p:grpSpPr>
        <a:xfrm>
          <a:off x="0" y="0"/>
          <a:ext cx="0" cy="0"/>
          <a:chOff x="0" y="0"/>
          <a:chExt cx="0" cy="0"/>
        </a:xfrm>
      </p:grpSpPr>
      <p:sp>
        <p:nvSpPr>
          <p:cNvPr id="469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93"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4694"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4695"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96"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9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57771844"/>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1_Content 5">
    <p:bg>
      <p:bgPr>
        <a:solidFill>
          <a:srgbClr val="FFFFFF"/>
        </a:solidFill>
        <a:effectLst/>
      </p:bgPr>
    </p:bg>
    <p:spTree>
      <p:nvGrpSpPr>
        <p:cNvPr id="1" name=""/>
        <p:cNvGrpSpPr/>
        <p:nvPr/>
      </p:nvGrpSpPr>
      <p:grpSpPr>
        <a:xfrm>
          <a:off x="0" y="0"/>
          <a:ext cx="0" cy="0"/>
          <a:chOff x="0" y="0"/>
          <a:chExt cx="0" cy="0"/>
        </a:xfrm>
      </p:grpSpPr>
      <p:sp>
        <p:nvSpPr>
          <p:cNvPr id="147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80"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1"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2"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3"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4"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5"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486"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487"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488"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489"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0"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1"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2"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3"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4"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5"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96"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15947611"/>
      </p:ext>
    </p:extLst>
  </p:cSld>
  <p:clrMapOvr>
    <a:masterClrMapping/>
  </p:clrMapOvr>
  <p:transition spd="med"/>
</p:sldLayout>
</file>

<file path=ppt/slideLayouts/slideLayout1160.xml><?xml version="1.0" encoding="utf-8"?>
<p:sldLayout xmlns:a="http://schemas.openxmlformats.org/drawingml/2006/main" xmlns:r="http://schemas.openxmlformats.org/officeDocument/2006/relationships" xmlns:p="http://schemas.openxmlformats.org/presentationml/2006/main" showMasterSp="0" type="tx">
  <p:cSld name="7_Title &amp; Subtitle">
    <p:bg>
      <p:bgPr>
        <a:solidFill>
          <a:srgbClr val="FFFFFF"/>
        </a:solidFill>
        <a:effectLst/>
      </p:bgPr>
    </p:bg>
    <p:spTree>
      <p:nvGrpSpPr>
        <p:cNvPr id="1" name=""/>
        <p:cNvGrpSpPr/>
        <p:nvPr/>
      </p:nvGrpSpPr>
      <p:grpSpPr>
        <a:xfrm>
          <a:off x="0" y="0"/>
          <a:ext cx="0" cy="0"/>
          <a:chOff x="0" y="0"/>
          <a:chExt cx="0" cy="0"/>
        </a:xfrm>
      </p:grpSpPr>
      <p:sp>
        <p:nvSpPr>
          <p:cNvPr id="470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470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06"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80157008"/>
      </p:ext>
    </p:extLst>
  </p:cSld>
  <p:clrMapOvr>
    <a:masterClrMapping/>
  </p:clrMapOvr>
  <p:transition spd="med"/>
</p:sldLayout>
</file>

<file path=ppt/slideLayouts/slideLayout1161.xml><?xml version="1.0" encoding="utf-8"?>
<p:sldLayout xmlns:a="http://schemas.openxmlformats.org/drawingml/2006/main" xmlns:r="http://schemas.openxmlformats.org/officeDocument/2006/relationships" xmlns:p="http://schemas.openxmlformats.org/presentationml/2006/main" showMasterSp="0" type="tx">
  <p:cSld name="3_Title Slide 4">
    <p:bg>
      <p:bgPr>
        <a:solidFill>
          <a:srgbClr val="FFFFFF"/>
        </a:solidFill>
        <a:effectLst/>
      </p:bgPr>
    </p:bg>
    <p:spTree>
      <p:nvGrpSpPr>
        <p:cNvPr id="1" name=""/>
        <p:cNvGrpSpPr/>
        <p:nvPr/>
      </p:nvGrpSpPr>
      <p:grpSpPr>
        <a:xfrm>
          <a:off x="0" y="0"/>
          <a:ext cx="0" cy="0"/>
          <a:chOff x="0" y="0"/>
          <a:chExt cx="0" cy="0"/>
        </a:xfrm>
      </p:grpSpPr>
      <p:sp>
        <p:nvSpPr>
          <p:cNvPr id="4713"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714"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15"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716"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39588257"/>
      </p:ext>
    </p:extLst>
  </p:cSld>
  <p:clrMapOvr>
    <a:masterClrMapping/>
  </p:clrMapOvr>
  <p:transition spd="med"/>
</p:sldLayout>
</file>

<file path=ppt/slideLayouts/slideLayout1162.xml><?xml version="1.0" encoding="utf-8"?>
<p:sldLayout xmlns:a="http://schemas.openxmlformats.org/drawingml/2006/main" xmlns:r="http://schemas.openxmlformats.org/officeDocument/2006/relationships" xmlns:p="http://schemas.openxmlformats.org/presentationml/2006/main" showMasterSp="0" type="tx">
  <p:cSld name="5_Specialty 3">
    <p:bg>
      <p:bgPr>
        <a:solidFill>
          <a:srgbClr val="57A9FD"/>
        </a:solidFill>
        <a:effectLst/>
      </p:bgPr>
    </p:bg>
    <p:spTree>
      <p:nvGrpSpPr>
        <p:cNvPr id="1" name=""/>
        <p:cNvGrpSpPr/>
        <p:nvPr/>
      </p:nvGrpSpPr>
      <p:grpSpPr>
        <a:xfrm>
          <a:off x="0" y="0"/>
          <a:ext cx="0" cy="0"/>
          <a:chOff x="0" y="0"/>
          <a:chExt cx="0" cy="0"/>
        </a:xfrm>
      </p:grpSpPr>
      <p:sp>
        <p:nvSpPr>
          <p:cNvPr id="4723"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24"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5"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6"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727"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8"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9"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730"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1"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2"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733"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4"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5"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736"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7"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8"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739"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0"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1"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742"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3"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4"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745"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6"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7"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74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749"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89132739"/>
      </p:ext>
    </p:extLst>
  </p:cSld>
  <p:clrMapOvr>
    <a:masterClrMapping/>
  </p:clrMapOvr>
  <p:transition spd="med"/>
</p:sldLayout>
</file>

<file path=ppt/slideLayouts/slideLayout1163.xml><?xml version="1.0" encoding="utf-8"?>
<p:sldLayout xmlns:a="http://schemas.openxmlformats.org/drawingml/2006/main" xmlns:r="http://schemas.openxmlformats.org/officeDocument/2006/relationships" xmlns:p="http://schemas.openxmlformats.org/presentationml/2006/main" showMasterSp="0" type="tx">
  <p:cSld name="8_Title &amp; Subtitle">
    <p:bg>
      <p:bgPr>
        <a:solidFill>
          <a:srgbClr val="FFFFFF"/>
        </a:solidFill>
        <a:effectLst/>
      </p:bgPr>
    </p:bg>
    <p:spTree>
      <p:nvGrpSpPr>
        <p:cNvPr id="1" name=""/>
        <p:cNvGrpSpPr/>
        <p:nvPr/>
      </p:nvGrpSpPr>
      <p:grpSpPr>
        <a:xfrm>
          <a:off x="0" y="0"/>
          <a:ext cx="0" cy="0"/>
          <a:chOff x="0" y="0"/>
          <a:chExt cx="0" cy="0"/>
        </a:xfrm>
      </p:grpSpPr>
      <p:sp>
        <p:nvSpPr>
          <p:cNvPr id="4756"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4757"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8"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62707180"/>
      </p:ext>
    </p:extLst>
  </p:cSld>
  <p:clrMapOvr>
    <a:masterClrMapping/>
  </p:clrMapOvr>
  <p:transition spd="med"/>
</p:sldLayout>
</file>

<file path=ppt/slideLayouts/slideLayout1164.xml><?xml version="1.0" encoding="utf-8"?>
<p:sldLayout xmlns:a="http://schemas.openxmlformats.org/drawingml/2006/main" xmlns:r="http://schemas.openxmlformats.org/officeDocument/2006/relationships" xmlns:p="http://schemas.openxmlformats.org/presentationml/2006/main" showMasterSp="0" type="tx">
  <p:cSld name="4_Content Slide 3 copy">
    <p:bg>
      <p:bgPr>
        <a:solidFill>
          <a:srgbClr val="FFFFFF"/>
        </a:solidFill>
        <a:effectLst/>
      </p:bgPr>
    </p:bg>
    <p:spTree>
      <p:nvGrpSpPr>
        <p:cNvPr id="1" name=""/>
        <p:cNvGrpSpPr/>
        <p:nvPr/>
      </p:nvGrpSpPr>
      <p:grpSpPr>
        <a:xfrm>
          <a:off x="0" y="0"/>
          <a:ext cx="0" cy="0"/>
          <a:chOff x="0" y="0"/>
          <a:chExt cx="0" cy="0"/>
        </a:xfrm>
      </p:grpSpPr>
      <p:sp>
        <p:nvSpPr>
          <p:cNvPr id="4765"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66"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4767"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4768"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4769"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4770"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4771"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772"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773"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4774"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4775"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4776"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4777"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4778"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4779"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4780"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4781"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93567095"/>
      </p:ext>
    </p:extLst>
  </p:cSld>
  <p:clrMapOvr>
    <a:masterClrMapping/>
  </p:clrMapOvr>
  <p:transition spd="med"/>
</p:sldLayout>
</file>

<file path=ppt/slideLayouts/slideLayout1165.xml><?xml version="1.0" encoding="utf-8"?>
<p:sldLayout xmlns:a="http://schemas.openxmlformats.org/drawingml/2006/main" xmlns:r="http://schemas.openxmlformats.org/officeDocument/2006/relationships" xmlns:p="http://schemas.openxmlformats.org/presentationml/2006/main" showMasterSp="0" type="tx">
  <p:cSld name="7_ Thank You 1">
    <p:bg>
      <p:bgPr>
        <a:solidFill>
          <a:srgbClr val="57A9FD"/>
        </a:solidFill>
        <a:effectLst/>
      </p:bgPr>
    </p:bg>
    <p:spTree>
      <p:nvGrpSpPr>
        <p:cNvPr id="1" name=""/>
        <p:cNvGrpSpPr/>
        <p:nvPr/>
      </p:nvGrpSpPr>
      <p:grpSpPr>
        <a:xfrm>
          <a:off x="0" y="0"/>
          <a:ext cx="0" cy="0"/>
          <a:chOff x="0" y="0"/>
          <a:chExt cx="0" cy="0"/>
        </a:xfrm>
      </p:grpSpPr>
      <p:sp>
        <p:nvSpPr>
          <p:cNvPr id="478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8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07765662"/>
      </p:ext>
    </p:extLst>
  </p:cSld>
  <p:clrMapOvr>
    <a:masterClrMapping/>
  </p:clrMapOvr>
  <p:transition spd="med"/>
</p:sldLayout>
</file>

<file path=ppt/slideLayouts/slideLayout1166.xml><?xml version="1.0" encoding="utf-8"?>
<p:sldLayout xmlns:a="http://schemas.openxmlformats.org/drawingml/2006/main" xmlns:r="http://schemas.openxmlformats.org/officeDocument/2006/relationships" xmlns:p="http://schemas.openxmlformats.org/presentationml/2006/main" showMasterSp="0" type="tx">
  <p:cSld name="5_Section Divider 2">
    <p:bg>
      <p:bgPr>
        <a:solidFill>
          <a:srgbClr val="FFFFFF"/>
        </a:solidFill>
        <a:effectLst/>
      </p:bgPr>
    </p:bg>
    <p:spTree>
      <p:nvGrpSpPr>
        <p:cNvPr id="1" name=""/>
        <p:cNvGrpSpPr/>
        <p:nvPr/>
      </p:nvGrpSpPr>
      <p:grpSpPr>
        <a:xfrm>
          <a:off x="0" y="0"/>
          <a:ext cx="0" cy="0"/>
          <a:chOff x="0" y="0"/>
          <a:chExt cx="0" cy="0"/>
        </a:xfrm>
      </p:grpSpPr>
      <p:sp>
        <p:nvSpPr>
          <p:cNvPr id="4796"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4797"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798"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799"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800"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801"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28289408"/>
      </p:ext>
    </p:extLst>
  </p:cSld>
  <p:clrMapOvr>
    <a:masterClrMapping/>
  </p:clrMapOvr>
  <p:transition spd="med"/>
</p:sldLayout>
</file>

<file path=ppt/slideLayouts/slideLayout1167.xml><?xml version="1.0" encoding="utf-8"?>
<p:sldLayout xmlns:a="http://schemas.openxmlformats.org/drawingml/2006/main" xmlns:r="http://schemas.openxmlformats.org/officeDocument/2006/relationships" xmlns:p="http://schemas.openxmlformats.org/presentationml/2006/main" showMasterSp="0" type="tx">
  <p:cSld name="2_ Thank You 2">
    <p:bg>
      <p:bgPr>
        <a:solidFill>
          <a:srgbClr val="0F3659"/>
        </a:solidFill>
        <a:effectLst/>
      </p:bgPr>
    </p:bg>
    <p:spTree>
      <p:nvGrpSpPr>
        <p:cNvPr id="1" name=""/>
        <p:cNvGrpSpPr/>
        <p:nvPr/>
      </p:nvGrpSpPr>
      <p:grpSpPr>
        <a:xfrm>
          <a:off x="0" y="0"/>
          <a:ext cx="0" cy="0"/>
          <a:chOff x="0" y="0"/>
          <a:chExt cx="0" cy="0"/>
        </a:xfrm>
      </p:grpSpPr>
      <p:sp>
        <p:nvSpPr>
          <p:cNvPr id="480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0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20115650"/>
      </p:ext>
    </p:extLst>
  </p:cSld>
  <p:clrMapOvr>
    <a:masterClrMapping/>
  </p:clrMapOvr>
  <p:transition spd="med"/>
</p:sldLayout>
</file>

<file path=ppt/slideLayouts/slideLayout1168.xml><?xml version="1.0" encoding="utf-8"?>
<p:sldLayout xmlns:a="http://schemas.openxmlformats.org/drawingml/2006/main" xmlns:r="http://schemas.openxmlformats.org/officeDocument/2006/relationships" xmlns:p="http://schemas.openxmlformats.org/presentationml/2006/main" showMasterSp="0" type="tx">
  <p:cSld name="4_ Thank You 4">
    <p:bg>
      <p:bgPr>
        <a:solidFill>
          <a:srgbClr val="FFFFFF"/>
        </a:solidFill>
        <a:effectLst/>
      </p:bgPr>
    </p:bg>
    <p:spTree>
      <p:nvGrpSpPr>
        <p:cNvPr id="1" name=""/>
        <p:cNvGrpSpPr/>
        <p:nvPr/>
      </p:nvGrpSpPr>
      <p:grpSpPr>
        <a:xfrm>
          <a:off x="0" y="0"/>
          <a:ext cx="0" cy="0"/>
          <a:chOff x="0" y="0"/>
          <a:chExt cx="0" cy="0"/>
        </a:xfrm>
      </p:grpSpPr>
      <p:sp>
        <p:nvSpPr>
          <p:cNvPr id="481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1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42387665"/>
      </p:ext>
    </p:extLst>
  </p:cSld>
  <p:clrMapOvr>
    <a:masterClrMapping/>
  </p:clrMapOvr>
  <p:transition spd="med"/>
</p:sldLayout>
</file>

<file path=ppt/slideLayouts/slideLayout1169.xml><?xml version="1.0" encoding="utf-8"?>
<p:sldLayout xmlns:a="http://schemas.openxmlformats.org/drawingml/2006/main" xmlns:r="http://schemas.openxmlformats.org/officeDocument/2006/relationships" xmlns:p="http://schemas.openxmlformats.org/presentationml/2006/main" showMasterSp="0" type="tx">
  <p:cSld name="4_Divider 4">
    <p:bg>
      <p:bgPr>
        <a:solidFill>
          <a:srgbClr val="0F3659"/>
        </a:solidFill>
        <a:effectLst/>
      </p:bgPr>
    </p:bg>
    <p:spTree>
      <p:nvGrpSpPr>
        <p:cNvPr id="1" name=""/>
        <p:cNvGrpSpPr/>
        <p:nvPr/>
      </p:nvGrpSpPr>
      <p:grpSpPr>
        <a:xfrm>
          <a:off x="0" y="0"/>
          <a:ext cx="0" cy="0"/>
          <a:chOff x="0" y="0"/>
          <a:chExt cx="0" cy="0"/>
        </a:xfrm>
      </p:grpSpPr>
      <p:sp>
        <p:nvSpPr>
          <p:cNvPr id="4824"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25"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02747105"/>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
  <p:cSld name="1_Content 7">
    <p:bg>
      <p:bgPr>
        <a:solidFill>
          <a:srgbClr val="FFFFFF"/>
        </a:solidFill>
        <a:effectLst/>
      </p:bgPr>
    </p:bg>
    <p:spTree>
      <p:nvGrpSpPr>
        <p:cNvPr id="1" name=""/>
        <p:cNvGrpSpPr/>
        <p:nvPr/>
      </p:nvGrpSpPr>
      <p:grpSpPr>
        <a:xfrm>
          <a:off x="0" y="0"/>
          <a:ext cx="0" cy="0"/>
          <a:chOff x="0" y="0"/>
          <a:chExt cx="0" cy="0"/>
        </a:xfrm>
      </p:grpSpPr>
      <p:sp>
        <p:nvSpPr>
          <p:cNvPr id="1503"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04"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05"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6"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7"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8"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9"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0"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1"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2"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3"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1628108"/>
      </p:ext>
    </p:extLst>
  </p:cSld>
  <p:clrMapOvr>
    <a:masterClrMapping/>
  </p:clrMapOvr>
  <p:transition spd="med"/>
</p:sldLayout>
</file>

<file path=ppt/slideLayouts/slideLayout1170.xml><?xml version="1.0" encoding="utf-8"?>
<p:sldLayout xmlns:a="http://schemas.openxmlformats.org/drawingml/2006/main" xmlns:r="http://schemas.openxmlformats.org/officeDocument/2006/relationships" xmlns:p="http://schemas.openxmlformats.org/presentationml/2006/main" showMasterSp="0" type="tx">
  <p:cSld name="5_Content Slide 3 copy">
    <p:bg>
      <p:bgPr>
        <a:solidFill>
          <a:srgbClr val="FFFFFF"/>
        </a:solidFill>
        <a:effectLst/>
      </p:bgPr>
    </p:bg>
    <p:spTree>
      <p:nvGrpSpPr>
        <p:cNvPr id="1" name=""/>
        <p:cNvGrpSpPr/>
        <p:nvPr/>
      </p:nvGrpSpPr>
      <p:grpSpPr>
        <a:xfrm>
          <a:off x="0" y="0"/>
          <a:ext cx="0" cy="0"/>
          <a:chOff x="0" y="0"/>
          <a:chExt cx="0" cy="0"/>
        </a:xfrm>
      </p:grpSpPr>
      <p:sp>
        <p:nvSpPr>
          <p:cNvPr id="483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3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83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84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84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84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10601395"/>
      </p:ext>
    </p:extLst>
  </p:cSld>
  <p:clrMapOvr>
    <a:masterClrMapping/>
  </p:clrMapOvr>
  <p:transition spd="med"/>
</p:sldLayout>
</file>

<file path=ppt/slideLayouts/slideLayout1171.xml><?xml version="1.0" encoding="utf-8"?>
<p:sldLayout xmlns:a="http://schemas.openxmlformats.org/drawingml/2006/main" xmlns:r="http://schemas.openxmlformats.org/officeDocument/2006/relationships" xmlns:p="http://schemas.openxmlformats.org/presentationml/2006/main" showMasterSp="0" type="tx">
  <p:cSld name="3_Content Slide 1">
    <p:bg>
      <p:bgPr>
        <a:solidFill>
          <a:srgbClr val="FFFFFF"/>
        </a:solidFill>
        <a:effectLst/>
      </p:bgPr>
    </p:bg>
    <p:spTree>
      <p:nvGrpSpPr>
        <p:cNvPr id="1" name=""/>
        <p:cNvGrpSpPr/>
        <p:nvPr/>
      </p:nvGrpSpPr>
      <p:grpSpPr>
        <a:xfrm>
          <a:off x="0" y="0"/>
          <a:ext cx="0" cy="0"/>
          <a:chOff x="0" y="0"/>
          <a:chExt cx="0" cy="0"/>
        </a:xfrm>
      </p:grpSpPr>
      <p:sp>
        <p:nvSpPr>
          <p:cNvPr id="4855" name="Rectangle"/>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856"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57"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58"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59"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0"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61"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2"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863" name="Line"/>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486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486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92459470"/>
      </p:ext>
    </p:extLst>
  </p:cSld>
  <p:clrMapOvr>
    <a:masterClrMapping/>
  </p:clrMapOvr>
  <p:transition spd="med"/>
</p:sldLayout>
</file>

<file path=ppt/slideLayouts/slideLayout1172.xml><?xml version="1.0" encoding="utf-8"?>
<p:sldLayout xmlns:a="http://schemas.openxmlformats.org/drawingml/2006/main" xmlns:r="http://schemas.openxmlformats.org/officeDocument/2006/relationships" xmlns:p="http://schemas.openxmlformats.org/presentationml/2006/main" showMasterSp="0" type="tx">
  <p:cSld name="9_Content 11">
    <p:bg>
      <p:bgPr>
        <a:solidFill>
          <a:srgbClr val="FFFFFF"/>
        </a:solidFill>
        <a:effectLst/>
      </p:bgPr>
    </p:bg>
    <p:spTree>
      <p:nvGrpSpPr>
        <p:cNvPr id="1" name=""/>
        <p:cNvGrpSpPr/>
        <p:nvPr/>
      </p:nvGrpSpPr>
      <p:grpSpPr>
        <a:xfrm>
          <a:off x="0" y="0"/>
          <a:ext cx="0" cy="0"/>
          <a:chOff x="0" y="0"/>
          <a:chExt cx="0" cy="0"/>
        </a:xfrm>
      </p:grpSpPr>
      <p:sp>
        <p:nvSpPr>
          <p:cNvPr id="487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487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7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487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87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487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54141780"/>
      </p:ext>
    </p:extLst>
  </p:cSld>
  <p:clrMapOvr>
    <a:masterClrMapping/>
  </p:clrMapOvr>
  <p:transition spd="med"/>
</p:sldLayout>
</file>

<file path=ppt/slideLayouts/slideLayout1173.xml><?xml version="1.0" encoding="utf-8"?>
<p:sldLayout xmlns:a="http://schemas.openxmlformats.org/drawingml/2006/main" xmlns:r="http://schemas.openxmlformats.org/officeDocument/2006/relationships" xmlns:p="http://schemas.openxmlformats.org/presentationml/2006/main" showMasterSp="0" type="tx">
  <p:cSld name="9_Title Slide">
    <p:bg>
      <p:bgPr>
        <a:solidFill>
          <a:srgbClr val="FFFFFF"/>
        </a:solidFill>
        <a:effectLst/>
      </p:bgPr>
    </p:bg>
    <p:spTree>
      <p:nvGrpSpPr>
        <p:cNvPr id="1" name=""/>
        <p:cNvGrpSpPr/>
        <p:nvPr/>
      </p:nvGrpSpPr>
      <p:grpSpPr>
        <a:xfrm>
          <a:off x="0" y="0"/>
          <a:ext cx="0" cy="0"/>
          <a:chOff x="0" y="0"/>
          <a:chExt cx="0" cy="0"/>
        </a:xfrm>
      </p:grpSpPr>
      <p:sp>
        <p:nvSpPr>
          <p:cNvPr id="4884"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4885"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886"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4887"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79799908"/>
      </p:ext>
    </p:extLst>
  </p:cSld>
  <p:clrMapOvr>
    <a:masterClrMapping/>
  </p:clrMapOvr>
  <p:transition spd="med"/>
</p:sldLayout>
</file>

<file path=ppt/slideLayouts/slideLayout1174.xml><?xml version="1.0" encoding="utf-8"?>
<p:sldLayout xmlns:a="http://schemas.openxmlformats.org/drawingml/2006/main" xmlns:r="http://schemas.openxmlformats.org/officeDocument/2006/relationships" xmlns:p="http://schemas.openxmlformats.org/presentationml/2006/main" showMasterSp="0" type="tx">
  <p:cSld name="3_Divider 1">
    <p:bg>
      <p:bgPr>
        <a:solidFill>
          <a:srgbClr val="FFFFFF"/>
        </a:solidFill>
        <a:effectLst/>
      </p:bgPr>
    </p:bg>
    <p:spTree>
      <p:nvGrpSpPr>
        <p:cNvPr id="1" name=""/>
        <p:cNvGrpSpPr/>
        <p:nvPr/>
      </p:nvGrpSpPr>
      <p:grpSpPr>
        <a:xfrm>
          <a:off x="0" y="0"/>
          <a:ext cx="0" cy="0"/>
          <a:chOff x="0" y="0"/>
          <a:chExt cx="0" cy="0"/>
        </a:xfrm>
      </p:grpSpPr>
      <p:sp>
        <p:nvSpPr>
          <p:cNvPr id="4894"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895"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96"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4897"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898"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89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42757439"/>
      </p:ext>
    </p:extLst>
  </p:cSld>
  <p:clrMapOvr>
    <a:masterClrMapping/>
  </p:clrMapOvr>
  <p:transition spd="med"/>
</p:sldLayout>
</file>

<file path=ppt/slideLayouts/slideLayout1175.xml><?xml version="1.0" encoding="utf-8"?>
<p:sldLayout xmlns:a="http://schemas.openxmlformats.org/drawingml/2006/main" xmlns:r="http://schemas.openxmlformats.org/officeDocument/2006/relationships" xmlns:p="http://schemas.openxmlformats.org/presentationml/2006/main" showMasterSp="0" type="tx">
  <p:cSld name="3_Specialty Slide 2">
    <p:bg>
      <p:bgPr>
        <a:solidFill>
          <a:srgbClr val="FFFFFF"/>
        </a:solidFill>
        <a:effectLst/>
      </p:bgPr>
    </p:bg>
    <p:spTree>
      <p:nvGrpSpPr>
        <p:cNvPr id="1" name=""/>
        <p:cNvGrpSpPr/>
        <p:nvPr/>
      </p:nvGrpSpPr>
      <p:grpSpPr>
        <a:xfrm>
          <a:off x="0" y="0"/>
          <a:ext cx="0" cy="0"/>
          <a:chOff x="0" y="0"/>
          <a:chExt cx="0" cy="0"/>
        </a:xfrm>
      </p:grpSpPr>
      <p:sp>
        <p:nvSpPr>
          <p:cNvPr id="4906"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9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9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4910"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491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13402785"/>
      </p:ext>
    </p:extLst>
  </p:cSld>
  <p:clrMapOvr>
    <a:masterClrMapping/>
  </p:clrMapOvr>
  <p:transition spd="med"/>
</p:sldLayout>
</file>

<file path=ppt/slideLayouts/slideLayout1176.xml><?xml version="1.0" encoding="utf-8"?>
<p:sldLayout xmlns:a="http://schemas.openxmlformats.org/drawingml/2006/main" xmlns:r="http://schemas.openxmlformats.org/officeDocument/2006/relationships" xmlns:p="http://schemas.openxmlformats.org/presentationml/2006/main" showMasterSp="0" type="tx">
  <p:cSld name="4_Content Slide 1">
    <p:bg>
      <p:bgPr>
        <a:solidFill>
          <a:srgbClr val="FFFFFF"/>
        </a:solidFill>
        <a:effectLst/>
      </p:bgPr>
    </p:bg>
    <p:spTree>
      <p:nvGrpSpPr>
        <p:cNvPr id="1" name=""/>
        <p:cNvGrpSpPr/>
        <p:nvPr/>
      </p:nvGrpSpPr>
      <p:grpSpPr>
        <a:xfrm>
          <a:off x="0" y="0"/>
          <a:ext cx="0" cy="0"/>
          <a:chOff x="0" y="0"/>
          <a:chExt cx="0" cy="0"/>
        </a:xfrm>
      </p:grpSpPr>
      <p:sp>
        <p:nvSpPr>
          <p:cNvPr id="4918"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19"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20"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1"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2"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3"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4"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5"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926"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4927"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492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90198650"/>
      </p:ext>
    </p:extLst>
  </p:cSld>
  <p:clrMapOvr>
    <a:masterClrMapping/>
  </p:clrMapOvr>
  <p:transition spd="med"/>
</p:sldLayout>
</file>

<file path=ppt/slideLayouts/slideLayout1177.xml><?xml version="1.0" encoding="utf-8"?>
<p:sldLayout xmlns:a="http://schemas.openxmlformats.org/drawingml/2006/main" xmlns:r="http://schemas.openxmlformats.org/officeDocument/2006/relationships" xmlns:p="http://schemas.openxmlformats.org/presentationml/2006/main" showMasterSp="0" type="tx">
  <p:cSld name="2_Content Slide 8">
    <p:bg>
      <p:bgPr>
        <a:solidFill>
          <a:srgbClr val="FFFFFF"/>
        </a:solidFill>
        <a:effectLst/>
      </p:bgPr>
    </p:bg>
    <p:spTree>
      <p:nvGrpSpPr>
        <p:cNvPr id="1" name=""/>
        <p:cNvGrpSpPr/>
        <p:nvPr/>
      </p:nvGrpSpPr>
      <p:grpSpPr>
        <a:xfrm>
          <a:off x="0" y="0"/>
          <a:ext cx="0" cy="0"/>
          <a:chOff x="0" y="0"/>
          <a:chExt cx="0" cy="0"/>
        </a:xfrm>
      </p:grpSpPr>
      <p:sp>
        <p:nvSpPr>
          <p:cNvPr id="4935"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36"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37"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938"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3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4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03964040"/>
      </p:ext>
    </p:extLst>
  </p:cSld>
  <p:clrMapOvr>
    <a:masterClrMapping/>
  </p:clrMapOvr>
  <p:transition spd="med"/>
</p:sldLayout>
</file>

<file path=ppt/slideLayouts/slideLayout1178.xml><?xml version="1.0" encoding="utf-8"?>
<p:sldLayout xmlns:a="http://schemas.openxmlformats.org/drawingml/2006/main" xmlns:r="http://schemas.openxmlformats.org/officeDocument/2006/relationships" xmlns:p="http://schemas.openxmlformats.org/presentationml/2006/main" showMasterSp="0" type="tx">
  <p:cSld name="3_Content Slide 6">
    <p:bg>
      <p:bgPr>
        <a:solidFill>
          <a:srgbClr val="FFFFFF"/>
        </a:solidFill>
        <a:effectLst/>
      </p:bgPr>
    </p:bg>
    <p:spTree>
      <p:nvGrpSpPr>
        <p:cNvPr id="1" name=""/>
        <p:cNvGrpSpPr/>
        <p:nvPr/>
      </p:nvGrpSpPr>
      <p:grpSpPr>
        <a:xfrm>
          <a:off x="0" y="0"/>
          <a:ext cx="0" cy="0"/>
          <a:chOff x="0" y="0"/>
          <a:chExt cx="0" cy="0"/>
        </a:xfrm>
      </p:grpSpPr>
      <p:sp>
        <p:nvSpPr>
          <p:cNvPr id="494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48"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49"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0"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1"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2"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3"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954"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955"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956"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57"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4958"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5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6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46709625"/>
      </p:ext>
    </p:extLst>
  </p:cSld>
  <p:clrMapOvr>
    <a:masterClrMapping/>
  </p:clrMapOvr>
  <p:transition spd="med"/>
</p:sldLayout>
</file>

<file path=ppt/slideLayouts/slideLayout1179.xml><?xml version="1.0" encoding="utf-8"?>
<p:sldLayout xmlns:a="http://schemas.openxmlformats.org/drawingml/2006/main" xmlns:r="http://schemas.openxmlformats.org/officeDocument/2006/relationships" xmlns:p="http://schemas.openxmlformats.org/presentationml/2006/main" showMasterSp="0" type="tx">
  <p:cSld name="3_Content Slide 9">
    <p:bg>
      <p:bgPr>
        <a:solidFill>
          <a:srgbClr val="FFFFFF"/>
        </a:solidFill>
        <a:effectLst/>
      </p:bgPr>
    </p:bg>
    <p:spTree>
      <p:nvGrpSpPr>
        <p:cNvPr id="1" name=""/>
        <p:cNvGrpSpPr/>
        <p:nvPr/>
      </p:nvGrpSpPr>
      <p:grpSpPr>
        <a:xfrm>
          <a:off x="0" y="0"/>
          <a:ext cx="0" cy="0"/>
          <a:chOff x="0" y="0"/>
          <a:chExt cx="0" cy="0"/>
        </a:xfrm>
      </p:grpSpPr>
      <p:sp>
        <p:nvSpPr>
          <p:cNvPr id="4967"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68"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69"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4970"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71"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497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7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7648797"/>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1_Content 8">
    <p:bg>
      <p:bgPr>
        <a:solidFill>
          <a:srgbClr val="FFFFFF"/>
        </a:solidFill>
        <a:effectLst/>
      </p:bgPr>
    </p:bg>
    <p:spTree>
      <p:nvGrpSpPr>
        <p:cNvPr id="1" name=""/>
        <p:cNvGrpSpPr/>
        <p:nvPr/>
      </p:nvGrpSpPr>
      <p:grpSpPr>
        <a:xfrm>
          <a:off x="0" y="0"/>
          <a:ext cx="0" cy="0"/>
          <a:chOff x="0" y="0"/>
          <a:chExt cx="0" cy="0"/>
        </a:xfrm>
      </p:grpSpPr>
      <p:sp>
        <p:nvSpPr>
          <p:cNvPr id="1521"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22"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523"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4"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5"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6"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7"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8"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9"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3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13313977"/>
      </p:ext>
    </p:extLst>
  </p:cSld>
  <p:clrMapOvr>
    <a:masterClrMapping/>
  </p:clrMapOvr>
  <p:transition spd="med"/>
</p:sldLayout>
</file>

<file path=ppt/slideLayouts/slideLayout1180.xml><?xml version="1.0" encoding="utf-8"?>
<p:sldLayout xmlns:a="http://schemas.openxmlformats.org/drawingml/2006/main" xmlns:r="http://schemas.openxmlformats.org/officeDocument/2006/relationships" xmlns:p="http://schemas.openxmlformats.org/presentationml/2006/main" showMasterSp="0" type="tx">
  <p:cSld name="7_Content Slide 3">
    <p:bg>
      <p:bgPr>
        <a:solidFill>
          <a:srgbClr val="FFFFFF"/>
        </a:solidFill>
        <a:effectLst/>
      </p:bgPr>
    </p:bg>
    <p:spTree>
      <p:nvGrpSpPr>
        <p:cNvPr id="1" name=""/>
        <p:cNvGrpSpPr/>
        <p:nvPr/>
      </p:nvGrpSpPr>
      <p:grpSpPr>
        <a:xfrm>
          <a:off x="0" y="0"/>
          <a:ext cx="0" cy="0"/>
          <a:chOff x="0" y="0"/>
          <a:chExt cx="0" cy="0"/>
        </a:xfrm>
      </p:grpSpPr>
      <p:sp>
        <p:nvSpPr>
          <p:cNvPr id="4980"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81"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2"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3"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4"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5"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987"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988"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989"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4990"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1"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2"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3"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4"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5"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6"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9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57885743"/>
      </p:ext>
    </p:extLst>
  </p:cSld>
  <p:clrMapOvr>
    <a:masterClrMapping/>
  </p:clrMapOvr>
  <p:transition spd="med"/>
</p:sldLayout>
</file>

<file path=ppt/slideLayouts/slideLayout1181.xml><?xml version="1.0" encoding="utf-8"?>
<p:sldLayout xmlns:a="http://schemas.openxmlformats.org/drawingml/2006/main" xmlns:r="http://schemas.openxmlformats.org/officeDocument/2006/relationships" xmlns:p="http://schemas.openxmlformats.org/presentationml/2006/main" showMasterSp="0" type="tx">
  <p:cSld name="7_Agenda 2">
    <p:bg>
      <p:bgPr>
        <a:solidFill>
          <a:srgbClr val="FFFFFF"/>
        </a:solidFill>
        <a:effectLst/>
      </p:bgPr>
    </p:bg>
    <p:spTree>
      <p:nvGrpSpPr>
        <p:cNvPr id="1" name=""/>
        <p:cNvGrpSpPr/>
        <p:nvPr/>
      </p:nvGrpSpPr>
      <p:grpSpPr>
        <a:xfrm>
          <a:off x="0" y="0"/>
          <a:ext cx="0" cy="0"/>
          <a:chOff x="0" y="0"/>
          <a:chExt cx="0" cy="0"/>
        </a:xfrm>
      </p:grpSpPr>
      <p:sp>
        <p:nvSpPr>
          <p:cNvPr id="5004"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05"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5006"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5007"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5008"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5009"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0"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1"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2"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3"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5014"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5015"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5016"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5017"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8"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9"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0"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1"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5022"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0139188"/>
      </p:ext>
    </p:extLst>
  </p:cSld>
  <p:clrMapOvr>
    <a:masterClrMapping/>
  </p:clrMapOvr>
  <p:transition spd="med"/>
</p:sldLayout>
</file>

<file path=ppt/slideLayouts/slideLayout1182.xml><?xml version="1.0" encoding="utf-8"?>
<p:sldLayout xmlns:a="http://schemas.openxmlformats.org/drawingml/2006/main" xmlns:r="http://schemas.openxmlformats.org/officeDocument/2006/relationships" xmlns:p="http://schemas.openxmlformats.org/presentationml/2006/main" showMasterSp="0" type="tx">
  <p:cSld name="15_Blank">
    <p:bg>
      <p:bgPr>
        <a:solidFill>
          <a:srgbClr val="FFFFFF"/>
        </a:solidFill>
        <a:effectLst/>
      </p:bgPr>
    </p:bg>
    <p:spTree>
      <p:nvGrpSpPr>
        <p:cNvPr id="1" name=""/>
        <p:cNvGrpSpPr/>
        <p:nvPr/>
      </p:nvGrpSpPr>
      <p:grpSpPr>
        <a:xfrm>
          <a:off x="0" y="0"/>
          <a:ext cx="0" cy="0"/>
          <a:chOff x="0" y="0"/>
          <a:chExt cx="0" cy="0"/>
        </a:xfrm>
      </p:grpSpPr>
      <p:sp>
        <p:nvSpPr>
          <p:cNvPr id="5029"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5030"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5031"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77557886"/>
      </p:ext>
    </p:extLst>
  </p:cSld>
  <p:clrMapOvr>
    <a:masterClrMapping/>
  </p:clrMapOvr>
  <p:transition spd="med"/>
</p:sldLayout>
</file>

<file path=ppt/slideLayouts/slideLayout1183.xml><?xml version="1.0" encoding="utf-8"?>
<p:sldLayout xmlns:a="http://schemas.openxmlformats.org/drawingml/2006/main" xmlns:r="http://schemas.openxmlformats.org/officeDocument/2006/relationships" xmlns:p="http://schemas.openxmlformats.org/presentationml/2006/main" showMasterSp="0" type="tx">
  <p:cSld name="1_Date Stamp">
    <p:bg>
      <p:bgPr>
        <a:solidFill>
          <a:srgbClr val="FFFFFF"/>
        </a:solidFill>
        <a:effectLst/>
      </p:bgPr>
    </p:bg>
    <p:spTree>
      <p:nvGrpSpPr>
        <p:cNvPr id="1" name=""/>
        <p:cNvGrpSpPr/>
        <p:nvPr/>
      </p:nvGrpSpPr>
      <p:grpSpPr>
        <a:xfrm>
          <a:off x="0" y="0"/>
          <a:ext cx="0" cy="0"/>
          <a:chOff x="0" y="0"/>
          <a:chExt cx="0" cy="0"/>
        </a:xfrm>
      </p:grpSpPr>
      <p:sp>
        <p:nvSpPr>
          <p:cNvPr id="5038"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503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0422576"/>
      </p:ext>
    </p:extLst>
  </p:cSld>
  <p:clrMapOvr>
    <a:masterClrMapping/>
  </p:clrMapOvr>
  <p:transition spd="med"/>
</p:sldLayout>
</file>

<file path=ppt/slideLayouts/slideLayout1184.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rgbClr val="FFFFFF"/>
        </a:solidFill>
        <a:effectLst/>
      </p:bgPr>
    </p:bg>
    <p:spTree>
      <p:nvGrpSpPr>
        <p:cNvPr id="1" name=""/>
        <p:cNvGrpSpPr/>
        <p:nvPr/>
      </p:nvGrpSpPr>
      <p:grpSpPr>
        <a:xfrm>
          <a:off x="0" y="0"/>
          <a:ext cx="0" cy="0"/>
          <a:chOff x="0" y="0"/>
          <a:chExt cx="0" cy="0"/>
        </a:xfrm>
      </p:grpSpPr>
      <p:sp>
        <p:nvSpPr>
          <p:cNvPr id="5046"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47"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48"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484196982"/>
      </p:ext>
    </p:extLst>
  </p:cSld>
  <p:clrMapOvr>
    <a:masterClrMapping/>
  </p:clrMapOvr>
  <p:transition spd="med"/>
</p:sldLayout>
</file>

<file path=ppt/slideLayouts/slideLayout1185.xml><?xml version="1.0" encoding="utf-8"?>
<p:sldLayout xmlns:a="http://schemas.openxmlformats.org/drawingml/2006/main" xmlns:r="http://schemas.openxmlformats.org/officeDocument/2006/relationships" xmlns:p="http://schemas.openxmlformats.org/presentationml/2006/main" showMasterSp="0" type="tx">
  <p:cSld name="10_Title and Content">
    <p:bg>
      <p:bgPr>
        <a:solidFill>
          <a:srgbClr val="FFFFFF"/>
        </a:solidFill>
        <a:effectLst/>
      </p:bgPr>
    </p:bg>
    <p:spTree>
      <p:nvGrpSpPr>
        <p:cNvPr id="1" name=""/>
        <p:cNvGrpSpPr/>
        <p:nvPr/>
      </p:nvGrpSpPr>
      <p:grpSpPr>
        <a:xfrm>
          <a:off x="0" y="0"/>
          <a:ext cx="0" cy="0"/>
          <a:chOff x="0" y="0"/>
          <a:chExt cx="0" cy="0"/>
        </a:xfrm>
      </p:grpSpPr>
      <p:sp>
        <p:nvSpPr>
          <p:cNvPr id="5055"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56"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57"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018628894"/>
      </p:ext>
    </p:extLst>
  </p:cSld>
  <p:clrMapOvr>
    <a:masterClrMapping/>
  </p:clrMapOvr>
  <p:transition spd="med"/>
</p:sldLayout>
</file>

<file path=ppt/slideLayouts/slideLayout1186.xml><?xml version="1.0" encoding="utf-8"?>
<p:sldLayout xmlns:a="http://schemas.openxmlformats.org/drawingml/2006/main" xmlns:r="http://schemas.openxmlformats.org/officeDocument/2006/relationships" xmlns:p="http://schemas.openxmlformats.org/presentationml/2006/main" showMasterSp="0" type="tx">
  <p:cSld name="11_Title Slide">
    <p:bg>
      <p:bgPr>
        <a:solidFill>
          <a:srgbClr val="FFFFFF"/>
        </a:solidFill>
        <a:effectLst/>
      </p:bgPr>
    </p:bg>
    <p:spTree>
      <p:nvGrpSpPr>
        <p:cNvPr id="1" name=""/>
        <p:cNvGrpSpPr/>
        <p:nvPr/>
      </p:nvGrpSpPr>
      <p:grpSpPr>
        <a:xfrm>
          <a:off x="0" y="0"/>
          <a:ext cx="0" cy="0"/>
          <a:chOff x="0" y="0"/>
          <a:chExt cx="0" cy="0"/>
        </a:xfrm>
      </p:grpSpPr>
      <p:grpSp>
        <p:nvGrpSpPr>
          <p:cNvPr id="5074" name="Group 79"/>
          <p:cNvGrpSpPr/>
          <p:nvPr/>
        </p:nvGrpSpPr>
        <p:grpSpPr>
          <a:xfrm>
            <a:off x="1333499" y="3663949"/>
            <a:ext cx="6473431" cy="2220916"/>
            <a:chOff x="0" y="-1"/>
            <a:chExt cx="17262480" cy="4441830"/>
          </a:xfrm>
        </p:grpSpPr>
        <p:sp>
          <p:nvSpPr>
            <p:cNvPr id="5064"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5"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6"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7"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8"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9"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70"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1"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2"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3"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5075"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5076"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5077"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5078"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5079"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5080"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5081"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5082"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83"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53308642"/>
      </p:ext>
    </p:extLst>
  </p:cSld>
  <p:clrMapOvr>
    <a:masterClrMapping/>
  </p:clrMapOvr>
  <p:transition spd="med"/>
</p:sldLayout>
</file>

<file path=ppt/slideLayouts/slideLayout1187.xml><?xml version="1.0" encoding="utf-8"?>
<p:sldLayout xmlns:a="http://schemas.openxmlformats.org/drawingml/2006/main" xmlns:r="http://schemas.openxmlformats.org/officeDocument/2006/relationships" xmlns:p="http://schemas.openxmlformats.org/presentationml/2006/main" showMasterSp="0" type="tx">
  <p:cSld name="11_Title and Content">
    <p:bg>
      <p:bgPr>
        <a:solidFill>
          <a:srgbClr val="FFFFFF"/>
        </a:solidFill>
        <a:effectLst/>
      </p:bgPr>
    </p:bg>
    <p:spTree>
      <p:nvGrpSpPr>
        <p:cNvPr id="1" name=""/>
        <p:cNvGrpSpPr/>
        <p:nvPr/>
      </p:nvGrpSpPr>
      <p:grpSpPr>
        <a:xfrm>
          <a:off x="0" y="0"/>
          <a:ext cx="0" cy="0"/>
          <a:chOff x="0" y="0"/>
          <a:chExt cx="0" cy="0"/>
        </a:xfrm>
      </p:grpSpPr>
      <p:sp>
        <p:nvSpPr>
          <p:cNvPr id="5090"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091"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092"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09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094"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095"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5096"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97"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00745786"/>
      </p:ext>
    </p:extLst>
  </p:cSld>
  <p:clrMapOvr>
    <a:masterClrMapping/>
  </p:clrMapOvr>
  <p:transition spd="med"/>
</p:sldLayout>
</file>

<file path=ppt/slideLayouts/slideLayout1188.xml><?xml version="1.0" encoding="utf-8"?>
<p:sldLayout xmlns:a="http://schemas.openxmlformats.org/drawingml/2006/main" xmlns:r="http://schemas.openxmlformats.org/officeDocument/2006/relationships" xmlns:p="http://schemas.openxmlformats.org/presentationml/2006/main" showMasterSp="0" type="tx">
  <p:cSld name="3_Title with Text">
    <p:bg>
      <p:bgPr>
        <a:solidFill>
          <a:srgbClr val="FFFFFF"/>
        </a:solidFill>
        <a:effectLst/>
      </p:bgPr>
    </p:bg>
    <p:spTree>
      <p:nvGrpSpPr>
        <p:cNvPr id="1" name=""/>
        <p:cNvGrpSpPr/>
        <p:nvPr/>
      </p:nvGrpSpPr>
      <p:grpSpPr>
        <a:xfrm>
          <a:off x="0" y="0"/>
          <a:ext cx="0" cy="0"/>
          <a:chOff x="0" y="0"/>
          <a:chExt cx="0" cy="0"/>
        </a:xfrm>
      </p:grpSpPr>
      <p:sp>
        <p:nvSpPr>
          <p:cNvPr id="510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10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10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10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10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10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5110"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1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95564404"/>
      </p:ext>
    </p:extLst>
  </p:cSld>
  <p:clrMapOvr>
    <a:masterClrMapping/>
  </p:clrMapOvr>
  <p:transition spd="med"/>
</p:sldLayout>
</file>

<file path=ppt/slideLayouts/slideLayout1189.xml><?xml version="1.0" encoding="utf-8"?>
<p:sldLayout xmlns:a="http://schemas.openxmlformats.org/drawingml/2006/main" xmlns:r="http://schemas.openxmlformats.org/officeDocument/2006/relationships" xmlns:p="http://schemas.openxmlformats.org/presentationml/2006/main" showMasterSp="0" type="tx">
  <p:cSld name="8_Content Slide 3">
    <p:bg>
      <p:bgPr>
        <a:solidFill>
          <a:srgbClr val="FFFFFF"/>
        </a:solidFill>
        <a:effectLst/>
      </p:bgPr>
    </p:bg>
    <p:spTree>
      <p:nvGrpSpPr>
        <p:cNvPr id="1" name=""/>
        <p:cNvGrpSpPr/>
        <p:nvPr/>
      </p:nvGrpSpPr>
      <p:grpSpPr>
        <a:xfrm>
          <a:off x="0" y="0"/>
          <a:ext cx="0" cy="0"/>
          <a:chOff x="0" y="0"/>
          <a:chExt cx="0" cy="0"/>
        </a:xfrm>
      </p:grpSpPr>
      <p:sp>
        <p:nvSpPr>
          <p:cNvPr id="5118"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19"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0"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1"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2"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3"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5125"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5126"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5127"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5128"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9"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0"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1"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2"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3"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3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75222193"/>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1_Content 9">
    <p:bg>
      <p:bgPr>
        <a:solidFill>
          <a:srgbClr val="FFFFFF"/>
        </a:solidFill>
        <a:effectLst/>
      </p:bgPr>
    </p:bg>
    <p:spTree>
      <p:nvGrpSpPr>
        <p:cNvPr id="1" name=""/>
        <p:cNvGrpSpPr/>
        <p:nvPr/>
      </p:nvGrpSpPr>
      <p:grpSpPr>
        <a:xfrm>
          <a:off x="0" y="0"/>
          <a:ext cx="0" cy="0"/>
          <a:chOff x="0" y="0"/>
          <a:chExt cx="0" cy="0"/>
        </a:xfrm>
      </p:grpSpPr>
      <p:sp>
        <p:nvSpPr>
          <p:cNvPr id="153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38"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39"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0"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1"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2"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3"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544"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545"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546"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47"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48"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49"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9397386"/>
      </p:ext>
    </p:extLst>
  </p:cSld>
  <p:clrMapOvr>
    <a:masterClrMapping/>
  </p:clrMapOvr>
  <p:transition spd="med"/>
</p:sldLayout>
</file>

<file path=ppt/slideLayouts/slideLayout1190.xml><?xml version="1.0" encoding="utf-8"?>
<p:sldLayout xmlns:a="http://schemas.openxmlformats.org/drawingml/2006/main" xmlns:r="http://schemas.openxmlformats.org/officeDocument/2006/relationships" xmlns:p="http://schemas.openxmlformats.org/presentationml/2006/main" showMasterSp="0" type="tx">
  <p:cSld name="4_Content Slide 5">
    <p:bg>
      <p:bgPr>
        <a:solidFill>
          <a:srgbClr val="FFFFFF"/>
        </a:solidFill>
        <a:effectLst/>
      </p:bgPr>
    </p:bg>
    <p:spTree>
      <p:nvGrpSpPr>
        <p:cNvPr id="1" name=""/>
        <p:cNvGrpSpPr/>
        <p:nvPr/>
      </p:nvGrpSpPr>
      <p:grpSpPr>
        <a:xfrm>
          <a:off x="0" y="0"/>
          <a:ext cx="0" cy="0"/>
          <a:chOff x="0" y="0"/>
          <a:chExt cx="0" cy="0"/>
        </a:xfrm>
      </p:grpSpPr>
      <p:sp>
        <p:nvSpPr>
          <p:cNvPr id="5142"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514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44"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5"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6"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7"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8"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9"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50"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5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25822468"/>
      </p:ext>
    </p:extLst>
  </p:cSld>
  <p:clrMapOvr>
    <a:masterClrMapping/>
  </p:clrMapOvr>
  <p:transition spd="med"/>
</p:sldLayout>
</file>

<file path=ppt/slideLayouts/slideLayout1191.xml><?xml version="1.0" encoding="utf-8"?>
<p:sldLayout xmlns:a="http://schemas.openxmlformats.org/drawingml/2006/main" xmlns:r="http://schemas.openxmlformats.org/officeDocument/2006/relationships" xmlns:p="http://schemas.openxmlformats.org/presentationml/2006/main" showMasterSp="0" type="tx">
  <p:cSld name="10_Content 11">
    <p:bg>
      <p:bgPr>
        <a:solidFill>
          <a:srgbClr val="FFFFFF"/>
        </a:solidFill>
        <a:effectLst/>
      </p:bgPr>
    </p:bg>
    <p:spTree>
      <p:nvGrpSpPr>
        <p:cNvPr id="1" name=""/>
        <p:cNvGrpSpPr/>
        <p:nvPr/>
      </p:nvGrpSpPr>
      <p:grpSpPr>
        <a:xfrm>
          <a:off x="0" y="0"/>
          <a:ext cx="0" cy="0"/>
          <a:chOff x="0" y="0"/>
          <a:chExt cx="0" cy="0"/>
        </a:xfrm>
      </p:grpSpPr>
      <p:sp>
        <p:nvSpPr>
          <p:cNvPr id="5158"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5159"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60"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5161"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5162"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5163"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75428834"/>
      </p:ext>
    </p:extLst>
  </p:cSld>
  <p:clrMapOvr>
    <a:masterClrMapping/>
  </p:clrMapOvr>
  <p:transition spd="med"/>
</p:sldLayout>
</file>

<file path=ppt/slideLayouts/slideLayout1192.xml><?xml version="1.0" encoding="utf-8"?>
<p:sldLayout xmlns:a="http://schemas.openxmlformats.org/drawingml/2006/main" xmlns:r="http://schemas.openxmlformats.org/officeDocument/2006/relationships" xmlns:p="http://schemas.openxmlformats.org/presentationml/2006/main" showMasterSp="0" type="tx">
  <p:cSld name="16_Blank">
    <p:bg>
      <p:bgPr>
        <a:solidFill>
          <a:srgbClr val="FFFFFF"/>
        </a:solidFill>
        <a:effectLst/>
      </p:bgPr>
    </p:bg>
    <p:spTree>
      <p:nvGrpSpPr>
        <p:cNvPr id="1" name=""/>
        <p:cNvGrpSpPr/>
        <p:nvPr/>
      </p:nvGrpSpPr>
      <p:grpSpPr>
        <a:xfrm>
          <a:off x="0" y="0"/>
          <a:ext cx="0" cy="0"/>
          <a:chOff x="0" y="0"/>
          <a:chExt cx="0" cy="0"/>
        </a:xfrm>
      </p:grpSpPr>
      <p:pic>
        <p:nvPicPr>
          <p:cNvPr id="5170"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5171"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04691257"/>
      </p:ext>
    </p:extLst>
  </p:cSld>
  <p:clrMapOvr>
    <a:masterClrMapping/>
  </p:clrMapOvr>
  <p:transition spd="med"/>
</p:sldLayout>
</file>

<file path=ppt/slideLayouts/slideLayout1193.xml><?xml version="1.0" encoding="utf-8"?>
<p:sldLayout xmlns:a="http://schemas.openxmlformats.org/drawingml/2006/main" xmlns:r="http://schemas.openxmlformats.org/officeDocument/2006/relationships" xmlns:p="http://schemas.openxmlformats.org/presentationml/2006/main" showMasterSp="0" type="tx">
  <p:cSld name="11_Content 11">
    <p:bg>
      <p:bgPr>
        <a:solidFill>
          <a:srgbClr val="FFFFFF"/>
        </a:solidFill>
        <a:effectLst/>
      </p:bgPr>
    </p:bg>
    <p:spTree>
      <p:nvGrpSpPr>
        <p:cNvPr id="1" name=""/>
        <p:cNvGrpSpPr/>
        <p:nvPr/>
      </p:nvGrpSpPr>
      <p:grpSpPr>
        <a:xfrm>
          <a:off x="0" y="0"/>
          <a:ext cx="0" cy="0"/>
          <a:chOff x="0" y="0"/>
          <a:chExt cx="0" cy="0"/>
        </a:xfrm>
      </p:grpSpPr>
      <p:sp>
        <p:nvSpPr>
          <p:cNvPr id="5178"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79"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80"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5181"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5182"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5183"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97692125"/>
      </p:ext>
    </p:extLst>
  </p:cSld>
  <p:clrMapOvr>
    <a:masterClrMapping/>
  </p:clrMapOvr>
  <p:transition spd="med"/>
</p:sldLayout>
</file>

<file path=ppt/slideLayouts/slideLayout1194.xml><?xml version="1.0" encoding="utf-8"?>
<p:sldLayout xmlns:a="http://schemas.openxmlformats.org/drawingml/2006/main" xmlns:r="http://schemas.openxmlformats.org/officeDocument/2006/relationships" xmlns:p="http://schemas.openxmlformats.org/presentationml/2006/main" showMasterSp="0" type="tx">
  <p:cSld name="5_Content 6">
    <p:bg>
      <p:bgPr>
        <a:solidFill>
          <a:srgbClr val="FFFFFF"/>
        </a:solidFill>
        <a:effectLst/>
      </p:bgPr>
    </p:bg>
    <p:spTree>
      <p:nvGrpSpPr>
        <p:cNvPr id="1" name=""/>
        <p:cNvGrpSpPr/>
        <p:nvPr/>
      </p:nvGrpSpPr>
      <p:grpSpPr>
        <a:xfrm>
          <a:off x="0" y="0"/>
          <a:ext cx="0" cy="0"/>
          <a:chOff x="0" y="0"/>
          <a:chExt cx="0" cy="0"/>
        </a:xfrm>
      </p:grpSpPr>
      <p:sp>
        <p:nvSpPr>
          <p:cNvPr id="5190"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5191"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5192"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93"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5194"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95"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5196"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5197"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44959936"/>
      </p:ext>
    </p:extLst>
  </p:cSld>
  <p:clrMapOvr>
    <a:masterClrMapping/>
  </p:clrMapOvr>
  <p:transition spd="med"/>
</p:sldLayout>
</file>

<file path=ppt/slideLayouts/slideLayout1195.xml><?xml version="1.0" encoding="utf-8"?>
<p:sldLayout xmlns:a="http://schemas.openxmlformats.org/drawingml/2006/main" xmlns:r="http://schemas.openxmlformats.org/officeDocument/2006/relationships" xmlns:p="http://schemas.openxmlformats.org/presentationml/2006/main" showMasterSp="0" type="tx">
  <p:cSld name="1/3">
    <p:bg>
      <p:bgPr>
        <a:solidFill>
          <a:srgbClr val="FFFFFF"/>
        </a:solidFill>
        <a:effectLst/>
      </p:bgPr>
    </p:bg>
    <p:spTree>
      <p:nvGrpSpPr>
        <p:cNvPr id="1" name=""/>
        <p:cNvGrpSpPr/>
        <p:nvPr/>
      </p:nvGrpSpPr>
      <p:grpSpPr>
        <a:xfrm>
          <a:off x="0" y="0"/>
          <a:ext cx="0" cy="0"/>
          <a:chOff x="0" y="0"/>
          <a:chExt cx="0" cy="0"/>
        </a:xfrm>
      </p:grpSpPr>
      <p:sp>
        <p:nvSpPr>
          <p:cNvPr id="5204" name="4:3"/>
          <p:cNvSpPr>
            <a:spLocks noGrp="1"/>
          </p:cNvSpPr>
          <p:nvPr>
            <p:ph type="body" idx="13"/>
          </p:nvPr>
        </p:nvSpPr>
        <p:spPr>
          <a:xfrm>
            <a:off x="2283954" y="0"/>
            <a:ext cx="6858000" cy="6858000"/>
          </a:xfrm>
          <a:prstGeom prst="rect">
            <a:avLst/>
          </a:prstGeom>
          <a:solidFill>
            <a:srgbClr val="DCDEE0"/>
          </a:solidFill>
          <a:ln w="3175"/>
        </p:spPr>
        <p:txBody>
          <a:bodyPr>
            <a:noAutofit/>
          </a:bodyPr>
          <a:lstStyle>
            <a:lvl1pPr marL="0" indent="0" algn="ctr" defTabSz="171450">
              <a:lnSpc>
                <a:spcPts val="1050"/>
              </a:lnSpc>
              <a:spcBef>
                <a:spcPts val="0"/>
              </a:spcBef>
              <a:buSzTx/>
              <a:buNone/>
              <a:defRPr sz="750">
                <a:solidFill>
                  <a:srgbClr val="000000"/>
                </a:solidFill>
                <a:latin typeface="+mn-lt"/>
                <a:ea typeface="+mn-ea"/>
                <a:cs typeface="+mn-cs"/>
                <a:sym typeface="Helvetica"/>
              </a:defRPr>
            </a:lvl1pPr>
          </a:lstStyle>
          <a:p>
            <a:r>
              <a:t>4:3</a:t>
            </a:r>
          </a:p>
        </p:txBody>
      </p:sp>
      <p:sp>
        <p:nvSpPr>
          <p:cNvPr id="5205" name="Rectangle"/>
          <p:cNvSpPr>
            <a:spLocks noGrp="1"/>
          </p:cNvSpPr>
          <p:nvPr>
            <p:ph type="body" sz="half" idx="14"/>
          </p:nvPr>
        </p:nvSpPr>
        <p:spPr>
          <a:xfrm>
            <a:off x="-2046" y="0"/>
            <a:ext cx="2286000" cy="6858000"/>
          </a:xfrm>
          <a:prstGeom prst="rect">
            <a:avLst/>
          </a:prstGeom>
          <a:solidFill>
            <a:srgbClr val="F9F9F9"/>
          </a:solidFill>
          <a:ln w="3175"/>
        </p:spPr>
        <p:txBody>
          <a:bodyPr>
            <a:noAutofit/>
          </a:bodyPr>
          <a:lstStyle>
            <a:lvl1pPr marL="0" indent="0" algn="ctr">
              <a:spcBef>
                <a:spcPts val="0"/>
              </a:spcBef>
              <a:buSzTx/>
              <a:buNone/>
              <a:defRPr sz="1600">
                <a:solidFill>
                  <a:srgbClr val="000000"/>
                </a:solidFill>
                <a:latin typeface="+mn-lt"/>
                <a:ea typeface="+mn-ea"/>
                <a:cs typeface="+mn-cs"/>
                <a:sym typeface="Helvetica"/>
              </a:defRPr>
            </a:lvl1pPr>
          </a:lstStyle>
          <a:p>
            <a:pPr marL="0" indent="0" algn="ctr">
              <a:spcBef>
                <a:spcPts val="0"/>
              </a:spcBef>
              <a:buSzTx/>
              <a:buNone/>
              <a:defRPr sz="1600">
                <a:solidFill>
                  <a:srgbClr val="000000"/>
                </a:solidFill>
                <a:latin typeface="+mn-lt"/>
                <a:ea typeface="+mn-ea"/>
                <a:cs typeface="+mn-cs"/>
                <a:sym typeface="Helvetica"/>
              </a:defRPr>
            </a:pPr>
            <a:endParaRPr/>
          </a:p>
        </p:txBody>
      </p:sp>
      <p:sp>
        <p:nvSpPr>
          <p:cNvPr id="5206" name="Grid &amp; Composition"/>
          <p:cNvSpPr txBox="1">
            <a:spLocks noGrp="1"/>
          </p:cNvSpPr>
          <p:nvPr>
            <p:ph type="body" sz="quarter" idx="15"/>
          </p:nvPr>
        </p:nvSpPr>
        <p:spPr>
          <a:xfrm>
            <a:off x="1287009"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Grid &amp; Composition</a:t>
            </a:r>
          </a:p>
        </p:txBody>
      </p:sp>
      <p:sp>
        <p:nvSpPr>
          <p:cNvPr id="5207" name="System 360"/>
          <p:cNvSpPr txBox="1">
            <a:spLocks noGrp="1"/>
          </p:cNvSpPr>
          <p:nvPr>
            <p:ph type="body" sz="quarter" idx="16"/>
          </p:nvPr>
        </p:nvSpPr>
        <p:spPr>
          <a:xfrm>
            <a:off x="139246"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System 360</a:t>
            </a:r>
          </a:p>
        </p:txBody>
      </p:sp>
      <p:sp>
        <p:nvSpPr>
          <p:cNvPr id="520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72098775"/>
      </p:ext>
    </p:extLst>
  </p:cSld>
  <p:clrMapOvr>
    <a:masterClrMapping/>
  </p:clrMapOvr>
  <p:transition spd="med"/>
</p:sldLayout>
</file>

<file path=ppt/slideLayouts/slideLayout1196.xml><?xml version="1.0" encoding="utf-8"?>
<p:sldLayout xmlns:a="http://schemas.openxmlformats.org/drawingml/2006/main" xmlns:r="http://schemas.openxmlformats.org/officeDocument/2006/relationships" xmlns:p="http://schemas.openxmlformats.org/presentationml/2006/main" showMasterSp="0" type="tx">
  <p:cSld name="5_ Thank You 4">
    <p:bg>
      <p:bgPr>
        <a:solidFill>
          <a:srgbClr val="FFFFFF"/>
        </a:solidFill>
        <a:effectLst/>
      </p:bgPr>
    </p:bg>
    <p:spTree>
      <p:nvGrpSpPr>
        <p:cNvPr id="1" name=""/>
        <p:cNvGrpSpPr/>
        <p:nvPr/>
      </p:nvGrpSpPr>
      <p:grpSpPr>
        <a:xfrm>
          <a:off x="0" y="0"/>
          <a:ext cx="0" cy="0"/>
          <a:chOff x="0" y="0"/>
          <a:chExt cx="0" cy="0"/>
        </a:xfrm>
      </p:grpSpPr>
      <p:sp>
        <p:nvSpPr>
          <p:cNvPr id="5215" name="Thank you!"/>
          <p:cNvSpPr>
            <a:spLocks noGrp="1"/>
          </p:cNvSpPr>
          <p:nvPr>
            <p:ph type="body" sz="quarter" idx="13"/>
          </p:nvPr>
        </p:nvSpPr>
        <p:spPr>
          <a:xfrm>
            <a:off x="2848717" y="2991060"/>
            <a:ext cx="3545842" cy="875881"/>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6" name="Slide Number"/>
          <p:cNvSpPr>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2659523"/>
      </p:ext>
    </p:extLst>
  </p:cSld>
  <p:clrMapOvr>
    <a:masterClrMapping/>
  </p:clrMapOvr>
  <p:transition spd="med"/>
</p:sldLayout>
</file>

<file path=ppt/slideLayouts/slideLayout1197.xml><?xml version="1.0" encoding="utf-8"?>
<p:sldLayout xmlns:a="http://schemas.openxmlformats.org/drawingml/2006/main" xmlns:r="http://schemas.openxmlformats.org/officeDocument/2006/relationships" xmlns:p="http://schemas.openxmlformats.org/presentationml/2006/main" showMasterSp="0" type="tx">
  <p:cSld name="12_Title and Content">
    <p:bg>
      <p:bgPr>
        <a:solidFill>
          <a:srgbClr val="FFFFFF"/>
        </a:solidFill>
        <a:effectLst/>
      </p:bgPr>
    </p:bg>
    <p:spTree>
      <p:nvGrpSpPr>
        <p:cNvPr id="1" name=""/>
        <p:cNvGrpSpPr/>
        <p:nvPr/>
      </p:nvGrpSpPr>
      <p:grpSpPr>
        <a:xfrm>
          <a:off x="0" y="0"/>
          <a:ext cx="0" cy="0"/>
          <a:chOff x="0" y="0"/>
          <a:chExt cx="0" cy="0"/>
        </a:xfrm>
      </p:grpSpPr>
      <p:sp>
        <p:nvSpPr>
          <p:cNvPr id="5223" name="Title Text"/>
          <p:cNvSpPr txBox="1">
            <a:spLocks noGrp="1"/>
          </p:cNvSpPr>
          <p:nvPr>
            <p:ph type="title"/>
          </p:nvPr>
        </p:nvSpPr>
        <p:spPr>
          <a:xfrm>
            <a:off x="628650" y="365125"/>
            <a:ext cx="7886700" cy="640716"/>
          </a:xfrm>
          <a:prstGeom prst="rect">
            <a:avLst/>
          </a:prstGeom>
        </p:spPr>
        <p:txBody>
          <a:bodyPr lIns="91439" tIns="91439" rIns="91439" bIns="9143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5224" name="Body Level One…"/>
          <p:cNvSpPr txBox="1">
            <a:spLocks noGrp="1"/>
          </p:cNvSpPr>
          <p:nvPr>
            <p:ph type="body" idx="1"/>
          </p:nvPr>
        </p:nvSpPr>
        <p:spPr>
          <a:xfrm>
            <a:off x="628650" y="1280160"/>
            <a:ext cx="7886700" cy="5130801"/>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37147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5829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78105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9525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5225" name="Slide Number"/>
          <p:cNvSpPr txBox="1">
            <a:spLocks noGrp="1"/>
          </p:cNvSpPr>
          <p:nvPr>
            <p:ph type="sldNum" sz="quarter" idx="2"/>
          </p:nvPr>
        </p:nvSpPr>
        <p:spPr>
          <a:xfrm>
            <a:off x="6227472" y="6194769"/>
            <a:ext cx="325728" cy="323163"/>
          </a:xfrm>
          <a:prstGeom prst="rect">
            <a:avLst/>
          </a:prstGeom>
        </p:spPr>
        <p:txBody>
          <a:bodyPr lIns="91439" tIns="91439" rIns="91439" bIns="91439" anchor="ctr"/>
          <a:lstStyle>
            <a:lvl1pPr algn="r" defTabSz="6858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71308502"/>
      </p:ext>
    </p:extLst>
  </p:cSld>
  <p:clrMapOvr>
    <a:masterClrMapping/>
  </p:clrMapOvr>
  <p:transition spd="med"/>
</p:sldLayout>
</file>

<file path=ppt/slideLayouts/slideLayout1198.xml><?xml version="1.0" encoding="utf-8"?>
<p:sldLayout xmlns:a="http://schemas.openxmlformats.org/drawingml/2006/main" xmlns:r="http://schemas.openxmlformats.org/officeDocument/2006/relationships" xmlns:p="http://schemas.openxmlformats.org/presentationml/2006/main" showMasterSp="0" type="tx">
  <p:cSld name="12_Content 11">
    <p:bg>
      <p:bgPr>
        <a:solidFill>
          <a:srgbClr val="FFFFFF"/>
        </a:solidFill>
        <a:effectLst/>
      </p:bgPr>
    </p:bg>
    <p:spTree>
      <p:nvGrpSpPr>
        <p:cNvPr id="1" name=""/>
        <p:cNvGrpSpPr/>
        <p:nvPr/>
      </p:nvGrpSpPr>
      <p:grpSpPr>
        <a:xfrm>
          <a:off x="0" y="0"/>
          <a:ext cx="0" cy="0"/>
          <a:chOff x="0" y="0"/>
          <a:chExt cx="0" cy="0"/>
        </a:xfrm>
      </p:grpSpPr>
      <p:sp>
        <p:nvSpPr>
          <p:cNvPr id="5232" name="IBM Cloud Container Service  |  IBM Confidential  |  ©2017 IBM Corporation"/>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IBM Cloud Container Service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©2017 IBM Corporation</a:t>
            </a:r>
          </a:p>
        </p:txBody>
      </p:sp>
      <p:sp>
        <p:nvSpPr>
          <p:cNvPr id="523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3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523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523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5237" name="Slide Number"/>
          <p:cNvSpPr txBox="1">
            <a:spLocks noGrp="1"/>
          </p:cNvSpPr>
          <p:nvPr>
            <p:ph type="sldNum" sz="quarter" idx="2"/>
          </p:nvPr>
        </p:nvSpPr>
        <p:spPr>
          <a:xfrm>
            <a:off x="8791191" y="6483048"/>
            <a:ext cx="243656" cy="241092"/>
          </a:xfrm>
          <a:prstGeom prst="rect">
            <a:avLst/>
          </a:prstGeom>
        </p:spPr>
        <p:txBody>
          <a:bodyPr/>
          <a:lstStyle>
            <a:lvl1pPr>
              <a:defRPr>
                <a:solidFill>
                  <a:srgbClr val="8C9BA5"/>
                </a:solidFill>
              </a:defRPr>
            </a:lvl1pPr>
          </a:lstStyle>
          <a:p>
            <a:fld id="{86CB4B4D-7CA3-9044-876B-883B54F8677D}" type="slidenum">
              <a:t>‹#›</a:t>
            </a:fld>
            <a:endParaRPr/>
          </a:p>
        </p:txBody>
      </p:sp>
    </p:spTree>
    <p:extLst>
      <p:ext uri="{BB962C8B-B14F-4D97-AF65-F5344CB8AC3E}">
        <p14:creationId xmlns:p14="http://schemas.microsoft.com/office/powerpoint/2010/main" val="3708569857"/>
      </p:ext>
    </p:extLst>
  </p:cSld>
  <p:clrMapOvr>
    <a:masterClrMapping/>
  </p:clrMapOvr>
  <p:transition spd="med"/>
</p:sldLayout>
</file>

<file path=ppt/slideLayouts/slideLayout1199.xml><?xml version="1.0" encoding="utf-8"?>
<p:sldLayout xmlns:a="http://schemas.openxmlformats.org/drawingml/2006/main" xmlns:r="http://schemas.openxmlformats.org/officeDocument/2006/relationships" xmlns:p="http://schemas.openxmlformats.org/presentationml/2006/main" showMasterSp="0" type="tx">
  <p:cSld name="8_Title Only">
    <p:bg>
      <p:bgPr>
        <a:solidFill>
          <a:srgbClr val="FFFFFF"/>
        </a:solidFill>
        <a:effectLst/>
      </p:bgPr>
    </p:bg>
    <p:spTree>
      <p:nvGrpSpPr>
        <p:cNvPr id="1" name=""/>
        <p:cNvGrpSpPr/>
        <p:nvPr/>
      </p:nvGrpSpPr>
      <p:grpSpPr>
        <a:xfrm>
          <a:off x="0" y="0"/>
          <a:ext cx="0" cy="0"/>
          <a:chOff x="0" y="0"/>
          <a:chExt cx="0" cy="0"/>
        </a:xfrm>
      </p:grpSpPr>
      <p:sp>
        <p:nvSpPr>
          <p:cNvPr id="5244" name="Slide Number"/>
          <p:cNvSpPr txBox="1">
            <a:spLocks noGrp="1"/>
          </p:cNvSpPr>
          <p:nvPr>
            <p:ph type="sldNum" sz="quarter" idx="2"/>
          </p:nvPr>
        </p:nvSpPr>
        <p:spPr>
          <a:xfrm>
            <a:off x="8609410" y="6654672"/>
            <a:ext cx="94578" cy="92333"/>
          </a:xfrm>
          <a:prstGeom prst="rect">
            <a:avLst/>
          </a:prstGeom>
        </p:spPr>
        <p:txBody>
          <a:bodyPr lIns="0" tIns="0" rIns="0" bIns="0" anchor="ctr"/>
          <a:lstStyle>
            <a:lvl1pPr algn="l" defTabSz="342900">
              <a:defRPr sz="600">
                <a:solidFill>
                  <a:srgbClr val="7F7F7F"/>
                </a:solidFill>
                <a:latin typeface="Arial"/>
                <a:ea typeface="Arial"/>
                <a:cs typeface="Arial"/>
                <a:sym typeface="Arial"/>
              </a:defRPr>
            </a:lvl1pPr>
          </a:lstStyle>
          <a:p>
            <a:fld id="{86CB4B4D-7CA3-9044-876B-883B54F8677D}" type="slidenum">
              <a:t>‹#›</a:t>
            </a:fld>
            <a:endParaRPr/>
          </a:p>
        </p:txBody>
      </p:sp>
      <p:sp>
        <p:nvSpPr>
          <p:cNvPr id="5245" name="TextBox 9"/>
          <p:cNvSpPr txBox="1"/>
          <p:nvPr/>
        </p:nvSpPr>
        <p:spPr>
          <a:xfrm>
            <a:off x="381000" y="6421438"/>
            <a:ext cx="495823" cy="189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1106" tIns="31106" rIns="31106" bIns="31106">
            <a:spAutoFit/>
          </a:bodyPr>
          <a:lstStyle>
            <a:lvl1pPr defTabSz="1679516">
              <a:lnSpc>
                <a:spcPct val="100000"/>
              </a:lnSpc>
              <a:defRPr sz="2200" spc="-54">
                <a:solidFill>
                  <a:srgbClr val="808080"/>
                </a:solidFill>
                <a:latin typeface="Arial"/>
                <a:ea typeface="Arial"/>
                <a:cs typeface="Arial"/>
                <a:sym typeface="Arial"/>
              </a:defRPr>
            </a:lvl1pPr>
          </a:lstStyle>
          <a:p>
            <a:r>
              <a:rPr sz="825"/>
              <a:t>IBM Cloud</a:t>
            </a:r>
          </a:p>
        </p:txBody>
      </p:sp>
      <p:sp>
        <p:nvSpPr>
          <p:cNvPr id="5246" name="TextBox 5"/>
          <p:cNvSpPr txBox="1"/>
          <p:nvPr/>
        </p:nvSpPr>
        <p:spPr>
          <a:xfrm>
            <a:off x="3657600" y="659434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lnSpc>
                <a:spcPct val="100000"/>
              </a:lnSpc>
              <a:defRPr sz="1600">
                <a:solidFill>
                  <a:srgbClr val="7F7F7F"/>
                </a:solidFill>
                <a:latin typeface="Arial"/>
                <a:ea typeface="Arial"/>
                <a:cs typeface="Arial"/>
                <a:sym typeface="Arial"/>
              </a:defRPr>
            </a:lvl1pPr>
          </a:lstStyle>
          <a:p>
            <a:r>
              <a:rPr sz="600"/>
              <a:t>© IBM Corporation / Confidential </a:t>
            </a:r>
          </a:p>
        </p:txBody>
      </p:sp>
      <p:sp>
        <p:nvSpPr>
          <p:cNvPr id="5247" name="TextBox 6"/>
          <p:cNvSpPr txBox="1"/>
          <p:nvPr/>
        </p:nvSpPr>
        <p:spPr>
          <a:xfrm>
            <a:off x="8610600" y="6648108"/>
            <a:ext cx="332185" cy="103875"/>
          </a:xfrm>
          <a:prstGeom prst="rect">
            <a:avLst/>
          </a:prstGeom>
          <a:ln w="12700">
            <a:miter lim="400000"/>
          </a:ln>
        </p:spPr>
        <p:txBody>
          <a:bodyPr lIns="0" tIns="0" rIns="0" bIns="0" anchor="ctr">
            <a:spAutoFit/>
          </a:bodyPr>
          <a:lstStyle/>
          <a:p>
            <a:pPr defTabSz="342900">
              <a:lnSpc>
                <a:spcPct val="100000"/>
              </a:lnSpc>
              <a:defRPr sz="1800">
                <a:solidFill>
                  <a:srgbClr val="7F7F7F"/>
                </a:solidFill>
                <a:latin typeface="Arial"/>
                <a:ea typeface="Arial"/>
                <a:cs typeface="Arial"/>
                <a:sym typeface="Arial"/>
              </a:defRPr>
            </a:pPr>
            <a:endParaRPr sz="675"/>
          </a:p>
        </p:txBody>
      </p:sp>
      <p:sp>
        <p:nvSpPr>
          <p:cNvPr id="5248" name="Title Text"/>
          <p:cNvSpPr txBox="1">
            <a:spLocks noGrp="1"/>
          </p:cNvSpPr>
          <p:nvPr>
            <p:ph type="title"/>
          </p:nvPr>
        </p:nvSpPr>
        <p:spPr>
          <a:xfrm>
            <a:off x="534591" y="457200"/>
            <a:ext cx="8108157" cy="503238"/>
          </a:xfrm>
          <a:prstGeom prst="rect">
            <a:avLst/>
          </a:prstGeom>
        </p:spPr>
        <p:txBody>
          <a:bodyPr lIns="97730" tIns="97730" rIns="97730" bIns="97730"/>
          <a:lstStyle>
            <a:lvl1pPr defTabSz="308372">
              <a:defRPr sz="1575" spc="-20">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407419067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ivider 3">
    <p:bg>
      <p:bgPr>
        <a:solidFill>
          <a:srgbClr val="FFFFFF"/>
        </a:solidFill>
        <a:effectLst/>
      </p:bgPr>
    </p:bg>
    <p:spTree>
      <p:nvGrpSpPr>
        <p:cNvPr id="1" name=""/>
        <p:cNvGrpSpPr/>
        <p:nvPr/>
      </p:nvGrpSpPr>
      <p:grpSpPr>
        <a:xfrm>
          <a:off x="0" y="0"/>
          <a:ext cx="0" cy="0"/>
          <a:chOff x="0" y="0"/>
          <a:chExt cx="0" cy="0"/>
        </a:xfrm>
      </p:grpSpPr>
      <p:sp>
        <p:nvSpPr>
          <p:cNvPr id="145"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7"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148"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149"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150"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1457074"/>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1_Content 10">
    <p:bg>
      <p:bgPr>
        <a:solidFill>
          <a:srgbClr val="FFFFFF"/>
        </a:solidFill>
        <a:effectLst/>
      </p:bgPr>
    </p:bg>
    <p:spTree>
      <p:nvGrpSpPr>
        <p:cNvPr id="1" name=""/>
        <p:cNvGrpSpPr/>
        <p:nvPr/>
      </p:nvGrpSpPr>
      <p:grpSpPr>
        <a:xfrm>
          <a:off x="0" y="0"/>
          <a:ext cx="0" cy="0"/>
          <a:chOff x="0" y="0"/>
          <a:chExt cx="0" cy="0"/>
        </a:xfrm>
      </p:grpSpPr>
      <p:sp>
        <p:nvSpPr>
          <p:cNvPr id="1557"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59"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0"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1"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2"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3"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4"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5"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6"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7"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8"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9"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70"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71"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72"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73"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49880617"/>
      </p:ext>
    </p:extLst>
  </p:cSld>
  <p:clrMapOvr>
    <a:masterClrMapping/>
  </p:clrMapOvr>
  <p:transition spd="med"/>
</p:sldLayout>
</file>

<file path=ppt/slideLayouts/slideLayout1200.xml><?xml version="1.0" encoding="utf-8"?>
<p:sldLayout xmlns:a="http://schemas.openxmlformats.org/drawingml/2006/main" xmlns:r="http://schemas.openxmlformats.org/officeDocument/2006/relationships" xmlns:p="http://schemas.openxmlformats.org/presentationml/2006/main" showMasterSp="0" type="tx">
  <p:cSld name="Light Content Slide">
    <p:bg>
      <p:bgPr>
        <a:solidFill>
          <a:srgbClr val="C86563"/>
        </a:solidFill>
        <a:effectLst/>
      </p:bgPr>
    </p:bg>
    <p:spTree>
      <p:nvGrpSpPr>
        <p:cNvPr id="1" name=""/>
        <p:cNvGrpSpPr/>
        <p:nvPr/>
      </p:nvGrpSpPr>
      <p:grpSpPr>
        <a:xfrm>
          <a:off x="0" y="0"/>
          <a:ext cx="0" cy="0"/>
          <a:chOff x="0" y="0"/>
          <a:chExt cx="0" cy="0"/>
        </a:xfrm>
      </p:grpSpPr>
      <p:sp>
        <p:nvSpPr>
          <p:cNvPr id="5255" name="Body Level One…"/>
          <p:cNvSpPr txBox="1">
            <a:spLocks noGrp="1"/>
          </p:cNvSpPr>
          <p:nvPr>
            <p:ph type="body" sz="quarter" idx="1"/>
          </p:nvPr>
        </p:nvSpPr>
        <p:spPr>
          <a:xfrm>
            <a:off x="1285875" y="254001"/>
            <a:ext cx="2263640" cy="521224"/>
          </a:xfrm>
          <a:prstGeom prst="rect">
            <a:avLst/>
          </a:prstGeom>
        </p:spPr>
        <p:txBody>
          <a:bodyPr lIns="91437" tIns="91437" rIns="91437" bIns="91437" anchor="t"/>
          <a:lstStyle>
            <a:lvl1pPr marL="0" indent="0" defTabSz="582930">
              <a:lnSpc>
                <a:spcPct val="90000"/>
              </a:lnSpc>
              <a:spcBef>
                <a:spcPts val="0"/>
              </a:spcBef>
              <a:buSzTx/>
              <a:buNone/>
              <a:defRPr sz="2250" b="1">
                <a:solidFill>
                  <a:srgbClr val="8064A2"/>
                </a:solidFill>
                <a:latin typeface="Arial"/>
                <a:ea typeface="Arial"/>
                <a:cs typeface="Arial"/>
                <a:sym typeface="Arial"/>
              </a:defRPr>
            </a:lvl1pPr>
            <a:lvl2pPr marL="401070" indent="-229620" defTabSz="582930">
              <a:lnSpc>
                <a:spcPct val="90000"/>
              </a:lnSpc>
              <a:spcBef>
                <a:spcPts val="0"/>
              </a:spcBef>
              <a:buSzPct val="100000"/>
              <a:buChar char="–"/>
              <a:defRPr sz="2250" b="1">
                <a:solidFill>
                  <a:srgbClr val="8064A2"/>
                </a:solidFill>
                <a:latin typeface="Arial"/>
                <a:ea typeface="Arial"/>
                <a:cs typeface="Arial"/>
                <a:sym typeface="Arial"/>
              </a:defRPr>
            </a:lvl2pPr>
            <a:lvl3pPr marL="557213" indent="-214313" defTabSz="582930">
              <a:lnSpc>
                <a:spcPct val="90000"/>
              </a:lnSpc>
              <a:spcBef>
                <a:spcPts val="0"/>
              </a:spcBef>
              <a:buSzPct val="100000"/>
              <a:defRPr sz="2250" b="1">
                <a:solidFill>
                  <a:srgbClr val="8064A2"/>
                </a:solidFill>
                <a:latin typeface="Arial"/>
                <a:ea typeface="Arial"/>
                <a:cs typeface="Arial"/>
                <a:sym typeface="Arial"/>
              </a:defRPr>
            </a:lvl3pPr>
            <a:lvl4pPr marL="771525" indent="-257175" defTabSz="582930">
              <a:lnSpc>
                <a:spcPct val="90000"/>
              </a:lnSpc>
              <a:spcBef>
                <a:spcPts val="0"/>
              </a:spcBef>
              <a:buSzPct val="100000"/>
              <a:buChar char="–"/>
              <a:defRPr sz="2250" b="1">
                <a:solidFill>
                  <a:srgbClr val="8064A2"/>
                </a:solidFill>
                <a:latin typeface="Arial"/>
                <a:ea typeface="Arial"/>
                <a:cs typeface="Arial"/>
                <a:sym typeface="Arial"/>
              </a:defRPr>
            </a:lvl4pPr>
            <a:lvl5pPr marL="942975" indent="-257175" defTabSz="582930">
              <a:lnSpc>
                <a:spcPct val="90000"/>
              </a:lnSpc>
              <a:spcBef>
                <a:spcPts val="0"/>
              </a:spcBef>
              <a:buSzPct val="100000"/>
              <a:buChar char="»"/>
              <a:defRPr sz="2250" b="1">
                <a:solidFill>
                  <a:srgbClr val="8064A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56" name="Label"/>
          <p:cNvSpPr txBox="1">
            <a:spLocks noGrp="1"/>
          </p:cNvSpPr>
          <p:nvPr>
            <p:ph type="body" sz="quarter" idx="13"/>
          </p:nvPr>
        </p:nvSpPr>
        <p:spPr>
          <a:xfrm>
            <a:off x="1986598"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7" name="Lorem ipsum dolor sit amet, consectetur adipiscing elit, sed do eiusmod tempor incididunt ut labore et."/>
          <p:cNvSpPr txBox="1">
            <a:spLocks noGrp="1"/>
          </p:cNvSpPr>
          <p:nvPr>
            <p:ph type="body" sz="quarter" idx="14"/>
          </p:nvPr>
        </p:nvSpPr>
        <p:spPr>
          <a:xfrm>
            <a:off x="1986598" y="1781049"/>
            <a:ext cx="2364081"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58" name="Label"/>
          <p:cNvSpPr txBox="1">
            <a:spLocks noGrp="1"/>
          </p:cNvSpPr>
          <p:nvPr>
            <p:ph type="body" sz="quarter" idx="15"/>
          </p:nvPr>
        </p:nvSpPr>
        <p:spPr>
          <a:xfrm>
            <a:off x="1986598"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9" name="Lorem ipsum dolor sit amet, consectetur adipiscing elit, sed do eiusmod tempor incididunt ut labore et."/>
          <p:cNvSpPr txBox="1">
            <a:spLocks noGrp="1"/>
          </p:cNvSpPr>
          <p:nvPr>
            <p:ph type="body" sz="quarter" idx="16"/>
          </p:nvPr>
        </p:nvSpPr>
        <p:spPr>
          <a:xfrm>
            <a:off x="1986598"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0" name="Label"/>
          <p:cNvSpPr txBox="1">
            <a:spLocks noGrp="1"/>
          </p:cNvSpPr>
          <p:nvPr>
            <p:ph type="body" sz="quarter" idx="17"/>
          </p:nvPr>
        </p:nvSpPr>
        <p:spPr>
          <a:xfrm>
            <a:off x="1986598"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1" name="Lorem ipsum dolor sit amet, consectetur adipiscing elit, sed do eiusmod tempor incididunt ut labore et."/>
          <p:cNvSpPr txBox="1">
            <a:spLocks noGrp="1"/>
          </p:cNvSpPr>
          <p:nvPr>
            <p:ph type="body" sz="quarter" idx="18"/>
          </p:nvPr>
        </p:nvSpPr>
        <p:spPr>
          <a:xfrm>
            <a:off x="1986598" y="4753074"/>
            <a:ext cx="2364081"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2" name="Label"/>
          <p:cNvSpPr txBox="1">
            <a:spLocks noGrp="1"/>
          </p:cNvSpPr>
          <p:nvPr>
            <p:ph type="body" sz="quarter" idx="19"/>
          </p:nvPr>
        </p:nvSpPr>
        <p:spPr>
          <a:xfrm>
            <a:off x="4793323"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3" name="Lorem ipsum dolor sit amet, consectetur adipiscing elit, sed do eiusmod tempor incididunt ut labore et."/>
          <p:cNvSpPr txBox="1">
            <a:spLocks noGrp="1"/>
          </p:cNvSpPr>
          <p:nvPr>
            <p:ph type="body" sz="quarter" idx="20"/>
          </p:nvPr>
        </p:nvSpPr>
        <p:spPr>
          <a:xfrm>
            <a:off x="4793323" y="1781049"/>
            <a:ext cx="2364080"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4" name="Label"/>
          <p:cNvSpPr txBox="1">
            <a:spLocks noGrp="1"/>
          </p:cNvSpPr>
          <p:nvPr>
            <p:ph type="body" sz="quarter" idx="21"/>
          </p:nvPr>
        </p:nvSpPr>
        <p:spPr>
          <a:xfrm>
            <a:off x="4793323"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5" name="Lorem ipsum dolor sit amet, consectetur adipiscing elit, sed do eiusmod tempor incididunt ut labore et."/>
          <p:cNvSpPr txBox="1">
            <a:spLocks noGrp="1"/>
          </p:cNvSpPr>
          <p:nvPr>
            <p:ph type="body" sz="quarter" idx="22"/>
          </p:nvPr>
        </p:nvSpPr>
        <p:spPr>
          <a:xfrm>
            <a:off x="4793323"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6" name="Label"/>
          <p:cNvSpPr txBox="1">
            <a:spLocks noGrp="1"/>
          </p:cNvSpPr>
          <p:nvPr>
            <p:ph type="body" sz="quarter" idx="23"/>
          </p:nvPr>
        </p:nvSpPr>
        <p:spPr>
          <a:xfrm>
            <a:off x="4793323"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7" name="Lorem ipsum dolor sit amet, consectetur adipiscing elit, sed do eiusmod tempor incididunt ut labore et."/>
          <p:cNvSpPr txBox="1">
            <a:spLocks noGrp="1"/>
          </p:cNvSpPr>
          <p:nvPr>
            <p:ph type="body" sz="quarter" idx="24"/>
          </p:nvPr>
        </p:nvSpPr>
        <p:spPr>
          <a:xfrm>
            <a:off x="4793323" y="4753074"/>
            <a:ext cx="2364080"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8" name="Slide Number"/>
          <p:cNvSpPr txBox="1">
            <a:spLocks noGrp="1"/>
          </p:cNvSpPr>
          <p:nvPr>
            <p:ph type="sldNum" sz="quarter" idx="2"/>
          </p:nvPr>
        </p:nvSpPr>
        <p:spPr>
          <a:xfrm>
            <a:off x="1214438" y="6474173"/>
            <a:ext cx="319312" cy="323159"/>
          </a:xfrm>
          <a:prstGeom prst="rect">
            <a:avLst/>
          </a:prstGeom>
        </p:spPr>
        <p:txBody>
          <a:bodyPr lIns="91437" tIns="91437" rIns="91437" bIns="91437"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2256473"/>
      </p:ext>
    </p:extLst>
  </p:cSld>
  <p:clrMapOvr>
    <a:masterClrMapping/>
  </p:clrMapOvr>
  <p:transition spd="med"/>
</p:sldLayout>
</file>

<file path=ppt/slideLayouts/slideLayout1201.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5275" name="Title Text"/>
          <p:cNvSpPr txBox="1">
            <a:spLocks noGrp="1"/>
          </p:cNvSpPr>
          <p:nvPr>
            <p:ph type="title"/>
          </p:nvPr>
        </p:nvSpPr>
        <p:spPr>
          <a:xfrm>
            <a:off x="311700" y="593367"/>
            <a:ext cx="8520601" cy="763601"/>
          </a:xfrm>
          <a:prstGeom prst="rect">
            <a:avLst/>
          </a:prstGeom>
        </p:spPr>
        <p:txBody>
          <a:bodyPr lIns="243799" tIns="243799" rIns="243799" bIns="243799" anchor="t"/>
          <a:lstStyle>
            <a:lvl1pPr defTabSz="914400">
              <a:defRPr sz="2700" b="0">
                <a:solidFill>
                  <a:srgbClr val="000000"/>
                </a:solidFill>
                <a:latin typeface="Roboto"/>
                <a:ea typeface="Roboto"/>
                <a:cs typeface="Roboto"/>
                <a:sym typeface="Roboto"/>
              </a:defRPr>
            </a:lvl1pPr>
          </a:lstStyle>
          <a:p>
            <a:r>
              <a:t>Title Text</a:t>
            </a:r>
          </a:p>
        </p:txBody>
      </p:sp>
      <p:sp>
        <p:nvSpPr>
          <p:cNvPr id="5276" name="Body Level One…"/>
          <p:cNvSpPr txBox="1">
            <a:spLocks noGrp="1"/>
          </p:cNvSpPr>
          <p:nvPr>
            <p:ph type="body" idx="1"/>
          </p:nvPr>
        </p:nvSpPr>
        <p:spPr>
          <a:xfrm>
            <a:off x="311700" y="1536633"/>
            <a:ext cx="8520601" cy="4555201"/>
          </a:xfrm>
          <a:prstGeom prst="rect">
            <a:avLst/>
          </a:prstGeom>
        </p:spPr>
        <p:txBody>
          <a:bodyPr lIns="243799" tIns="243799" rIns="243799" bIns="243799" anchor="t"/>
          <a:lstStyle>
            <a:lvl1pPr marL="0" indent="0" defTabSz="914400">
              <a:lnSpc>
                <a:spcPct val="115000"/>
              </a:lnSpc>
              <a:spcBef>
                <a:spcPts val="1575"/>
              </a:spcBef>
              <a:buSzTx/>
              <a:buNone/>
              <a:defRPr sz="1800">
                <a:solidFill>
                  <a:srgbClr val="595959"/>
                </a:solidFill>
                <a:latin typeface="Roboto"/>
                <a:ea typeface="Roboto"/>
                <a:cs typeface="Roboto"/>
                <a:sym typeface="Roboto"/>
              </a:defRPr>
            </a:lvl1pPr>
            <a:lvl2pPr marL="0" indent="0" defTabSz="914400">
              <a:lnSpc>
                <a:spcPct val="115000"/>
              </a:lnSpc>
              <a:spcBef>
                <a:spcPts val="1575"/>
              </a:spcBef>
              <a:buSzTx/>
              <a:buNone/>
              <a:defRPr sz="1800">
                <a:solidFill>
                  <a:srgbClr val="595959"/>
                </a:solidFill>
                <a:latin typeface="Roboto"/>
                <a:ea typeface="Roboto"/>
                <a:cs typeface="Roboto"/>
                <a:sym typeface="Roboto"/>
              </a:defRPr>
            </a:lvl2pPr>
            <a:lvl3pPr marL="0" indent="0" defTabSz="914400">
              <a:lnSpc>
                <a:spcPct val="115000"/>
              </a:lnSpc>
              <a:spcBef>
                <a:spcPts val="1575"/>
              </a:spcBef>
              <a:buSzTx/>
              <a:buNone/>
              <a:defRPr sz="1800">
                <a:solidFill>
                  <a:srgbClr val="595959"/>
                </a:solidFill>
                <a:latin typeface="Roboto"/>
                <a:ea typeface="Roboto"/>
                <a:cs typeface="Roboto"/>
                <a:sym typeface="Roboto"/>
              </a:defRPr>
            </a:lvl3pPr>
            <a:lvl4pPr marL="0" indent="0" defTabSz="914400">
              <a:lnSpc>
                <a:spcPct val="115000"/>
              </a:lnSpc>
              <a:spcBef>
                <a:spcPts val="1575"/>
              </a:spcBef>
              <a:buSzTx/>
              <a:buNone/>
              <a:defRPr sz="1800">
                <a:solidFill>
                  <a:srgbClr val="595959"/>
                </a:solidFill>
                <a:latin typeface="Roboto"/>
                <a:ea typeface="Roboto"/>
                <a:cs typeface="Roboto"/>
                <a:sym typeface="Roboto"/>
              </a:defRPr>
            </a:lvl4pPr>
            <a:lvl5pPr marL="0" indent="0" defTabSz="914400">
              <a:lnSpc>
                <a:spcPct val="115000"/>
              </a:lnSpc>
              <a:spcBef>
                <a:spcPts val="1575"/>
              </a:spcBef>
              <a:buSzTx/>
              <a:buNone/>
              <a:defRPr sz="1800">
                <a:solidFill>
                  <a:srgbClr val="595959"/>
                </a:solid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pic>
        <p:nvPicPr>
          <p:cNvPr id="5277" name="Shape 20" descr="Shape 20"/>
          <p:cNvPicPr>
            <a:picLocks noChangeAspect="1"/>
          </p:cNvPicPr>
          <p:nvPr/>
        </p:nvPicPr>
        <p:blipFill>
          <a:blip r:embed="rId2">
            <a:extLst/>
          </a:blip>
          <a:stretch>
            <a:fillRect/>
          </a:stretch>
        </p:blipFill>
        <p:spPr>
          <a:xfrm>
            <a:off x="108574" y="5868567"/>
            <a:ext cx="439126" cy="873868"/>
          </a:xfrm>
          <a:prstGeom prst="rect">
            <a:avLst/>
          </a:prstGeom>
          <a:ln w="12700">
            <a:miter lim="400000"/>
          </a:ln>
        </p:spPr>
      </p:pic>
      <p:sp>
        <p:nvSpPr>
          <p:cNvPr id="5278" name="Slide Number"/>
          <p:cNvSpPr txBox="1">
            <a:spLocks noGrp="1"/>
          </p:cNvSpPr>
          <p:nvPr>
            <p:ph type="sldNum" sz="quarter" idx="2"/>
          </p:nvPr>
        </p:nvSpPr>
        <p:spPr>
          <a:xfrm>
            <a:off x="8387734" y="6164592"/>
            <a:ext cx="633424" cy="630859"/>
          </a:xfrm>
          <a:prstGeom prst="rect">
            <a:avLst/>
          </a:prstGeom>
        </p:spPr>
        <p:txBody>
          <a:bodyPr lIns="243799" tIns="243799" rIns="243799" bIns="243799" anchor="ctr"/>
          <a:lstStyle>
            <a:lvl1pPr algn="r" defTabSz="9144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14309251"/>
      </p:ext>
    </p:extLst>
  </p:cSld>
  <p:clrMapOvr>
    <a:masterClrMapping/>
  </p:clrMapOvr>
  <p:transition spd="med"/>
</p:sldLayout>
</file>

<file path=ppt/slideLayouts/slideLayout1202.xml><?xml version="1.0" encoding="utf-8"?>
<p:sldLayout xmlns:a="http://schemas.openxmlformats.org/drawingml/2006/main" xmlns:r="http://schemas.openxmlformats.org/officeDocument/2006/relationships" xmlns:p="http://schemas.openxmlformats.org/presentationml/2006/main" showMasterSp="0" type="tx">
  <p:cSld name="5_Content Slide 5">
    <p:bg>
      <p:bgPr>
        <a:solidFill>
          <a:srgbClr val="FFFFFF"/>
        </a:solidFill>
        <a:effectLst/>
      </p:bgPr>
    </p:bg>
    <p:spTree>
      <p:nvGrpSpPr>
        <p:cNvPr id="1" name=""/>
        <p:cNvGrpSpPr/>
        <p:nvPr/>
      </p:nvGrpSpPr>
      <p:grpSpPr>
        <a:xfrm>
          <a:off x="0" y="0"/>
          <a:ext cx="0" cy="0"/>
          <a:chOff x="0" y="0"/>
          <a:chExt cx="0" cy="0"/>
        </a:xfrm>
      </p:grpSpPr>
      <p:sp>
        <p:nvSpPr>
          <p:cNvPr id="5285" name="Rectangle"/>
          <p:cNvSpPr/>
          <p:nvPr/>
        </p:nvSpPr>
        <p:spPr>
          <a:xfrm>
            <a:off x="-97631" y="2664708"/>
            <a:ext cx="662211" cy="1528585"/>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286" name="SLIDE…"/>
          <p:cNvSpPr>
            <a:spLocks noGrp="1"/>
          </p:cNvSpPr>
          <p:nvPr>
            <p:ph type="body" sz="quarter" idx="13"/>
          </p:nvPr>
        </p:nvSpPr>
        <p:spPr>
          <a:xfrm>
            <a:off x="679747" y="375750"/>
            <a:ext cx="2201319" cy="6233501"/>
          </a:xfrm>
          <a:prstGeom prst="rect">
            <a:avLst/>
          </a:prstGeom>
        </p:spPr>
        <p:txBody>
          <a:bodyPr>
            <a:spAutoFit/>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r>
              <a:t>SLIDE</a:t>
            </a:r>
          </a:p>
          <a:p>
            <a:pPr marL="0" indent="0">
              <a:lnSpc>
                <a:spcPct val="80000"/>
              </a:lnSpc>
              <a:spcBef>
                <a:spcPts val="0"/>
              </a:spcBef>
              <a:buSzTx/>
              <a:buNone/>
              <a:defRPr sz="8300" b="1">
                <a:solidFill>
                  <a:srgbClr val="0F3659"/>
                </a:solidFill>
                <a:latin typeface="+mn-lt"/>
                <a:ea typeface="+mn-ea"/>
                <a:cs typeface="+mn-cs"/>
                <a:sym typeface="Helvetica"/>
              </a:defRPr>
            </a:pPr>
            <a:r>
              <a:t>TITLES HERE</a:t>
            </a:r>
          </a:p>
        </p:txBody>
      </p:sp>
      <p:sp>
        <p:nvSpPr>
          <p:cNvPr id="5287" name="Header"/>
          <p:cNvSpPr>
            <a:spLocks noGrp="1"/>
          </p:cNvSpPr>
          <p:nvPr>
            <p:ph type="body" sz="quarter" idx="14"/>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88" name="Lorem ipsum dolor sit amet, consectetur adipiscing elit, sed do eiusmod tempor incididunt ut labore et dolore magna aliqua."/>
          <p:cNvSpPr>
            <a:spLocks noGrp="1"/>
          </p:cNvSpPr>
          <p:nvPr>
            <p:ph type="body" sz="quarter" idx="15"/>
          </p:nvPr>
        </p:nvSpPr>
        <p:spPr>
          <a:xfrm>
            <a:off x="3492836" y="1583035"/>
            <a:ext cx="4669132"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89" name="Header"/>
          <p:cNvSpPr>
            <a:spLocks noGrp="1"/>
          </p:cNvSpPr>
          <p:nvPr>
            <p:ph type="body" sz="quarter" idx="16"/>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0" name="Lorem ipsum dolor sit amet, consectetur adipiscing elit, sed do eiusmod tempor incididunt ut labore et dolore magna aliqua."/>
          <p:cNvSpPr>
            <a:spLocks noGrp="1"/>
          </p:cNvSpPr>
          <p:nvPr>
            <p:ph type="body" sz="quarter" idx="17"/>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1" name="Header"/>
          <p:cNvSpPr>
            <a:spLocks noGrp="1"/>
          </p:cNvSpPr>
          <p:nvPr>
            <p:ph type="body" sz="quarter" idx="18"/>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2" name="Lorem ipsum dolor sit amet, consectetur adipiscing elit, sed do eiusmod tempor incididunt ut labore et dolore magna aliqua."/>
          <p:cNvSpPr>
            <a:spLocks noGrp="1"/>
          </p:cNvSpPr>
          <p:nvPr>
            <p:ph type="body" sz="quarter" idx="19"/>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3" name="IBM Cloud Kubernetes Service |  ©2018 IBM Corporation"/>
          <p:cNvSpPr/>
          <p:nvPr/>
        </p:nvSpPr>
        <p:spPr>
          <a:xfrm>
            <a:off x="154049" y="6535121"/>
            <a:ext cx="1989327"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B9BA6"/>
                </a:solidFill>
                <a:latin typeface="+mn-lt"/>
                <a:ea typeface="+mn-ea"/>
                <a:cs typeface="+mn-cs"/>
                <a:sym typeface="Helvetica"/>
              </a:defRPr>
            </a:pPr>
            <a:r>
              <a:rPr sz="600"/>
              <a:t>IBM Cloud Kubernetes Service |  ©2018 IBM Corporation</a:t>
            </a:r>
          </a:p>
        </p:txBody>
      </p:sp>
      <p:sp>
        <p:nvSpPr>
          <p:cNvPr id="5294"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68587519"/>
      </p:ext>
    </p:extLst>
  </p:cSld>
  <p:clrMapOvr>
    <a:masterClrMapping/>
  </p:clrMapOvr>
  <p:transition spd="med"/>
</p:sldLayout>
</file>

<file path=ppt/slideLayouts/slideLayout1203.xml><?xml version="1.0" encoding="utf-8"?>
<p:sldLayout xmlns:a="http://schemas.openxmlformats.org/drawingml/2006/main" xmlns:r="http://schemas.openxmlformats.org/officeDocument/2006/relationships" xmlns:p="http://schemas.openxmlformats.org/presentationml/2006/main" showMasterSp="0" type="tx">
  <p:cSld name="12_Title Slide">
    <p:bg>
      <p:bgPr>
        <a:solidFill>
          <a:srgbClr val="FFFFFF"/>
        </a:solidFill>
        <a:effectLst/>
      </p:bgPr>
    </p:bg>
    <p:spTree>
      <p:nvGrpSpPr>
        <p:cNvPr id="1" name=""/>
        <p:cNvGrpSpPr/>
        <p:nvPr/>
      </p:nvGrpSpPr>
      <p:grpSpPr>
        <a:xfrm>
          <a:off x="0" y="0"/>
          <a:ext cx="0" cy="0"/>
          <a:chOff x="0" y="0"/>
          <a:chExt cx="0" cy="0"/>
        </a:xfrm>
      </p:grpSpPr>
      <p:pic>
        <p:nvPicPr>
          <p:cNvPr id="5301"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02" name="Picture 7" descr="Picture 7"/>
          <p:cNvPicPr>
            <a:picLocks noChangeAspect="1"/>
          </p:cNvPicPr>
          <p:nvPr/>
        </p:nvPicPr>
        <p:blipFill>
          <a:blip r:embed="rId3">
            <a:extLst/>
          </a:blip>
          <a:stretch>
            <a:fillRect/>
          </a:stretch>
        </p:blipFill>
        <p:spPr>
          <a:xfrm>
            <a:off x="6313987" y="-266259"/>
            <a:ext cx="1765936" cy="1765937"/>
          </a:xfrm>
          <a:prstGeom prst="rect">
            <a:avLst/>
          </a:prstGeom>
          <a:ln w="12700">
            <a:miter lim="400000"/>
          </a:ln>
        </p:spPr>
      </p:pic>
      <p:sp>
        <p:nvSpPr>
          <p:cNvPr id="5303" name="Rectangle 7"/>
          <p:cNvSpPr/>
          <p:nvPr/>
        </p:nvSpPr>
        <p:spPr>
          <a:xfrm>
            <a:off x="0" y="0"/>
            <a:ext cx="9144000" cy="6858000"/>
          </a:xfrm>
          <a:prstGeom prst="rect">
            <a:avLst/>
          </a:prstGeom>
          <a:solidFill>
            <a:srgbClr val="B8AEAE"/>
          </a:solidFill>
          <a:ln w="12700">
            <a:miter lim="400000"/>
          </a:ln>
        </p:spPr>
        <p:txBody>
          <a:bodyPr tIns="34290" bIns="34290"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04" name="Title Text"/>
          <p:cNvSpPr txBox="1">
            <a:spLocks noGrp="1"/>
          </p:cNvSpPr>
          <p:nvPr>
            <p:ph type="title"/>
          </p:nvPr>
        </p:nvSpPr>
        <p:spPr>
          <a:xfrm>
            <a:off x="277047" y="-124622"/>
            <a:ext cx="7772400" cy="1470026"/>
          </a:xfrm>
          <a:prstGeom prst="rect">
            <a:avLst/>
          </a:prstGeom>
        </p:spPr>
        <p:txBody>
          <a:bodyPr lIns="91439" tIns="91439" rIns="91439" bIns="91439"/>
          <a:lstStyle>
            <a:lvl1pPr defTabSz="457188">
              <a:defRPr sz="4275" b="0">
                <a:solidFill>
                  <a:srgbClr val="FFFFFF"/>
                </a:solidFill>
                <a:latin typeface="Arial"/>
                <a:ea typeface="Arial"/>
                <a:cs typeface="Arial"/>
                <a:sym typeface="Arial"/>
              </a:defRPr>
            </a:lvl1pPr>
          </a:lstStyle>
          <a:p>
            <a:r>
              <a:t>Title Text</a:t>
            </a:r>
          </a:p>
        </p:txBody>
      </p:sp>
      <p:sp>
        <p:nvSpPr>
          <p:cNvPr id="5305" name="Body Level One…"/>
          <p:cNvSpPr txBox="1">
            <a:spLocks noGrp="1"/>
          </p:cNvSpPr>
          <p:nvPr>
            <p:ph type="body" sz="quarter" idx="1"/>
          </p:nvPr>
        </p:nvSpPr>
        <p:spPr>
          <a:xfrm>
            <a:off x="284345" y="2699004"/>
            <a:ext cx="3460115" cy="1752601"/>
          </a:xfrm>
          <a:prstGeom prst="rect">
            <a:avLst/>
          </a:prstGeom>
        </p:spPr>
        <p:txBody>
          <a:bodyPr lIns="91439" tIns="91439" rIns="91439" bIns="91439" anchor="t"/>
          <a:lstStyle>
            <a:lvl1pPr marL="0" indent="0" defTabSz="457188">
              <a:spcBef>
                <a:spcPts val="563"/>
              </a:spcBef>
              <a:buSzTx/>
              <a:buNone/>
              <a:defRPr sz="2400">
                <a:solidFill>
                  <a:srgbClr val="FFFFFF"/>
                </a:solidFill>
                <a:latin typeface="Arial"/>
                <a:ea typeface="Arial"/>
                <a:cs typeface="Arial"/>
                <a:sym typeface="Arial"/>
              </a:defRPr>
            </a:lvl1pPr>
            <a:lvl2pPr marL="0" indent="228594" defTabSz="457188">
              <a:spcBef>
                <a:spcPts val="563"/>
              </a:spcBef>
              <a:buSzTx/>
              <a:buNone/>
              <a:defRPr sz="2400">
                <a:solidFill>
                  <a:srgbClr val="FFFFFF"/>
                </a:solidFill>
                <a:latin typeface="Arial"/>
                <a:ea typeface="Arial"/>
                <a:cs typeface="Arial"/>
                <a:sym typeface="Arial"/>
              </a:defRPr>
            </a:lvl2pPr>
            <a:lvl3pPr marL="0" indent="457188" defTabSz="457188">
              <a:spcBef>
                <a:spcPts val="563"/>
              </a:spcBef>
              <a:buSzTx/>
              <a:buNone/>
              <a:defRPr sz="2400">
                <a:solidFill>
                  <a:srgbClr val="FFFFFF"/>
                </a:solidFill>
                <a:latin typeface="Arial"/>
                <a:ea typeface="Arial"/>
                <a:cs typeface="Arial"/>
                <a:sym typeface="Arial"/>
              </a:defRPr>
            </a:lvl3pPr>
            <a:lvl4pPr marL="0" indent="685783" defTabSz="457188">
              <a:spcBef>
                <a:spcPts val="563"/>
              </a:spcBef>
              <a:buSzTx/>
              <a:buNone/>
              <a:defRPr sz="2400">
                <a:solidFill>
                  <a:srgbClr val="FFFFFF"/>
                </a:solidFill>
                <a:latin typeface="Arial"/>
                <a:ea typeface="Arial"/>
                <a:cs typeface="Arial"/>
                <a:sym typeface="Arial"/>
              </a:defRPr>
            </a:lvl4pPr>
            <a:lvl5pPr marL="0" indent="914377"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06"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07" name="Slide Number"/>
          <p:cNvSpPr txBox="1">
            <a:spLocks noGrp="1"/>
          </p:cNvSpPr>
          <p:nvPr>
            <p:ph type="sldNum" sz="quarter" idx="2"/>
          </p:nvPr>
        </p:nvSpPr>
        <p:spPr>
          <a:xfrm>
            <a:off x="6251517" y="6206310"/>
            <a:ext cx="301683" cy="300080"/>
          </a:xfrm>
          <a:prstGeom prst="rect">
            <a:avLst/>
          </a:prstGeom>
        </p:spPr>
        <p:txBody>
          <a:bodyPr lIns="91439" tIns="91439" rIns="91439" bIns="91439" anchor="ctr"/>
          <a:lstStyle>
            <a:lvl1pPr algn="r" defTabSz="685800">
              <a:defRPr sz="75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06635"/>
      </p:ext>
    </p:extLst>
  </p:cSld>
  <p:clrMapOvr>
    <a:masterClrMapping/>
  </p:clrMapOvr>
  <p:transition spd="med"/>
</p:sldLayout>
</file>

<file path=ppt/slideLayouts/slideLayout1204.xml><?xml version="1.0" encoding="utf-8"?>
<p:sldLayout xmlns:a="http://schemas.openxmlformats.org/drawingml/2006/main" xmlns:r="http://schemas.openxmlformats.org/officeDocument/2006/relationships" xmlns:p="http://schemas.openxmlformats.org/presentationml/2006/main" showMasterSp="0" type="tx">
  <p:cSld name="3_ Thank You 2">
    <p:bg>
      <p:bgPr>
        <a:solidFill>
          <a:srgbClr val="0F3659"/>
        </a:solidFill>
        <a:effectLst/>
      </p:bgPr>
    </p:bg>
    <p:spTree>
      <p:nvGrpSpPr>
        <p:cNvPr id="1" name=""/>
        <p:cNvGrpSpPr/>
        <p:nvPr/>
      </p:nvGrpSpPr>
      <p:grpSpPr>
        <a:xfrm>
          <a:off x="0" y="0"/>
          <a:ext cx="0" cy="0"/>
          <a:chOff x="0" y="0"/>
          <a:chExt cx="0" cy="0"/>
        </a:xfrm>
      </p:grpSpPr>
      <p:sp>
        <p:nvSpPr>
          <p:cNvPr id="5314"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8553445"/>
      </p:ext>
    </p:extLst>
  </p:cSld>
  <p:clrMapOvr>
    <a:masterClrMapping/>
  </p:clrMapOvr>
  <p:transition spd="med"/>
</p:sldLayout>
</file>

<file path=ppt/slideLayouts/slideLayout1205.xml><?xml version="1.0" encoding="utf-8"?>
<p:sldLayout xmlns:a="http://schemas.openxmlformats.org/drawingml/2006/main" xmlns:r="http://schemas.openxmlformats.org/officeDocument/2006/relationships" xmlns:p="http://schemas.openxmlformats.org/presentationml/2006/main" showMasterSp="0" type="tx">
  <p:cSld name="13_Title Slide">
    <p:bg>
      <p:bgPr>
        <a:solidFill>
          <a:srgbClr val="FFFFFF"/>
        </a:solidFill>
        <a:effectLst/>
      </p:bgPr>
    </p:bg>
    <p:spTree>
      <p:nvGrpSpPr>
        <p:cNvPr id="1" name=""/>
        <p:cNvGrpSpPr/>
        <p:nvPr/>
      </p:nvGrpSpPr>
      <p:grpSpPr>
        <a:xfrm>
          <a:off x="0" y="0"/>
          <a:ext cx="0" cy="0"/>
          <a:chOff x="0" y="0"/>
          <a:chExt cx="0" cy="0"/>
        </a:xfrm>
      </p:grpSpPr>
      <p:pic>
        <p:nvPicPr>
          <p:cNvPr id="5322"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23" name="Picture 7" descr="Picture 7"/>
          <p:cNvPicPr>
            <a:picLocks noChangeAspect="1"/>
          </p:cNvPicPr>
          <p:nvPr/>
        </p:nvPicPr>
        <p:blipFill>
          <a:blip r:embed="rId3">
            <a:extLst/>
          </a:blip>
          <a:stretch>
            <a:fillRect/>
          </a:stretch>
        </p:blipFill>
        <p:spPr>
          <a:xfrm>
            <a:off x="6313987" y="-266259"/>
            <a:ext cx="1765937" cy="1765937"/>
          </a:xfrm>
          <a:prstGeom prst="rect">
            <a:avLst/>
          </a:prstGeom>
          <a:ln w="12700">
            <a:miter lim="400000"/>
          </a:ln>
        </p:spPr>
      </p:pic>
      <p:sp>
        <p:nvSpPr>
          <p:cNvPr id="5324" name="Rectangle 7"/>
          <p:cNvSpPr/>
          <p:nvPr/>
        </p:nvSpPr>
        <p:spPr>
          <a:xfrm>
            <a:off x="0" y="0"/>
            <a:ext cx="9144000" cy="6858000"/>
          </a:xfrm>
          <a:prstGeom prst="rect">
            <a:avLst/>
          </a:prstGeom>
          <a:solidFill>
            <a:srgbClr val="B8AEAE"/>
          </a:solidFill>
          <a:ln w="12700">
            <a:miter lim="400000"/>
          </a:ln>
        </p:spPr>
        <p:txBody>
          <a:bodyPr lIns="26788" tIns="26788" rIns="26788" bIns="26788"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25" name="Title Text"/>
          <p:cNvSpPr txBox="1">
            <a:spLocks noGrp="1"/>
          </p:cNvSpPr>
          <p:nvPr>
            <p:ph type="title"/>
          </p:nvPr>
        </p:nvSpPr>
        <p:spPr>
          <a:xfrm>
            <a:off x="277047" y="-124622"/>
            <a:ext cx="7772401" cy="1470026"/>
          </a:xfrm>
          <a:prstGeom prst="rect">
            <a:avLst/>
          </a:prstGeom>
        </p:spPr>
        <p:txBody>
          <a:bodyPr lIns="91438" tIns="91438" rIns="91438" bIns="91438"/>
          <a:lstStyle>
            <a:lvl1pPr defTabSz="457188">
              <a:defRPr sz="4275" b="0">
                <a:solidFill>
                  <a:srgbClr val="FFFFFF"/>
                </a:solidFill>
                <a:latin typeface="Arial"/>
                <a:ea typeface="Arial"/>
                <a:cs typeface="Arial"/>
                <a:sym typeface="Arial"/>
              </a:defRPr>
            </a:lvl1pPr>
          </a:lstStyle>
          <a:p>
            <a:r>
              <a:t>Title Text</a:t>
            </a:r>
          </a:p>
        </p:txBody>
      </p:sp>
      <p:sp>
        <p:nvSpPr>
          <p:cNvPr id="5326" name="Body Level One…"/>
          <p:cNvSpPr txBox="1">
            <a:spLocks noGrp="1"/>
          </p:cNvSpPr>
          <p:nvPr>
            <p:ph type="body" sz="quarter" idx="1"/>
          </p:nvPr>
        </p:nvSpPr>
        <p:spPr>
          <a:xfrm>
            <a:off x="284345" y="2699004"/>
            <a:ext cx="3460115" cy="1752601"/>
          </a:xfrm>
          <a:prstGeom prst="rect">
            <a:avLst/>
          </a:prstGeom>
        </p:spPr>
        <p:txBody>
          <a:bodyPr lIns="91438" tIns="91438" rIns="91438" bIns="91438" anchor="t"/>
          <a:lstStyle>
            <a:lvl1pPr marL="0" indent="0" defTabSz="457188">
              <a:spcBef>
                <a:spcPts val="563"/>
              </a:spcBef>
              <a:buSzTx/>
              <a:buNone/>
              <a:defRPr sz="2400">
                <a:solidFill>
                  <a:srgbClr val="FFFFFF"/>
                </a:solidFill>
                <a:latin typeface="Arial"/>
                <a:ea typeface="Arial"/>
                <a:cs typeface="Arial"/>
                <a:sym typeface="Arial"/>
              </a:defRPr>
            </a:lvl1pPr>
            <a:lvl2pPr marL="0" indent="0" defTabSz="457188">
              <a:spcBef>
                <a:spcPts val="563"/>
              </a:spcBef>
              <a:buSzTx/>
              <a:buNone/>
              <a:defRPr sz="2400">
                <a:solidFill>
                  <a:srgbClr val="FFFFFF"/>
                </a:solidFill>
                <a:latin typeface="Arial"/>
                <a:ea typeface="Arial"/>
                <a:cs typeface="Arial"/>
                <a:sym typeface="Arial"/>
              </a:defRPr>
            </a:lvl2pPr>
            <a:lvl3pPr marL="0" indent="0" defTabSz="457188">
              <a:spcBef>
                <a:spcPts val="563"/>
              </a:spcBef>
              <a:buSzTx/>
              <a:buNone/>
              <a:defRPr sz="2400">
                <a:solidFill>
                  <a:srgbClr val="FFFFFF"/>
                </a:solidFill>
                <a:latin typeface="Arial"/>
                <a:ea typeface="Arial"/>
                <a:cs typeface="Arial"/>
                <a:sym typeface="Arial"/>
              </a:defRPr>
            </a:lvl3pPr>
            <a:lvl4pPr marL="0" indent="0" defTabSz="457188">
              <a:spcBef>
                <a:spcPts val="563"/>
              </a:spcBef>
              <a:buSzTx/>
              <a:buNone/>
              <a:defRPr sz="2400">
                <a:solidFill>
                  <a:srgbClr val="FFFFFF"/>
                </a:solidFill>
                <a:latin typeface="Arial"/>
                <a:ea typeface="Arial"/>
                <a:cs typeface="Arial"/>
                <a:sym typeface="Arial"/>
              </a:defRPr>
            </a:lvl4pPr>
            <a:lvl5pPr marL="0" indent="0"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27"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28" name="Slide Number"/>
          <p:cNvSpPr txBox="1">
            <a:spLocks noGrp="1"/>
          </p:cNvSpPr>
          <p:nvPr>
            <p:ph type="sldNum" sz="quarter" idx="2"/>
          </p:nvPr>
        </p:nvSpPr>
        <p:spPr>
          <a:xfrm>
            <a:off x="6227474" y="6194771"/>
            <a:ext cx="325727" cy="323161"/>
          </a:xfrm>
          <a:prstGeom prst="rect">
            <a:avLst/>
          </a:prstGeom>
        </p:spPr>
        <p:txBody>
          <a:bodyPr lIns="91438" tIns="91438" rIns="91438" bIns="91438" anchor="ctr"/>
          <a:lstStyle>
            <a:lvl1pPr algn="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31539689"/>
      </p:ext>
    </p:extLst>
  </p:cSld>
  <p:clrMapOvr>
    <a:masterClrMapping/>
  </p:clrMapOvr>
  <p:transition spd="med"/>
</p:sldLayout>
</file>

<file path=ppt/slideLayouts/slideLayout1206.xml><?xml version="1.0" encoding="utf-8"?>
<p:sldLayout xmlns:a="http://schemas.openxmlformats.org/drawingml/2006/main" xmlns:r="http://schemas.openxmlformats.org/officeDocument/2006/relationships" xmlns:p="http://schemas.openxmlformats.org/presentationml/2006/main" showMasterSp="0" type="tx">
  <p:cSld name="17_Blank">
    <p:bg>
      <p:bgPr>
        <a:solidFill>
          <a:srgbClr val="FFFFFF"/>
        </a:solidFill>
        <a:effectLst/>
      </p:bgPr>
    </p:bg>
    <p:spTree>
      <p:nvGrpSpPr>
        <p:cNvPr id="1" name=""/>
        <p:cNvGrpSpPr/>
        <p:nvPr/>
      </p:nvGrpSpPr>
      <p:grpSpPr>
        <a:xfrm>
          <a:off x="0" y="0"/>
          <a:ext cx="0" cy="0"/>
          <a:chOff x="0" y="0"/>
          <a:chExt cx="0" cy="0"/>
        </a:xfrm>
      </p:grpSpPr>
      <p:sp>
        <p:nvSpPr>
          <p:cNvPr id="5335"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36"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37"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65640377"/>
      </p:ext>
    </p:extLst>
  </p:cSld>
  <p:clrMapOvr>
    <a:masterClrMapping/>
  </p:clrMapOvr>
  <p:transition spd="med"/>
</p:sldLayout>
</file>

<file path=ppt/slideLayouts/slideLayout1207.xml><?xml version="1.0" encoding="utf-8"?>
<p:sldLayout xmlns:a="http://schemas.openxmlformats.org/drawingml/2006/main" xmlns:r="http://schemas.openxmlformats.org/officeDocument/2006/relationships" xmlns:p="http://schemas.openxmlformats.org/presentationml/2006/main" showMasterSp="0" type="tx">
  <p:cSld name="Agenda - first instance">
    <p:bg>
      <p:bgPr>
        <a:solidFill>
          <a:srgbClr val="FFFFFF"/>
        </a:solidFill>
        <a:effectLst/>
      </p:bgPr>
    </p:bg>
    <p:spTree>
      <p:nvGrpSpPr>
        <p:cNvPr id="1" name=""/>
        <p:cNvGrpSpPr/>
        <p:nvPr/>
      </p:nvGrpSpPr>
      <p:grpSpPr>
        <a:xfrm>
          <a:off x="0" y="0"/>
          <a:ext cx="0" cy="0"/>
          <a:chOff x="0" y="0"/>
          <a:chExt cx="0" cy="0"/>
        </a:xfrm>
      </p:grpSpPr>
      <p:sp>
        <p:nvSpPr>
          <p:cNvPr id="5344" name="Title Text"/>
          <p:cNvSpPr txBox="1">
            <a:spLocks noGrp="1"/>
          </p:cNvSpPr>
          <p:nvPr>
            <p:ph type="title"/>
          </p:nvPr>
        </p:nvSpPr>
        <p:spPr>
          <a:xfrm>
            <a:off x="196018" y="191963"/>
            <a:ext cx="8109155" cy="503239"/>
          </a:xfrm>
          <a:prstGeom prst="rect">
            <a:avLst/>
          </a:prstGeom>
        </p:spPr>
        <p:txBody>
          <a:bodyPr lIns="91440" tIns="91440" rIns="91440" bIns="91440"/>
          <a:lstStyle>
            <a:lvl1pPr defTabSz="685800">
              <a:lnSpc>
                <a:spcPct val="90000"/>
              </a:lnSpc>
              <a:defRPr sz="2550" b="0">
                <a:solidFill>
                  <a:srgbClr val="323232"/>
                </a:solidFill>
                <a:latin typeface="Arial"/>
                <a:ea typeface="Arial"/>
                <a:cs typeface="Arial"/>
                <a:sym typeface="Arial"/>
              </a:defRPr>
            </a:lvl1pPr>
          </a:lstStyle>
          <a:p>
            <a:r>
              <a:t>Title Text</a:t>
            </a:r>
          </a:p>
        </p:txBody>
      </p:sp>
      <p:sp>
        <p:nvSpPr>
          <p:cNvPr id="5345" name="Body Level One…"/>
          <p:cNvSpPr txBox="1">
            <a:spLocks noGrp="1"/>
          </p:cNvSpPr>
          <p:nvPr>
            <p:ph type="body" idx="1"/>
          </p:nvPr>
        </p:nvSpPr>
        <p:spPr>
          <a:xfrm>
            <a:off x="320040" y="822960"/>
            <a:ext cx="8503920" cy="5394961"/>
          </a:xfrm>
          <a:prstGeom prst="rect">
            <a:avLst/>
          </a:prstGeom>
        </p:spPr>
        <p:txBody>
          <a:bodyPr lIns="91440" tIns="91440" rIns="91440" bIns="91440" anchor="t"/>
          <a:lstStyle>
            <a:lvl1pPr marL="137160" indent="-137160" defTabSz="685800">
              <a:lnSpc>
                <a:spcPct val="90000"/>
              </a:lnSpc>
              <a:spcBef>
                <a:spcPts val="375"/>
              </a:spcBef>
              <a:buClr>
                <a:srgbClr val="B8AEAE"/>
              </a:buClr>
              <a:buSzPct val="125000"/>
              <a:buFont typeface="Arial Black"/>
              <a:buChar char="›"/>
              <a:defRPr sz="1800" i="1">
                <a:solidFill>
                  <a:srgbClr val="323232"/>
                </a:solidFill>
                <a:latin typeface="Georgia"/>
                <a:ea typeface="Georgia"/>
                <a:cs typeface="Georgia"/>
                <a:sym typeface="Georgia"/>
              </a:defRPr>
            </a:lvl1pPr>
            <a:lvl2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2pPr>
            <a:lvl3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3pPr>
            <a:lvl4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4pPr>
            <a:lvl5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34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854440057"/>
      </p:ext>
    </p:extLst>
  </p:cSld>
  <p:clrMapOvr>
    <a:masterClrMapping/>
  </p:clrMapOvr>
  <p:transition spd="med"/>
</p:sldLayout>
</file>

<file path=ppt/slideLayouts/slideLayout1208.xml><?xml version="1.0" encoding="utf-8"?>
<p:sldLayout xmlns:a="http://schemas.openxmlformats.org/drawingml/2006/main" xmlns:r="http://schemas.openxmlformats.org/officeDocument/2006/relationships" xmlns:p="http://schemas.openxmlformats.org/presentationml/2006/main" showMasterSp="0" type="tx">
  <p:cSld name="18_Blank">
    <p:bg>
      <p:bgPr>
        <a:solidFill>
          <a:srgbClr val="FFFFFF"/>
        </a:solidFill>
        <a:effectLst/>
      </p:bgPr>
    </p:bg>
    <p:spTree>
      <p:nvGrpSpPr>
        <p:cNvPr id="1" name=""/>
        <p:cNvGrpSpPr/>
        <p:nvPr/>
      </p:nvGrpSpPr>
      <p:grpSpPr>
        <a:xfrm>
          <a:off x="0" y="0"/>
          <a:ext cx="0" cy="0"/>
          <a:chOff x="0" y="0"/>
          <a:chExt cx="0" cy="0"/>
        </a:xfrm>
      </p:grpSpPr>
      <p:sp>
        <p:nvSpPr>
          <p:cNvPr id="5353"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54"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55"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9426134"/>
      </p:ext>
    </p:extLst>
  </p:cSld>
  <p:clrMapOvr>
    <a:masterClrMapping/>
  </p:clrMapOvr>
  <p:transition spd="med"/>
</p:sldLayout>
</file>

<file path=ppt/slideLayouts/slideLayout1209.xml><?xml version="1.0" encoding="utf-8"?>
<p:sldLayout xmlns:a="http://schemas.openxmlformats.org/drawingml/2006/main" xmlns:r="http://schemas.openxmlformats.org/officeDocument/2006/relationships" xmlns:p="http://schemas.openxmlformats.org/presentationml/2006/main" showMasterSp="0" type="tx">
  <p:cSld name="4_ Thank You 2">
    <p:bg>
      <p:bgPr>
        <a:solidFill>
          <a:srgbClr val="0F3659"/>
        </a:solidFill>
        <a:effectLst/>
      </p:bgPr>
    </p:bg>
    <p:spTree>
      <p:nvGrpSpPr>
        <p:cNvPr id="1" name=""/>
        <p:cNvGrpSpPr/>
        <p:nvPr/>
      </p:nvGrpSpPr>
      <p:grpSpPr>
        <a:xfrm>
          <a:off x="0" y="0"/>
          <a:ext cx="0" cy="0"/>
          <a:chOff x="0" y="0"/>
          <a:chExt cx="0" cy="0"/>
        </a:xfrm>
      </p:grpSpPr>
      <p:sp>
        <p:nvSpPr>
          <p:cNvPr id="5362" name="Body Level One…"/>
          <p:cNvSpPr txBox="1">
            <a:spLocks noGrp="1"/>
          </p:cNvSpPr>
          <p:nvPr>
            <p:ph type="body" sz="quarter" idx="1"/>
          </p:nvPr>
        </p:nvSpPr>
        <p:spPr>
          <a:xfrm>
            <a:off x="3204328" y="3000375"/>
            <a:ext cx="2735346" cy="857251"/>
          </a:xfrm>
          <a:prstGeom prst="rect">
            <a:avLst/>
          </a:prstGeom>
        </p:spPr>
        <p:txBody>
          <a:bodyPr lIns="91440" tIns="91440" rIns="91440" bIns="91440" anchor="t"/>
          <a:lstStyle>
            <a:lvl1pPr marL="0" indent="0" defTabSz="685800">
              <a:lnSpc>
                <a:spcPct val="90000"/>
              </a:lnSpc>
              <a:spcBef>
                <a:spcPts val="0"/>
              </a:spcBef>
              <a:buSzTx/>
              <a:buNone/>
              <a:defRPr sz="3900" b="1">
                <a:solidFill>
                  <a:srgbClr val="FFFFFF"/>
                </a:solidFill>
                <a:latin typeface="Arial"/>
                <a:ea typeface="Arial"/>
                <a:cs typeface="Arial"/>
                <a:sym typeface="Arial"/>
              </a:defRPr>
            </a:lvl1pPr>
            <a:lvl2pPr marL="574705" indent="-485408" defTabSz="685800">
              <a:lnSpc>
                <a:spcPct val="90000"/>
              </a:lnSpc>
              <a:spcBef>
                <a:spcPts val="0"/>
              </a:spcBef>
              <a:buSzPct val="100000"/>
              <a:defRPr sz="3900" b="1">
                <a:solidFill>
                  <a:srgbClr val="FFFFFF"/>
                </a:solidFill>
                <a:latin typeface="Arial"/>
                <a:ea typeface="Arial"/>
                <a:cs typeface="Arial"/>
                <a:sym typeface="Arial"/>
              </a:defRPr>
            </a:lvl2pPr>
            <a:lvl3pPr marL="664002" indent="-485408" defTabSz="685800">
              <a:lnSpc>
                <a:spcPct val="90000"/>
              </a:lnSpc>
              <a:spcBef>
                <a:spcPts val="0"/>
              </a:spcBef>
              <a:buSzPct val="100000"/>
              <a:defRPr sz="3900" b="1">
                <a:solidFill>
                  <a:srgbClr val="FFFFFF"/>
                </a:solidFill>
                <a:latin typeface="Arial"/>
                <a:ea typeface="Arial"/>
                <a:cs typeface="Arial"/>
                <a:sym typeface="Arial"/>
              </a:defRPr>
            </a:lvl3pPr>
            <a:lvl4pPr marL="753299" indent="-485408" defTabSz="685800">
              <a:lnSpc>
                <a:spcPct val="90000"/>
              </a:lnSpc>
              <a:spcBef>
                <a:spcPts val="0"/>
              </a:spcBef>
              <a:buSzPct val="100000"/>
              <a:defRPr sz="3900" b="1">
                <a:solidFill>
                  <a:srgbClr val="FFFFFF"/>
                </a:solidFill>
                <a:latin typeface="Arial"/>
                <a:ea typeface="Arial"/>
                <a:cs typeface="Arial"/>
                <a:sym typeface="Arial"/>
              </a:defRPr>
            </a:lvl4pPr>
            <a:lvl5pPr marL="842595" indent="-485408" defTabSz="685800">
              <a:lnSpc>
                <a:spcPct val="90000"/>
              </a:lnSpc>
              <a:spcBef>
                <a:spcPts val="0"/>
              </a:spcBef>
              <a:buSzPct val="100000"/>
              <a:defRPr sz="39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63" name="Slide Number"/>
          <p:cNvSpPr txBox="1">
            <a:spLocks noGrp="1"/>
          </p:cNvSpPr>
          <p:nvPr>
            <p:ph type="sldNum" sz="quarter" idx="2"/>
          </p:nvPr>
        </p:nvSpPr>
        <p:spPr>
          <a:xfrm>
            <a:off x="4484637" y="6540500"/>
            <a:ext cx="457816" cy="453968"/>
          </a:xfrm>
          <a:prstGeom prst="rect">
            <a:avLst/>
          </a:prstGeom>
        </p:spPr>
        <p:txBody>
          <a:bodyPr lIns="121919" tIns="121919" rIns="121919" bIns="1219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5392001"/>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1_Content 11">
    <p:bg>
      <p:bgPr>
        <a:solidFill>
          <a:srgbClr val="FFFFFF"/>
        </a:solidFill>
        <a:effectLst/>
      </p:bgPr>
    </p:bg>
    <p:spTree>
      <p:nvGrpSpPr>
        <p:cNvPr id="1" name=""/>
        <p:cNvGrpSpPr/>
        <p:nvPr/>
      </p:nvGrpSpPr>
      <p:grpSpPr>
        <a:xfrm>
          <a:off x="0" y="0"/>
          <a:ext cx="0" cy="0"/>
          <a:chOff x="0" y="0"/>
          <a:chExt cx="0" cy="0"/>
        </a:xfrm>
      </p:grpSpPr>
      <p:sp>
        <p:nvSpPr>
          <p:cNvPr id="1580"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81"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582"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583"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584"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585"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85205890"/>
      </p:ext>
    </p:extLst>
  </p:cSld>
  <p:clrMapOvr>
    <a:masterClrMapping/>
  </p:clrMapOvr>
  <p:transition spd="med"/>
</p:sldLayout>
</file>

<file path=ppt/slideLayouts/slideLayout1210.xml><?xml version="1.0" encoding="utf-8"?>
<p:sldLayout xmlns:a="http://schemas.openxmlformats.org/drawingml/2006/main" xmlns:r="http://schemas.openxmlformats.org/officeDocument/2006/relationships" xmlns:p="http://schemas.openxmlformats.org/presentationml/2006/main" showMasterSp="0" type="tx">
  <p:cSld name="1_Content - Title 1 Line">
    <p:bg>
      <p:bgPr>
        <a:solidFill>
          <a:srgbClr val="FFFFFF"/>
        </a:solidFill>
        <a:effectLst/>
      </p:bgPr>
    </p:bg>
    <p:spTree>
      <p:nvGrpSpPr>
        <p:cNvPr id="1" name=""/>
        <p:cNvGrpSpPr/>
        <p:nvPr/>
      </p:nvGrpSpPr>
      <p:grpSpPr>
        <a:xfrm>
          <a:off x="0" y="0"/>
          <a:ext cx="0" cy="0"/>
          <a:chOff x="0" y="0"/>
          <a:chExt cx="0" cy="0"/>
        </a:xfrm>
      </p:grpSpPr>
      <p:sp>
        <p:nvSpPr>
          <p:cNvPr id="5370" name="Body Level One…"/>
          <p:cNvSpPr txBox="1">
            <a:spLocks noGrp="1"/>
          </p:cNvSpPr>
          <p:nvPr>
            <p:ph type="body" sz="quarter" idx="1"/>
          </p:nvPr>
        </p:nvSpPr>
        <p:spPr>
          <a:xfrm>
            <a:off x="202516" y="387903"/>
            <a:ext cx="4315055" cy="618691"/>
          </a:xfrm>
          <a:prstGeom prst="rect">
            <a:avLst/>
          </a:prstGeom>
        </p:spPr>
        <p:txBody>
          <a:bodyPr lIns="91440" tIns="91440" rIns="91440" bIns="91440" anchor="t"/>
          <a:lstStyle>
            <a:lvl1pPr marL="0" indent="0" defTabSz="685800">
              <a:lnSpc>
                <a:spcPct val="90000"/>
              </a:lnSpc>
              <a:spcBef>
                <a:spcPts val="675"/>
              </a:spcBef>
              <a:buSzTx/>
              <a:buNone/>
              <a:defRPr sz="2550">
                <a:solidFill>
                  <a:srgbClr val="5AAAFA"/>
                </a:solidFill>
                <a:latin typeface="Arial"/>
                <a:ea typeface="Arial"/>
                <a:cs typeface="Arial"/>
                <a:sym typeface="Arial"/>
              </a:defRPr>
            </a:lvl1pPr>
            <a:lvl2pPr marL="371475" indent="-242888" defTabSz="685800">
              <a:lnSpc>
                <a:spcPct val="90000"/>
              </a:lnSpc>
              <a:spcBef>
                <a:spcPts val="675"/>
              </a:spcBef>
              <a:buSzPct val="100000"/>
              <a:defRPr sz="2550">
                <a:solidFill>
                  <a:srgbClr val="5AAAFA"/>
                </a:solidFill>
                <a:latin typeface="Arial"/>
                <a:ea typeface="Arial"/>
                <a:cs typeface="Arial"/>
                <a:sym typeface="Arial"/>
              </a:defRPr>
            </a:lvl2pPr>
            <a:lvl3pPr marL="548640" indent="-291465" defTabSz="685800">
              <a:lnSpc>
                <a:spcPct val="90000"/>
              </a:lnSpc>
              <a:spcBef>
                <a:spcPts val="675"/>
              </a:spcBef>
              <a:buSzPct val="100000"/>
              <a:defRPr sz="2550">
                <a:solidFill>
                  <a:srgbClr val="5AAAFA"/>
                </a:solidFill>
                <a:latin typeface="Arial"/>
                <a:ea typeface="Arial"/>
                <a:cs typeface="Arial"/>
                <a:sym typeface="Arial"/>
              </a:defRPr>
            </a:lvl3pPr>
            <a:lvl4pPr marL="698046" indent="-312284" defTabSz="685800">
              <a:lnSpc>
                <a:spcPct val="90000"/>
              </a:lnSpc>
              <a:spcBef>
                <a:spcPts val="675"/>
              </a:spcBef>
              <a:buSzPct val="100000"/>
              <a:defRPr sz="2550">
                <a:solidFill>
                  <a:srgbClr val="5AAAFA"/>
                </a:solidFill>
                <a:latin typeface="Arial"/>
                <a:ea typeface="Arial"/>
                <a:cs typeface="Arial"/>
                <a:sym typeface="Arial"/>
              </a:defRPr>
            </a:lvl4pPr>
            <a:lvl5pPr marL="826634" indent="-312284" defTabSz="685800">
              <a:lnSpc>
                <a:spcPct val="90000"/>
              </a:lnSpc>
              <a:spcBef>
                <a:spcPts val="675"/>
              </a:spcBef>
              <a:buSzPct val="100000"/>
              <a:defRPr sz="2550">
                <a:solidFill>
                  <a:srgbClr val="5AAAF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71" name="Text Placeholder 5"/>
          <p:cNvSpPr>
            <a:spLocks noGrp="1"/>
          </p:cNvSpPr>
          <p:nvPr>
            <p:ph type="body" idx="13"/>
          </p:nvPr>
        </p:nvSpPr>
        <p:spPr>
          <a:xfrm>
            <a:off x="200026" y="1121940"/>
            <a:ext cx="8181975" cy="4306360"/>
          </a:xfrm>
          <a:prstGeom prst="rect">
            <a:avLst/>
          </a:prstGeom>
          <a:ln w="25400"/>
        </p:spPr>
        <p:txBody>
          <a:bodyPr lIns="91440" tIns="91440" rIns="91440" bIns="91440" numCol="2" spcCol="1645920" anchor="t"/>
          <a:lstStyle>
            <a:lvl1pPr marL="0" indent="0" defTabSz="685800">
              <a:lnSpc>
                <a:spcPct val="90000"/>
              </a:lnSpc>
              <a:spcBef>
                <a:spcPts val="900"/>
              </a:spcBef>
              <a:buSzTx/>
              <a:buNone/>
              <a:defRPr sz="3600">
                <a:solidFill>
                  <a:srgbClr val="5A5A5A"/>
                </a:solidFill>
                <a:latin typeface="Arial"/>
                <a:cs typeface="Arial"/>
                <a:sym typeface="Arial"/>
              </a:defRPr>
            </a:lvl1pPr>
          </a:lstStyle>
          <a:p>
            <a:pPr marL="0" indent="0" defTabSz="1828800">
              <a:lnSpc>
                <a:spcPct val="90000"/>
              </a:lnSpc>
              <a:spcBef>
                <a:spcPts val="2400"/>
              </a:spcBef>
              <a:buSzTx/>
              <a:buNone/>
              <a:defRPr sz="3600">
                <a:solidFill>
                  <a:srgbClr val="5A5A5A"/>
                </a:solidFill>
                <a:latin typeface="Arial"/>
                <a:ea typeface="Arial"/>
                <a:cs typeface="Arial"/>
                <a:sym typeface="Arial"/>
              </a:defRPr>
            </a:pPr>
            <a:endParaRPr/>
          </a:p>
        </p:txBody>
      </p:sp>
      <p:sp>
        <p:nvSpPr>
          <p:cNvPr id="5372" name="TextBox 11"/>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3" name="Picture 12" descr="Picture 12"/>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4" name="TextBox 6"/>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5" name="Picture 7" descr="Picture 7"/>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51331691"/>
      </p:ext>
    </p:extLst>
  </p:cSld>
  <p:clrMapOvr>
    <a:masterClrMapping/>
  </p:clrMapOvr>
  <p:transition spd="med"/>
</p:sldLayout>
</file>

<file path=ppt/slideLayouts/slideLayout1211.xml><?xml version="1.0" encoding="utf-8"?>
<p:sldLayout xmlns:a="http://schemas.openxmlformats.org/drawingml/2006/main" xmlns:r="http://schemas.openxmlformats.org/officeDocument/2006/relationships" xmlns:p="http://schemas.openxmlformats.org/presentationml/2006/main" showMasterSp="0" type="tx">
  <p:cSld name="9_Title Only">
    <p:bg>
      <p:bgPr>
        <a:solidFill>
          <a:srgbClr val="FFFFFF"/>
        </a:solidFill>
        <a:effectLst/>
      </p:bgPr>
    </p:bg>
    <p:spTree>
      <p:nvGrpSpPr>
        <p:cNvPr id="1" name=""/>
        <p:cNvGrpSpPr/>
        <p:nvPr/>
      </p:nvGrpSpPr>
      <p:grpSpPr>
        <a:xfrm>
          <a:off x="0" y="0"/>
          <a:ext cx="0" cy="0"/>
          <a:chOff x="0" y="0"/>
          <a:chExt cx="0" cy="0"/>
        </a:xfrm>
      </p:grpSpPr>
      <p:pic>
        <p:nvPicPr>
          <p:cNvPr id="5383" name="Picture 6" descr="Picture 6"/>
          <p:cNvPicPr>
            <a:picLocks noChangeAspect="1"/>
          </p:cNvPicPr>
          <p:nvPr/>
        </p:nvPicPr>
        <p:blipFill>
          <a:blip r:embed="rId2">
            <a:extLst/>
          </a:blip>
          <a:stretch>
            <a:fillRect/>
          </a:stretch>
        </p:blipFill>
        <p:spPr>
          <a:xfrm>
            <a:off x="8496300" y="6496749"/>
            <a:ext cx="357188" cy="177102"/>
          </a:xfrm>
          <a:prstGeom prst="rect">
            <a:avLst/>
          </a:prstGeom>
          <a:ln w="12700">
            <a:miter lim="400000"/>
          </a:ln>
        </p:spPr>
      </p:pic>
      <p:sp>
        <p:nvSpPr>
          <p:cNvPr id="5384" name="Title Text"/>
          <p:cNvSpPr txBox="1">
            <a:spLocks noGrp="1"/>
          </p:cNvSpPr>
          <p:nvPr>
            <p:ph type="title"/>
          </p:nvPr>
        </p:nvSpPr>
        <p:spPr>
          <a:xfrm>
            <a:off x="283464" y="975360"/>
            <a:ext cx="8639472" cy="369333"/>
          </a:xfrm>
          <a:prstGeom prst="rect">
            <a:avLst/>
          </a:prstGeom>
        </p:spPr>
        <p:txBody>
          <a:bodyPr lIns="0" tIns="0" rIns="0" bIns="0" anchor="t"/>
          <a:lstStyle>
            <a:lvl1pPr defTabSz="914400">
              <a:lnSpc>
                <a:spcPct val="90000"/>
              </a:lnSpc>
              <a:defRPr sz="1950" b="0">
                <a:solidFill>
                  <a:srgbClr val="304C89"/>
                </a:solidFill>
                <a:latin typeface="HelvNeue Bold for IBM"/>
                <a:ea typeface="HelvNeue Bold for IBM"/>
                <a:cs typeface="HelvNeue Bold for IBM"/>
                <a:sym typeface="HelvNeue Bold for IBM"/>
              </a:defRPr>
            </a:lvl1pPr>
          </a:lstStyle>
          <a:p>
            <a:r>
              <a:t>Title Text</a:t>
            </a:r>
          </a:p>
        </p:txBody>
      </p:sp>
      <p:sp>
        <p:nvSpPr>
          <p:cNvPr id="5385" name="Slide Number"/>
          <p:cNvSpPr txBox="1">
            <a:spLocks noGrp="1"/>
          </p:cNvSpPr>
          <p:nvPr>
            <p:ph type="sldNum" sz="quarter" idx="2"/>
          </p:nvPr>
        </p:nvSpPr>
        <p:spPr>
          <a:xfrm>
            <a:off x="312285" y="6504517"/>
            <a:ext cx="152286" cy="150041"/>
          </a:xfrm>
          <a:prstGeom prst="rect">
            <a:avLst/>
          </a:prstGeom>
        </p:spPr>
        <p:txBody>
          <a:bodyPr lIns="0" tIns="0" rIns="0" bIns="0"/>
          <a:lstStyle>
            <a:lvl1pPr algn="l" defTabSz="914400">
              <a:defRPr sz="975">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34304223"/>
      </p:ext>
    </p:extLst>
  </p:cSld>
  <p:clrMapOvr>
    <a:masterClrMapping/>
  </p:clrMapOvr>
  <p:transition spd="med"/>
</p:sldLayout>
</file>

<file path=ppt/slideLayouts/slideLayout1212.xml><?xml version="1.0" encoding="utf-8"?>
<p:sldLayout xmlns:a="http://schemas.openxmlformats.org/drawingml/2006/main" xmlns:r="http://schemas.openxmlformats.org/officeDocument/2006/relationships" xmlns:p="http://schemas.openxmlformats.org/presentationml/2006/main" showMasterSp="0" type="tx">
  <p:cSld name="One column">
    <p:bg>
      <p:bgPr>
        <a:solidFill>
          <a:srgbClr val="FFFFFF"/>
        </a:solidFill>
        <a:effectLst/>
      </p:bgPr>
    </p:bg>
    <p:spTree>
      <p:nvGrpSpPr>
        <p:cNvPr id="1" name=""/>
        <p:cNvGrpSpPr/>
        <p:nvPr/>
      </p:nvGrpSpPr>
      <p:grpSpPr>
        <a:xfrm>
          <a:off x="0" y="0"/>
          <a:ext cx="0" cy="0"/>
          <a:chOff x="0" y="0"/>
          <a:chExt cx="0" cy="0"/>
        </a:xfrm>
      </p:grpSpPr>
      <p:sp>
        <p:nvSpPr>
          <p:cNvPr id="5392" name="Slide Number"/>
          <p:cNvSpPr txBox="1">
            <a:spLocks noGrp="1"/>
          </p:cNvSpPr>
          <p:nvPr>
            <p:ph type="sldNum" sz="quarter" idx="2"/>
          </p:nvPr>
        </p:nvSpPr>
        <p:spPr>
          <a:xfrm>
            <a:off x="8585101" y="6402791"/>
            <a:ext cx="215763" cy="213583"/>
          </a:xfrm>
          <a:prstGeom prst="rect">
            <a:avLst/>
          </a:prstGeom>
        </p:spPr>
        <p:txBody>
          <a:bodyPr lIns="45719" tIns="45719" rIns="45719" bIns="45719" anchor="ctr"/>
          <a:lstStyle>
            <a:lvl1pPr algn="r">
              <a:defRPr sz="788">
                <a:solidFill>
                  <a:srgbClr val="19273C"/>
                </a:solidFill>
                <a:latin typeface="+mj-lt"/>
                <a:ea typeface="+mj-ea"/>
                <a:cs typeface="+mj-cs"/>
                <a:sym typeface="Helvetica Neue"/>
              </a:defRPr>
            </a:lvl1pPr>
          </a:lstStyle>
          <a:p>
            <a:fld id="{86CB4B4D-7CA3-9044-876B-883B54F8677D}" type="slidenum">
              <a:t>‹#›</a:t>
            </a:fld>
            <a:endParaRPr/>
          </a:p>
        </p:txBody>
      </p:sp>
      <p:sp>
        <p:nvSpPr>
          <p:cNvPr id="5393" name="Shape 106"/>
          <p:cNvSpPr/>
          <p:nvPr/>
        </p:nvSpPr>
        <p:spPr>
          <a:xfrm>
            <a:off x="385762" y="38910"/>
            <a:ext cx="1084223" cy="1"/>
          </a:xfrm>
          <a:prstGeom prst="line">
            <a:avLst/>
          </a:prstGeom>
          <a:ln w="203200">
            <a:solidFill>
              <a:srgbClr val="FE8500"/>
            </a:solidFill>
            <a:miter lim="400000"/>
          </a:ln>
        </p:spPr>
        <p:txBody>
          <a:bodyPr lIns="17144" tIns="17144" rIns="17144" bIns="17144"/>
          <a:lstStyle/>
          <a:p>
            <a:pPr>
              <a:lnSpc>
                <a:spcPct val="100000"/>
              </a:lnSpc>
              <a:defRPr sz="2800">
                <a:solidFill>
                  <a:srgbClr val="595859"/>
                </a:solidFill>
                <a:latin typeface="+mj-lt"/>
                <a:ea typeface="+mj-ea"/>
                <a:cs typeface="+mj-cs"/>
                <a:sym typeface="Helvetica Neue"/>
              </a:defRPr>
            </a:pPr>
            <a:endParaRPr sz="1050"/>
          </a:p>
        </p:txBody>
      </p:sp>
      <p:pic>
        <p:nvPicPr>
          <p:cNvPr id="5394" name="Picture 11" descr="Picture 11"/>
          <p:cNvPicPr>
            <a:picLocks noChangeAspect="1"/>
          </p:cNvPicPr>
          <p:nvPr/>
        </p:nvPicPr>
        <p:blipFill>
          <a:blip r:embed="rId2">
            <a:extLst/>
          </a:blip>
          <a:stretch>
            <a:fillRect/>
          </a:stretch>
        </p:blipFill>
        <p:spPr>
          <a:xfrm>
            <a:off x="385763" y="6278950"/>
            <a:ext cx="845646" cy="201345"/>
          </a:xfrm>
          <a:prstGeom prst="rect">
            <a:avLst/>
          </a:prstGeom>
          <a:ln w="12700">
            <a:miter lim="400000"/>
          </a:ln>
        </p:spPr>
      </p:pic>
      <p:sp>
        <p:nvSpPr>
          <p:cNvPr id="5395" name="Shape 45"/>
          <p:cNvSpPr txBox="1"/>
          <p:nvPr/>
        </p:nvSpPr>
        <p:spPr>
          <a:xfrm>
            <a:off x="385763" y="6498260"/>
            <a:ext cx="1297095" cy="69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20835" defTabSz="466725">
              <a:lnSpc>
                <a:spcPct val="100000"/>
              </a:lnSpc>
              <a:defRPr sz="1200" spc="-24">
                <a:solidFill>
                  <a:srgbClr val="19273C"/>
                </a:solidFill>
                <a:uFill>
                  <a:solidFill>
                    <a:srgbClr val="6F6F6F"/>
                  </a:solidFill>
                </a:uFill>
                <a:latin typeface="Helvetica Neue Light"/>
                <a:ea typeface="Helvetica Neue Light"/>
                <a:cs typeface="Helvetica Neue Light"/>
                <a:sym typeface="Helvetica Neue Light"/>
              </a:defRPr>
            </a:pPr>
            <a:r>
              <a:rPr sz="450"/>
              <a:t>© 2017 IBM Corporation | IBM Confidential</a:t>
            </a:r>
          </a:p>
        </p:txBody>
      </p:sp>
      <p:sp>
        <p:nvSpPr>
          <p:cNvPr id="5396" name="Shape 225"/>
          <p:cNvSpPr txBox="1"/>
          <p:nvPr/>
        </p:nvSpPr>
        <p:spPr>
          <a:xfrm>
            <a:off x="7855649" y="6444180"/>
            <a:ext cx="686471"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600" b="1" spc="-42">
                <a:solidFill>
                  <a:srgbClr val="19273C"/>
                </a:solidFill>
                <a:uFill>
                  <a:solidFill>
                    <a:srgbClr val="000000"/>
                  </a:solidFill>
                </a:uFill>
                <a:latin typeface="+mj-lt"/>
                <a:ea typeface="+mj-ea"/>
                <a:cs typeface="+mj-cs"/>
                <a:sym typeface="Helvetica Neue"/>
              </a:defRPr>
            </a:lvl1pPr>
          </a:lstStyle>
          <a:p>
            <a:r>
              <a:rPr sz="600"/>
              <a:t>IBM CONFIDENTIAL</a:t>
            </a:r>
          </a:p>
        </p:txBody>
      </p:sp>
      <p:sp>
        <p:nvSpPr>
          <p:cNvPr id="5397" name="Title Text"/>
          <p:cNvSpPr txBox="1">
            <a:spLocks noGrp="1"/>
          </p:cNvSpPr>
          <p:nvPr>
            <p:ph type="title"/>
          </p:nvPr>
        </p:nvSpPr>
        <p:spPr>
          <a:xfrm>
            <a:off x="385762" y="190500"/>
            <a:ext cx="8129588" cy="425677"/>
          </a:xfrm>
          <a:prstGeom prst="rect">
            <a:avLst/>
          </a:prstGeom>
        </p:spPr>
        <p:txBody>
          <a:bodyPr lIns="45719" tIns="45719" rIns="45719" bIns="45719" anchor="t"/>
          <a:lstStyle>
            <a:lvl1pPr defTabSz="342900">
              <a:lnSpc>
                <a:spcPct val="90000"/>
              </a:lnSpc>
              <a:defRPr sz="2513" b="0">
                <a:solidFill>
                  <a:srgbClr val="19273C"/>
                </a:solidFill>
                <a:latin typeface="Helvetica Neue Medium"/>
                <a:ea typeface="Helvetica Neue Medium"/>
                <a:cs typeface="Helvetica Neue Medium"/>
                <a:sym typeface="Helvetica Neue Medium"/>
              </a:defRPr>
            </a:lvl1pPr>
          </a:lstStyle>
          <a:p>
            <a:r>
              <a:t>Title Text</a:t>
            </a:r>
          </a:p>
        </p:txBody>
      </p:sp>
      <p:sp>
        <p:nvSpPr>
          <p:cNvPr id="5398" name="Body Level One…"/>
          <p:cNvSpPr txBox="1">
            <a:spLocks noGrp="1"/>
          </p:cNvSpPr>
          <p:nvPr>
            <p:ph type="body" sz="half" idx="1"/>
          </p:nvPr>
        </p:nvSpPr>
        <p:spPr>
          <a:xfrm>
            <a:off x="385763" y="692616"/>
            <a:ext cx="8143875" cy="2040732"/>
          </a:xfrm>
          <a:prstGeom prst="rect">
            <a:avLst/>
          </a:prstGeom>
        </p:spPr>
        <p:txBody>
          <a:bodyPr lIns="45719" tIns="45719" rIns="45719" bIns="45719" anchor="t"/>
          <a:lstStyle>
            <a:lvl1pPr marL="0" indent="0" defTabSz="342900">
              <a:lnSpc>
                <a:spcPct val="90000"/>
              </a:lnSpc>
              <a:spcBef>
                <a:spcPts val="375"/>
              </a:spcBef>
              <a:buSzTx/>
              <a:buNone/>
              <a:defRPr sz="1050">
                <a:solidFill>
                  <a:srgbClr val="19273C"/>
                </a:solidFill>
                <a:latin typeface="+mj-lt"/>
                <a:ea typeface="+mj-ea"/>
                <a:cs typeface="+mj-cs"/>
                <a:sym typeface="Helvetica Neue"/>
              </a:defRPr>
            </a:lvl1pPr>
            <a:lvl2pPr marL="0" indent="171450" defTabSz="342900">
              <a:lnSpc>
                <a:spcPct val="90000"/>
              </a:lnSpc>
              <a:spcBef>
                <a:spcPts val="375"/>
              </a:spcBef>
              <a:buSzTx/>
              <a:buNone/>
              <a:defRPr sz="1050">
                <a:solidFill>
                  <a:srgbClr val="19273C"/>
                </a:solidFill>
                <a:latin typeface="+mj-lt"/>
                <a:ea typeface="+mj-ea"/>
                <a:cs typeface="+mj-cs"/>
                <a:sym typeface="Helvetica Neue"/>
              </a:defRPr>
            </a:lvl2pPr>
            <a:lvl3pPr marL="0" indent="342900" defTabSz="342900">
              <a:lnSpc>
                <a:spcPct val="90000"/>
              </a:lnSpc>
              <a:spcBef>
                <a:spcPts val="375"/>
              </a:spcBef>
              <a:buSzTx/>
              <a:buNone/>
              <a:defRPr sz="1050">
                <a:solidFill>
                  <a:srgbClr val="19273C"/>
                </a:solidFill>
                <a:latin typeface="+mj-lt"/>
                <a:ea typeface="+mj-ea"/>
                <a:cs typeface="+mj-cs"/>
                <a:sym typeface="Helvetica Neue"/>
              </a:defRPr>
            </a:lvl3pPr>
            <a:lvl4pPr marL="0" indent="514350" defTabSz="342900">
              <a:lnSpc>
                <a:spcPct val="90000"/>
              </a:lnSpc>
              <a:spcBef>
                <a:spcPts val="375"/>
              </a:spcBef>
              <a:buSzTx/>
              <a:buNone/>
              <a:defRPr sz="1050">
                <a:solidFill>
                  <a:srgbClr val="19273C"/>
                </a:solidFill>
                <a:latin typeface="+mj-lt"/>
                <a:ea typeface="+mj-ea"/>
                <a:cs typeface="+mj-cs"/>
                <a:sym typeface="Helvetica Neue"/>
              </a:defRPr>
            </a:lvl4pPr>
            <a:lvl5pPr marL="0" indent="685800" defTabSz="342900">
              <a:lnSpc>
                <a:spcPct val="90000"/>
              </a:lnSpc>
              <a:spcBef>
                <a:spcPts val="375"/>
              </a:spcBef>
              <a:buSzTx/>
              <a:buNone/>
              <a:defRPr sz="1050">
                <a:solidFill>
                  <a:srgbClr val="19273C"/>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6281009"/>
      </p:ext>
    </p:extLst>
  </p:cSld>
  <p:clrMapOvr>
    <a:masterClrMapping/>
  </p:clrMapOvr>
  <p:transition spd="med"/>
</p:sldLayout>
</file>

<file path=ppt/slideLayouts/slideLayout1213.xml><?xml version="1.0" encoding="utf-8"?>
<p:sldLayout xmlns:a="http://schemas.openxmlformats.org/drawingml/2006/main" xmlns:r="http://schemas.openxmlformats.org/officeDocument/2006/relationships" xmlns:p="http://schemas.openxmlformats.org/presentationml/2006/main" showMasterSp="0" type="tx">
  <p:cSld name="10_Title Only">
    <p:bg>
      <p:bgPr>
        <a:solidFill>
          <a:srgbClr val="FFFFFF"/>
        </a:solidFill>
        <a:effectLst/>
      </p:bgPr>
    </p:bg>
    <p:spTree>
      <p:nvGrpSpPr>
        <p:cNvPr id="1" name=""/>
        <p:cNvGrpSpPr/>
        <p:nvPr/>
      </p:nvGrpSpPr>
      <p:grpSpPr>
        <a:xfrm>
          <a:off x="0" y="0"/>
          <a:ext cx="0" cy="0"/>
          <a:chOff x="0" y="0"/>
          <a:chExt cx="0" cy="0"/>
        </a:xfrm>
      </p:grpSpPr>
      <p:sp>
        <p:nvSpPr>
          <p:cNvPr id="5405"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6"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7"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8"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09"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10"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
        <p:nvSpPr>
          <p:cNvPr id="5411"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3233886351"/>
      </p:ext>
    </p:extLst>
  </p:cSld>
  <p:clrMapOvr>
    <a:masterClrMapping/>
  </p:clrMapOvr>
  <p:transition spd="med"/>
</p:sldLayout>
</file>

<file path=ppt/slideLayouts/slideLayout1214.xml><?xml version="1.0" encoding="utf-8"?>
<p:sldLayout xmlns:a="http://schemas.openxmlformats.org/drawingml/2006/main" xmlns:r="http://schemas.openxmlformats.org/officeDocument/2006/relationships" xmlns:p="http://schemas.openxmlformats.org/presentationml/2006/main" showMasterSp="0" type="tx">
  <p:cSld name="1_Comparison">
    <p:bg>
      <p:bgPr>
        <a:solidFill>
          <a:srgbClr val="FFFFFF"/>
        </a:solidFill>
        <a:effectLst/>
      </p:bgPr>
    </p:bg>
    <p:spTree>
      <p:nvGrpSpPr>
        <p:cNvPr id="1" name=""/>
        <p:cNvGrpSpPr/>
        <p:nvPr/>
      </p:nvGrpSpPr>
      <p:grpSpPr>
        <a:xfrm>
          <a:off x="0" y="0"/>
          <a:ext cx="0" cy="0"/>
          <a:chOff x="0" y="0"/>
          <a:chExt cx="0" cy="0"/>
        </a:xfrm>
      </p:grpSpPr>
      <p:sp>
        <p:nvSpPr>
          <p:cNvPr id="5418"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19"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0"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1"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22"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23" name="Body Level One…"/>
          <p:cNvSpPr txBox="1">
            <a:spLocks noGrp="1"/>
          </p:cNvSpPr>
          <p:nvPr>
            <p:ph type="body" sz="quarter" idx="1"/>
          </p:nvPr>
        </p:nvSpPr>
        <p:spPr>
          <a:xfrm>
            <a:off x="571500" y="1447800"/>
            <a:ext cx="3925888" cy="639763"/>
          </a:xfrm>
          <a:prstGeom prst="rect">
            <a:avLst/>
          </a:prstGeom>
        </p:spPr>
        <p:txBody>
          <a:bodyPr lIns="91439" tIns="91439" rIns="91439" bIns="91439" anchor="b"/>
          <a:lstStyle>
            <a:lvl1pPr marL="0" indent="0" defTabSz="342900">
              <a:spcBef>
                <a:spcPts val="413"/>
              </a:spcBef>
              <a:buSzTx/>
              <a:buNone/>
              <a:defRPr sz="1800">
                <a:solidFill>
                  <a:srgbClr val="808080"/>
                </a:solidFill>
                <a:latin typeface="Open Sans"/>
                <a:ea typeface="Open Sans"/>
                <a:cs typeface="Open Sans"/>
                <a:sym typeface="Open Sans"/>
              </a:defRPr>
            </a:lvl1pPr>
            <a:lvl2pPr marL="0" indent="171450" defTabSz="342900">
              <a:spcBef>
                <a:spcPts val="413"/>
              </a:spcBef>
              <a:buSzTx/>
              <a:buNone/>
              <a:defRPr sz="1800">
                <a:solidFill>
                  <a:srgbClr val="808080"/>
                </a:solidFill>
                <a:latin typeface="Open Sans"/>
                <a:ea typeface="Open Sans"/>
                <a:cs typeface="Open Sans"/>
                <a:sym typeface="Open Sans"/>
              </a:defRPr>
            </a:lvl2pPr>
            <a:lvl3pPr marL="0" indent="342900" defTabSz="342900">
              <a:spcBef>
                <a:spcPts val="413"/>
              </a:spcBef>
              <a:buSzTx/>
              <a:buNone/>
              <a:defRPr sz="1800">
                <a:solidFill>
                  <a:srgbClr val="808080"/>
                </a:solidFill>
                <a:latin typeface="Open Sans"/>
                <a:ea typeface="Open Sans"/>
                <a:cs typeface="Open Sans"/>
                <a:sym typeface="Open Sans"/>
              </a:defRPr>
            </a:lvl3pPr>
            <a:lvl4pPr marL="0" indent="514350" defTabSz="342900">
              <a:spcBef>
                <a:spcPts val="413"/>
              </a:spcBef>
              <a:buSzTx/>
              <a:buNone/>
              <a:defRPr sz="1800">
                <a:solidFill>
                  <a:srgbClr val="808080"/>
                </a:solidFill>
                <a:latin typeface="Open Sans"/>
                <a:ea typeface="Open Sans"/>
                <a:cs typeface="Open Sans"/>
                <a:sym typeface="Open Sans"/>
              </a:defRPr>
            </a:lvl4pPr>
            <a:lvl5pPr marL="0" indent="685800" defTabSz="342900">
              <a:spcBef>
                <a:spcPts val="413"/>
              </a:spcBef>
              <a:buSzTx/>
              <a:buNone/>
              <a:defRPr sz="1800">
                <a:solidFill>
                  <a:srgbClr val="808080"/>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5424" name="Text Placeholder 4"/>
          <p:cNvSpPr>
            <a:spLocks noGrp="1"/>
          </p:cNvSpPr>
          <p:nvPr>
            <p:ph type="body" sz="quarter" idx="13"/>
          </p:nvPr>
        </p:nvSpPr>
        <p:spPr>
          <a:xfrm>
            <a:off x="4645026" y="1447800"/>
            <a:ext cx="4041775" cy="639763"/>
          </a:xfrm>
          <a:prstGeom prst="rect">
            <a:avLst/>
          </a:prstGeom>
        </p:spPr>
        <p:txBody>
          <a:bodyPr lIns="91439" tIns="91439" rIns="91439" bIns="91439" anchor="b"/>
          <a:lstStyle>
            <a:lvl1pPr marL="0" indent="0" defTabSz="342900">
              <a:spcBef>
                <a:spcPts val="413"/>
              </a:spcBef>
              <a:buSzTx/>
              <a:buNone/>
              <a:defRPr sz="4800">
                <a:solidFill>
                  <a:srgbClr val="808080"/>
                </a:solidFill>
                <a:latin typeface="Open Sans"/>
                <a:sym typeface="Open Sans"/>
              </a:defRPr>
            </a:lvl1pPr>
          </a:lstStyle>
          <a:p>
            <a:pPr marL="0" indent="0" defTabSz="914400">
              <a:spcBef>
                <a:spcPts val="1100"/>
              </a:spcBef>
              <a:buSzTx/>
              <a:buNone/>
              <a:defRPr sz="4800">
                <a:solidFill>
                  <a:srgbClr val="808080"/>
                </a:solidFill>
                <a:latin typeface="Open Sans"/>
                <a:ea typeface="Open Sans"/>
                <a:cs typeface="Open Sans"/>
                <a:sym typeface="Open Sans"/>
              </a:defRPr>
            </a:pPr>
            <a:endParaRPr/>
          </a:p>
        </p:txBody>
      </p:sp>
      <p:sp>
        <p:nvSpPr>
          <p:cNvPr id="5425"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
        <p:nvSpPr>
          <p:cNvPr id="5426"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Tree>
    <p:extLst>
      <p:ext uri="{BB962C8B-B14F-4D97-AF65-F5344CB8AC3E}">
        <p14:creationId xmlns:p14="http://schemas.microsoft.com/office/powerpoint/2010/main" val="4143229443"/>
      </p:ext>
    </p:extLst>
  </p:cSld>
  <p:clrMapOvr>
    <a:masterClrMapping/>
  </p:clrMapOvr>
  <p:transition spd="med"/>
</p:sldLayout>
</file>

<file path=ppt/slideLayouts/slideLayout1215.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000000"/>
        </a:solidFill>
        <a:effectLst/>
      </p:bgPr>
    </p:bg>
    <p:spTree>
      <p:nvGrpSpPr>
        <p:cNvPr id="1" name=""/>
        <p:cNvGrpSpPr/>
        <p:nvPr/>
      </p:nvGrpSpPr>
      <p:grpSpPr>
        <a:xfrm>
          <a:off x="0" y="0"/>
          <a:ext cx="0" cy="0"/>
          <a:chOff x="0" y="0"/>
          <a:chExt cx="0" cy="0"/>
        </a:xfrm>
      </p:grpSpPr>
      <p:sp>
        <p:nvSpPr>
          <p:cNvPr id="5433"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43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35"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90803557"/>
      </p:ext>
    </p:extLst>
  </p:cSld>
  <p:clrMapOvr>
    <a:masterClrMapping/>
  </p:clrMapOvr>
  <p:transition spd="med"/>
</p:sldLayout>
</file>

<file path=ppt/slideLayouts/slideLayout1216.xml><?xml version="1.0" encoding="utf-8"?>
<p:sldLayout xmlns:a="http://schemas.openxmlformats.org/drawingml/2006/main" xmlns:r="http://schemas.openxmlformats.org/officeDocument/2006/relationships" xmlns:p="http://schemas.openxmlformats.org/presentationml/2006/main" showMasterSp="0" type="tx">
  <p:cSld name="1_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42" name="Title Text"/>
          <p:cNvSpPr txBox="1">
            <a:spLocks noGrp="1"/>
          </p:cNvSpPr>
          <p:nvPr>
            <p:ph type="title"/>
          </p:nvPr>
        </p:nvSpPr>
        <p:spPr>
          <a:xfrm>
            <a:off x="228599" y="271708"/>
            <a:ext cx="4114802" cy="5972460"/>
          </a:xfrm>
          <a:prstGeom prst="rect">
            <a:avLst/>
          </a:prstGeom>
        </p:spPr>
        <p:txBody>
          <a:bodyPr lIns="243799" tIns="243799" rIns="243799" bIns="243799" anchor="t"/>
          <a:lstStyle>
            <a:lvl1pPr defTabSz="914400">
              <a:lnSpc>
                <a:spcPct val="90000"/>
              </a:lnSpc>
              <a:defRPr sz="2400" b="0">
                <a:solidFill>
                  <a:srgbClr val="FFFFFF"/>
                </a:solidFill>
                <a:latin typeface="Arial"/>
                <a:ea typeface="Arial"/>
                <a:cs typeface="Arial"/>
                <a:sym typeface="Arial"/>
              </a:defRPr>
            </a:lvl1pPr>
          </a:lstStyle>
          <a:p>
            <a:r>
              <a:t>Title Text</a:t>
            </a:r>
          </a:p>
        </p:txBody>
      </p:sp>
      <p:pic>
        <p:nvPicPr>
          <p:cNvPr id="5443" name="Shape 309" descr="Shape 309"/>
          <p:cNvPicPr>
            <a:picLocks noChangeAspect="1"/>
          </p:cNvPicPr>
          <p:nvPr/>
        </p:nvPicPr>
        <p:blipFill>
          <a:blip r:embed="rId3">
            <a:extLst/>
          </a:blip>
          <a:stretch>
            <a:fillRect/>
          </a:stretch>
        </p:blipFill>
        <p:spPr>
          <a:xfrm>
            <a:off x="8393811" y="6273800"/>
            <a:ext cx="521589" cy="281941"/>
          </a:xfrm>
          <a:prstGeom prst="rect">
            <a:avLst/>
          </a:prstGeom>
          <a:ln w="12700">
            <a:miter lim="400000"/>
          </a:ln>
        </p:spPr>
      </p:pic>
      <p:pic>
        <p:nvPicPr>
          <p:cNvPr id="5444" name="Shape 310" descr="Shape 310"/>
          <p:cNvPicPr>
            <a:picLocks noChangeAspect="1"/>
          </p:cNvPicPr>
          <p:nvPr/>
        </p:nvPicPr>
        <p:blipFill>
          <a:blip r:embed="rId4">
            <a:extLst/>
          </a:blip>
          <a:stretch>
            <a:fillRect/>
          </a:stretch>
        </p:blipFill>
        <p:spPr>
          <a:xfrm>
            <a:off x="7622931" y="288641"/>
            <a:ext cx="1297868" cy="238689"/>
          </a:xfrm>
          <a:prstGeom prst="rect">
            <a:avLst/>
          </a:prstGeom>
          <a:ln w="12700">
            <a:miter lim="400000"/>
          </a:ln>
        </p:spPr>
      </p:pic>
      <p:sp>
        <p:nvSpPr>
          <p:cNvPr id="5445" name="Slide Number"/>
          <p:cNvSpPr txBox="1">
            <a:spLocks noGrp="1"/>
          </p:cNvSpPr>
          <p:nvPr>
            <p:ph type="sldNum" sz="quarter" idx="2"/>
          </p:nvPr>
        </p:nvSpPr>
        <p:spPr>
          <a:xfrm>
            <a:off x="5908556" y="6035150"/>
            <a:ext cx="644644" cy="642401"/>
          </a:xfrm>
          <a:prstGeom prst="rect">
            <a:avLst/>
          </a:prstGeom>
        </p:spPr>
        <p:txBody>
          <a:bodyPr lIns="243799" tIns="243799" rIns="243799" bIns="243799" anchor="ctr"/>
          <a:lstStyle>
            <a:lvl1pPr algn="r" defTabSz="914400">
              <a:defRPr sz="975">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30434600"/>
      </p:ext>
    </p:extLst>
  </p:cSld>
  <p:clrMapOvr>
    <a:masterClrMapping/>
  </p:clrMapOvr>
  <p:transition spd="med"/>
</p:sldLayout>
</file>

<file path=ppt/slideLayouts/slideLayout1217.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FFFFF"/>
        </a:solidFill>
        <a:effectLst/>
      </p:bgPr>
    </p:bg>
    <p:spTree>
      <p:nvGrpSpPr>
        <p:cNvPr id="1" name=""/>
        <p:cNvGrpSpPr/>
        <p:nvPr/>
      </p:nvGrpSpPr>
      <p:grpSpPr>
        <a:xfrm>
          <a:off x="0" y="0"/>
          <a:ext cx="0" cy="0"/>
          <a:chOff x="0" y="0"/>
          <a:chExt cx="0" cy="0"/>
        </a:xfrm>
      </p:grpSpPr>
      <p:sp>
        <p:nvSpPr>
          <p:cNvPr id="5452"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453"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5454"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000000"/>
                </a:solidFill>
                <a:latin typeface="IBM Plex Sans"/>
                <a:ea typeface="IBM Plex Sans"/>
                <a:cs typeface="IBM Plex Sans"/>
                <a:sym typeface="IBM Plex Sans"/>
              </a:defRPr>
            </a:lvl2pPr>
            <a:lvl3pPr marL="296304" indent="-212365" defTabSz="457200">
              <a:spcBef>
                <a:spcPts val="1088"/>
              </a:spcBef>
              <a:buSzPct val="100000"/>
              <a:defRPr sz="1350">
                <a:solidFill>
                  <a:srgbClr val="000000"/>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000000"/>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51843932"/>
      </p:ext>
    </p:extLst>
  </p:cSld>
  <p:clrMapOvr>
    <a:masterClrMapping/>
  </p:clrMapOvr>
  <p:transition spd="med"/>
</p:sldLayout>
</file>

<file path=ppt/slideLayouts/slideLayout1218.xml><?xml version="1.0" encoding="utf-8"?>
<p:sldLayout xmlns:a="http://schemas.openxmlformats.org/drawingml/2006/main" xmlns:r="http://schemas.openxmlformats.org/officeDocument/2006/relationships" xmlns:p="http://schemas.openxmlformats.org/presentationml/2006/main" showMasterSp="0" type="tx">
  <p:cSld name="8_Divider">
    <p:bg>
      <p:bgPr>
        <a:solidFill>
          <a:srgbClr val="000000"/>
        </a:solidFill>
        <a:effectLst/>
      </p:bgPr>
    </p:bg>
    <p:spTree>
      <p:nvGrpSpPr>
        <p:cNvPr id="1" name=""/>
        <p:cNvGrpSpPr/>
        <p:nvPr/>
      </p:nvGrpSpPr>
      <p:grpSpPr>
        <a:xfrm>
          <a:off x="0" y="0"/>
          <a:ext cx="0" cy="0"/>
          <a:chOff x="0" y="0"/>
          <a:chExt cx="0" cy="0"/>
        </a:xfrm>
      </p:grpSpPr>
      <p:sp>
        <p:nvSpPr>
          <p:cNvPr id="546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62" name="Title Text"/>
          <p:cNvSpPr txBox="1">
            <a:spLocks noGrp="1"/>
          </p:cNvSpPr>
          <p:nvPr>
            <p:ph type="title"/>
          </p:nvPr>
        </p:nvSpPr>
        <p:spPr>
          <a:xfrm>
            <a:off x="228600" y="166624"/>
            <a:ext cx="4114800" cy="599167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1363923539"/>
      </p:ext>
    </p:extLst>
  </p:cSld>
  <p:clrMapOvr>
    <a:masterClrMapping/>
  </p:clrMapOvr>
  <p:transition spd="med"/>
</p:sldLayout>
</file>

<file path=ppt/slideLayouts/slideLayout1219.xml><?xml version="1.0" encoding="utf-8"?>
<p:sldLayout xmlns:a="http://schemas.openxmlformats.org/drawingml/2006/main" xmlns:r="http://schemas.openxmlformats.org/officeDocument/2006/relationships" xmlns:p="http://schemas.openxmlformats.org/presentationml/2006/main" showMasterSp="0" type="tx">
  <p:cSld name="blank (no footer)">
    <p:bg>
      <p:bgPr>
        <a:solidFill>
          <a:srgbClr val="FFFFFF"/>
        </a:solidFill>
        <a:effectLst/>
      </p:bgPr>
    </p:bg>
    <p:spTree>
      <p:nvGrpSpPr>
        <p:cNvPr id="1" name=""/>
        <p:cNvGrpSpPr/>
        <p:nvPr/>
      </p:nvGrpSpPr>
      <p:grpSpPr>
        <a:xfrm>
          <a:off x="0" y="0"/>
          <a:ext cx="0" cy="0"/>
          <a:chOff x="0" y="0"/>
          <a:chExt cx="0" cy="0"/>
        </a:xfrm>
      </p:grpSpPr>
      <p:sp>
        <p:nvSpPr>
          <p:cNvPr id="5469"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861368877"/>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1_Specialty 1">
    <p:bg>
      <p:bgPr>
        <a:solidFill>
          <a:srgbClr val="FFFFFF"/>
        </a:solidFill>
        <a:effectLst/>
      </p:bgPr>
    </p:bg>
    <p:spTree>
      <p:nvGrpSpPr>
        <p:cNvPr id="1" name=""/>
        <p:cNvGrpSpPr/>
        <p:nvPr/>
      </p:nvGrpSpPr>
      <p:grpSpPr>
        <a:xfrm>
          <a:off x="0" y="0"/>
          <a:ext cx="0" cy="0"/>
          <a:chOff x="0" y="0"/>
          <a:chExt cx="0" cy="0"/>
        </a:xfrm>
      </p:grpSpPr>
      <p:sp>
        <p:nvSpPr>
          <p:cNvPr id="1592"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593"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594"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595"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596"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97"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598"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99"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77391387"/>
      </p:ext>
    </p:extLst>
  </p:cSld>
  <p:clrMapOvr>
    <a:masterClrMapping/>
  </p:clrMapOvr>
  <p:transition spd="med"/>
</p:sldLayout>
</file>

<file path=ppt/slideLayouts/slideLayout1220.xml><?xml version="1.0" encoding="utf-8"?>
<p:sldLayout xmlns:a="http://schemas.openxmlformats.org/drawingml/2006/main" xmlns:r="http://schemas.openxmlformats.org/officeDocument/2006/relationships" xmlns:p="http://schemas.openxmlformats.org/presentationml/2006/main" showMasterSp="0" type="tx">
  <p:cSld name="2_Title and Blank">
    <p:bg>
      <p:bgPr>
        <a:solidFill>
          <a:srgbClr val="FFFFFF"/>
        </a:solidFill>
        <a:effectLst/>
      </p:bgPr>
    </p:bg>
    <p:spTree>
      <p:nvGrpSpPr>
        <p:cNvPr id="1" name=""/>
        <p:cNvGrpSpPr/>
        <p:nvPr/>
      </p:nvGrpSpPr>
      <p:grpSpPr>
        <a:xfrm>
          <a:off x="0" y="0"/>
          <a:ext cx="0" cy="0"/>
          <a:chOff x="0" y="0"/>
          <a:chExt cx="0" cy="0"/>
        </a:xfrm>
      </p:grpSpPr>
      <p:pic>
        <p:nvPicPr>
          <p:cNvPr id="5476" name="IBM-logo-50-black" descr="IBM-logo-50-black"/>
          <p:cNvPicPr>
            <a:picLocks noChangeAspect="1"/>
          </p:cNvPicPr>
          <p:nvPr/>
        </p:nvPicPr>
        <p:blipFill>
          <a:blip r:embed="rId2">
            <a:extLst/>
          </a:blip>
          <a:stretch>
            <a:fillRect/>
          </a:stretch>
        </p:blipFill>
        <p:spPr>
          <a:xfrm>
            <a:off x="8831263" y="6070600"/>
            <a:ext cx="160338" cy="575734"/>
          </a:xfrm>
          <a:prstGeom prst="rect">
            <a:avLst/>
          </a:prstGeom>
          <a:ln w="12700">
            <a:miter lim="400000"/>
          </a:ln>
        </p:spPr>
      </p:pic>
      <p:sp>
        <p:nvSpPr>
          <p:cNvPr id="5477" name="IBM Confidential"/>
          <p:cNvSpPr txBox="1"/>
          <p:nvPr/>
        </p:nvSpPr>
        <p:spPr>
          <a:xfrm>
            <a:off x="1097318" y="6608233"/>
            <a:ext cx="6949364"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4876800">
              <a:lnSpc>
                <a:spcPct val="100000"/>
              </a:lnSpc>
              <a:defRPr sz="2400">
                <a:solidFill>
                  <a:srgbClr val="7F7F7F"/>
                </a:solidFill>
                <a:latin typeface="+mn-lt"/>
                <a:ea typeface="+mn-ea"/>
                <a:cs typeface="+mn-cs"/>
                <a:sym typeface="Helvetica"/>
              </a:defRPr>
            </a:lvl1pPr>
          </a:lstStyle>
          <a:p>
            <a:r>
              <a:rPr sz="900"/>
              <a:t>IBM Confidential</a:t>
            </a:r>
          </a:p>
        </p:txBody>
      </p:sp>
      <p:sp>
        <p:nvSpPr>
          <p:cNvPr id="5478" name="Title Text"/>
          <p:cNvSpPr txBox="1">
            <a:spLocks noGrp="1"/>
          </p:cNvSpPr>
          <p:nvPr>
            <p:ph type="title"/>
          </p:nvPr>
        </p:nvSpPr>
        <p:spPr>
          <a:xfrm>
            <a:off x="328613" y="292101"/>
            <a:ext cx="8686801" cy="526642"/>
          </a:xfrm>
          <a:prstGeom prst="rect">
            <a:avLst/>
          </a:prstGeom>
        </p:spPr>
        <p:txBody>
          <a:bodyPr lIns="0" tIns="0" rIns="0" bIns="0" anchor="t"/>
          <a:lstStyle>
            <a:lvl1pPr defTabSz="914400">
              <a:lnSpc>
                <a:spcPct val="90000"/>
              </a:lnSpc>
              <a:defRPr sz="2775" b="0">
                <a:solidFill>
                  <a:srgbClr val="191919"/>
                </a:solidFill>
              </a:defRPr>
            </a:lvl1pPr>
          </a:lstStyle>
          <a:p>
            <a:r>
              <a:t>Title Text</a:t>
            </a:r>
          </a:p>
        </p:txBody>
      </p:sp>
      <p:sp>
        <p:nvSpPr>
          <p:cNvPr id="5479" name="Slide Number"/>
          <p:cNvSpPr txBox="1">
            <a:spLocks noGrp="1"/>
          </p:cNvSpPr>
          <p:nvPr>
            <p:ph type="sldNum" sz="quarter" idx="2"/>
          </p:nvPr>
        </p:nvSpPr>
        <p:spPr>
          <a:xfrm>
            <a:off x="328613" y="6488136"/>
            <a:ext cx="141064" cy="138499"/>
          </a:xfrm>
          <a:prstGeom prst="rect">
            <a:avLst/>
          </a:prstGeom>
        </p:spPr>
        <p:txBody>
          <a:bodyPr lIns="0" tIns="0" rIns="0" bIns="0"/>
          <a:lstStyle>
            <a:lvl1pPr algn="l" defTabSz="914400">
              <a:defRPr>
                <a:solidFill>
                  <a:srgbClr val="7F7F7F"/>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2769189"/>
      </p:ext>
    </p:extLst>
  </p:cSld>
  <p:clrMapOvr>
    <a:masterClrMapping/>
  </p:clrMapOvr>
  <p:transition spd="med"/>
</p:sldLayout>
</file>

<file path=ppt/slideLayouts/slideLayout1221.xml><?xml version="1.0" encoding="utf-8"?>
<p:sldLayout xmlns:a="http://schemas.openxmlformats.org/drawingml/2006/main" xmlns:r="http://schemas.openxmlformats.org/officeDocument/2006/relationships" xmlns:p="http://schemas.openxmlformats.org/presentationml/2006/main" showMasterSp="0" type="tx">
  <p:cSld name="6_Content Slide 3 copy">
    <p:bg>
      <p:bgPr>
        <a:solidFill>
          <a:srgbClr val="FFFFFF"/>
        </a:solidFill>
        <a:effectLst/>
      </p:bgPr>
    </p:bg>
    <p:spTree>
      <p:nvGrpSpPr>
        <p:cNvPr id="1" name=""/>
        <p:cNvGrpSpPr/>
        <p:nvPr/>
      </p:nvGrpSpPr>
      <p:grpSpPr>
        <a:xfrm>
          <a:off x="0" y="0"/>
          <a:ext cx="0" cy="0"/>
          <a:chOff x="0" y="0"/>
          <a:chExt cx="0" cy="0"/>
        </a:xfrm>
      </p:grpSpPr>
      <p:sp>
        <p:nvSpPr>
          <p:cNvPr id="5486"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350" b="1">
                <a:solidFill>
                  <a:srgbClr val="1F343E"/>
                </a:solidFill>
                <a:latin typeface="+mn-lt"/>
                <a:ea typeface="+mn-ea"/>
                <a:cs typeface="+mn-cs"/>
                <a:sym typeface="Helvetica"/>
              </a:defRPr>
            </a:lvl1pPr>
            <a:lvl2pPr marL="402981" indent="-164856">
              <a:spcBef>
                <a:spcPts val="0"/>
              </a:spcBef>
              <a:defRPr sz="1350" b="1">
                <a:solidFill>
                  <a:srgbClr val="1F343E"/>
                </a:solidFill>
                <a:latin typeface="+mn-lt"/>
                <a:ea typeface="+mn-ea"/>
                <a:cs typeface="+mn-cs"/>
                <a:sym typeface="Helvetica"/>
              </a:defRPr>
            </a:lvl2pPr>
            <a:lvl3pPr marL="641106" indent="-164856">
              <a:spcBef>
                <a:spcPts val="0"/>
              </a:spcBef>
              <a:defRPr sz="1350" b="1">
                <a:solidFill>
                  <a:srgbClr val="1F343E"/>
                </a:solidFill>
                <a:latin typeface="+mn-lt"/>
                <a:ea typeface="+mn-ea"/>
                <a:cs typeface="+mn-cs"/>
                <a:sym typeface="Helvetica"/>
              </a:defRPr>
            </a:lvl3pPr>
            <a:lvl4pPr marL="879231" indent="-164856">
              <a:spcBef>
                <a:spcPts val="0"/>
              </a:spcBef>
              <a:defRPr sz="1350" b="1">
                <a:solidFill>
                  <a:srgbClr val="1F343E"/>
                </a:solidFill>
                <a:latin typeface="+mn-lt"/>
                <a:ea typeface="+mn-ea"/>
                <a:cs typeface="+mn-cs"/>
                <a:sym typeface="Helvetica"/>
              </a:defRPr>
            </a:lvl4pPr>
            <a:lvl5pPr marL="1117356" indent="-164856">
              <a:spcBef>
                <a:spcPts val="0"/>
              </a:spcBef>
              <a:defRPr sz="1350"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487"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88" name="Shape 222"/>
          <p:cNvSpPr>
            <a:spLocks noGrp="1"/>
          </p:cNvSpPr>
          <p:nvPr>
            <p:ph type="body" sz="quarter" idx="14"/>
          </p:nvPr>
        </p:nvSpPr>
        <p:spPr>
          <a:xfrm>
            <a:off x="1232650"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89"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0" name="Shape 224"/>
          <p:cNvSpPr>
            <a:spLocks noGrp="1"/>
          </p:cNvSpPr>
          <p:nvPr>
            <p:ph type="body" sz="quarter" idx="16"/>
          </p:nvPr>
        </p:nvSpPr>
        <p:spPr>
          <a:xfrm>
            <a:off x="1232650"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1"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2" name="Shape 226"/>
          <p:cNvSpPr txBox="1"/>
          <p:nvPr/>
        </p:nvSpPr>
        <p:spPr>
          <a:xfrm>
            <a:off x="443176" y="597501"/>
            <a:ext cx="2948564" cy="370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400">
                <a:solidFill>
                  <a:srgbClr val="325C80"/>
                </a:solidFill>
                <a:latin typeface="+mn-lt"/>
                <a:ea typeface="+mn-ea"/>
                <a:cs typeface="+mn-cs"/>
                <a:sym typeface="Helvetica"/>
              </a:defRPr>
            </a:lvl1pPr>
          </a:lstStyle>
          <a:p>
            <a:r>
              <a:rPr sz="2400"/>
              <a:t>Slide Title Goes Here</a:t>
            </a:r>
          </a:p>
        </p:txBody>
      </p:sp>
      <p:sp>
        <p:nvSpPr>
          <p:cNvPr id="5493" name="Shape 227"/>
          <p:cNvSpPr/>
          <p:nvPr/>
        </p:nvSpPr>
        <p:spPr>
          <a:xfrm>
            <a:off x="-92372" y="-144701"/>
            <a:ext cx="9328744" cy="1707558"/>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FFFFFF"/>
                </a:solidFill>
              </a:defRPr>
            </a:pPr>
            <a:endParaRPr sz="1200"/>
          </a:p>
        </p:txBody>
      </p:sp>
      <p:sp>
        <p:nvSpPr>
          <p:cNvPr id="5494" name="Shape 228"/>
          <p:cNvSpPr>
            <a:spLocks noGrp="1"/>
          </p:cNvSpPr>
          <p:nvPr>
            <p:ph type="body" sz="quarter" idx="18"/>
          </p:nvPr>
        </p:nvSpPr>
        <p:spPr>
          <a:xfrm>
            <a:off x="499207" y="633148"/>
            <a:ext cx="3473945" cy="267710"/>
          </a:xfrm>
          <a:prstGeom prst="rect">
            <a:avLst/>
          </a:prstGeom>
          <a:ln w="3175"/>
        </p:spPr>
        <p:txBody>
          <a:bodyPr/>
          <a:lstStyle>
            <a:lvl1pPr marL="0" indent="0" defTabSz="219075">
              <a:spcBef>
                <a:spcPts val="0"/>
              </a:spcBef>
              <a:buSzTx/>
              <a:buNone/>
              <a:defRPr sz="2600" b="1" spc="179">
                <a:solidFill>
                  <a:srgbClr val="FFFFFF"/>
                </a:solidFill>
                <a:latin typeface="+mj-lt"/>
                <a:ea typeface="+mj-ea"/>
                <a:cs typeface="+mj-cs"/>
                <a:sym typeface="Helvetica Neue"/>
              </a:defRPr>
            </a:lvl1pPr>
          </a:lstStyle>
          <a:p>
            <a:pPr marL="0" indent="0" defTabSz="584200">
              <a:spcBef>
                <a:spcPts val="0"/>
              </a:spcBef>
              <a:buSzTx/>
              <a:buNone/>
              <a:defRPr sz="2600" b="1" spc="179">
                <a:solidFill>
                  <a:srgbClr val="FFFFFF"/>
                </a:solidFill>
                <a:latin typeface="+mj-lt"/>
                <a:ea typeface="+mj-ea"/>
                <a:cs typeface="+mj-cs"/>
                <a:sym typeface="Helvetica Neue"/>
              </a:defRPr>
            </a:pPr>
            <a:endParaRPr/>
          </a:p>
        </p:txBody>
      </p:sp>
      <p:sp>
        <p:nvSpPr>
          <p:cNvPr id="5495" name="Shape 229"/>
          <p:cNvSpPr/>
          <p:nvPr/>
        </p:nvSpPr>
        <p:spPr>
          <a:xfrm>
            <a:off x="545854" y="1058652"/>
            <a:ext cx="338758" cy="1"/>
          </a:xfrm>
          <a:prstGeom prst="line">
            <a:avLst/>
          </a:prstGeom>
          <a:ln w="63500">
            <a:solidFill>
              <a:srgbClr val="0BCFD8"/>
            </a:solidFill>
            <a:miter lim="400000"/>
          </a:ln>
        </p:spPr>
        <p:txBody>
          <a:bodyPr lIns="17144" tIns="17144" rIns="17144" bIns="17144"/>
          <a:lstStyle/>
          <a:p>
            <a:pPr>
              <a:defRPr sz="8000"/>
            </a:pPr>
            <a:endParaRPr sz="3000"/>
          </a:p>
        </p:txBody>
      </p:sp>
      <p:sp>
        <p:nvSpPr>
          <p:cNvPr id="5496" name="Shape 230"/>
          <p:cNvSpPr>
            <a:spLocks noGrp="1"/>
          </p:cNvSpPr>
          <p:nvPr>
            <p:ph type="body" sz="quarter" idx="19"/>
          </p:nvPr>
        </p:nvSpPr>
        <p:spPr>
          <a:xfrm>
            <a:off x="4861675" y="205420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7"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8" name="Shape 232"/>
          <p:cNvSpPr>
            <a:spLocks noGrp="1"/>
          </p:cNvSpPr>
          <p:nvPr>
            <p:ph type="body" sz="quarter" idx="21"/>
          </p:nvPr>
        </p:nvSpPr>
        <p:spPr>
          <a:xfrm>
            <a:off x="4861675"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9"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0" name="Shape 234"/>
          <p:cNvSpPr>
            <a:spLocks noGrp="1"/>
          </p:cNvSpPr>
          <p:nvPr>
            <p:ph type="body" sz="quarter" idx="23"/>
          </p:nvPr>
        </p:nvSpPr>
        <p:spPr>
          <a:xfrm>
            <a:off x="4861675"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501"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2"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0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70251317"/>
      </p:ext>
    </p:extLst>
  </p:cSld>
  <p:clrMapOvr>
    <a:masterClrMapping/>
  </p:clrMapOvr>
  <p:transition spd="med"/>
</p:sldLayout>
</file>

<file path=ppt/slideLayouts/slideLayout1222.xml><?xml version="1.0" encoding="utf-8"?>
<p:sldLayout xmlns:a="http://schemas.openxmlformats.org/drawingml/2006/main" xmlns:r="http://schemas.openxmlformats.org/officeDocument/2006/relationships" xmlns:p="http://schemas.openxmlformats.org/presentationml/2006/main" showMasterSp="0"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5510" name="Title Text"/>
          <p:cNvSpPr txBox="1">
            <a:spLocks noGrp="1"/>
          </p:cNvSpPr>
          <p:nvPr>
            <p:ph type="title"/>
          </p:nvPr>
        </p:nvSpPr>
        <p:spPr>
          <a:xfrm>
            <a:off x="-2" y="-2"/>
            <a:ext cx="9144000" cy="1720853"/>
          </a:xfrm>
          <a:prstGeom prst="rect">
            <a:avLst/>
          </a:prstGeom>
          <a:solidFill>
            <a:srgbClr val="000000"/>
          </a:solidFill>
        </p:spPr>
        <p:txBody>
          <a:bodyPr lIns="536448" tIns="536448" rIns="536448" bIns="536448"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5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682408432"/>
      </p:ext>
    </p:extLst>
  </p:cSld>
  <p:clrMapOvr>
    <a:masterClrMapping/>
  </p:clrMapOvr>
  <p:transition spd="med"/>
</p:sldLayout>
</file>

<file path=ppt/slideLayouts/slideLayout1223.xml><?xml version="1.0" encoding="utf-8"?>
<p:sldLayout xmlns:a="http://schemas.openxmlformats.org/drawingml/2006/main" xmlns:r="http://schemas.openxmlformats.org/officeDocument/2006/relationships" xmlns:p="http://schemas.openxmlformats.org/presentationml/2006/main" showMasterSp="0" type="tx">
  <p:cSld name="1_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1" y="1075358"/>
            <a:ext cx="2283028" cy="2202491"/>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1075358"/>
            <a:ext cx="2283028" cy="2202491"/>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5522" name="Shape 341"/>
          <p:cNvSpPr/>
          <p:nvPr/>
        </p:nvSpPr>
        <p:spPr>
          <a:xfrm>
            <a:off x="-97631" y="2664708"/>
            <a:ext cx="662211" cy="1528585"/>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57179761"/>
      </p:ext>
    </p:extLst>
  </p:cSld>
  <p:clrMapOvr>
    <a:masterClrMapping/>
  </p:clrMapOvr>
  <p:transition spd="med"/>
</p:sldLayout>
</file>

<file path=ppt/slideLayouts/slideLayout1224.xml><?xml version="1.0" encoding="utf-8"?>
<p:sldLayout xmlns:a="http://schemas.openxmlformats.org/drawingml/2006/main" xmlns:r="http://schemas.openxmlformats.org/officeDocument/2006/relationships" xmlns:p="http://schemas.openxmlformats.org/presentationml/2006/main" showMasterSp="0" type="tx">
  <p:cSld name="5_Content Slide 1">
    <p:bg>
      <p:bgPr>
        <a:solidFill>
          <a:srgbClr val="FFFFFF"/>
        </a:solidFill>
        <a:effectLst/>
      </p:bgPr>
    </p:bg>
    <p:spTree>
      <p:nvGrpSpPr>
        <p:cNvPr id="1" name=""/>
        <p:cNvGrpSpPr/>
        <p:nvPr/>
      </p:nvGrpSpPr>
      <p:grpSpPr>
        <a:xfrm>
          <a:off x="0" y="0"/>
          <a:ext cx="0" cy="0"/>
          <a:chOff x="0" y="0"/>
          <a:chExt cx="0" cy="0"/>
        </a:xfrm>
      </p:grpSpPr>
      <p:sp>
        <p:nvSpPr>
          <p:cNvPr id="5532"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33"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4"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5"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6"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7"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8"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9"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40"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41" name="IBM Cloud Kubernetes Service  |  ©2018 IBM Corporation"/>
          <p:cNvSpPr/>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42"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74901608"/>
      </p:ext>
    </p:extLst>
  </p:cSld>
  <p:clrMapOvr>
    <a:masterClrMapping/>
  </p:clrMapOvr>
  <p:transition spd="med"/>
</p:sldLayout>
</file>

<file path=ppt/slideLayouts/slideLayout1225.xml><?xml version="1.0" encoding="utf-8"?>
<p:sldLayout xmlns:a="http://schemas.openxmlformats.org/drawingml/2006/main" xmlns:r="http://schemas.openxmlformats.org/officeDocument/2006/relationships" xmlns:p="http://schemas.openxmlformats.org/presentationml/2006/main" showMasterSp="0" type="tx">
  <p:cSld name="6_Content Slide 1">
    <p:bg>
      <p:bgPr>
        <a:solidFill>
          <a:srgbClr val="FFFFFF"/>
        </a:solidFill>
        <a:effectLst/>
      </p:bgPr>
    </p:bg>
    <p:spTree>
      <p:nvGrpSpPr>
        <p:cNvPr id="1" name=""/>
        <p:cNvGrpSpPr/>
        <p:nvPr/>
      </p:nvGrpSpPr>
      <p:grpSpPr>
        <a:xfrm>
          <a:off x="0" y="0"/>
          <a:ext cx="0" cy="0"/>
          <a:chOff x="0" y="0"/>
          <a:chExt cx="0" cy="0"/>
        </a:xfrm>
      </p:grpSpPr>
      <p:sp>
        <p:nvSpPr>
          <p:cNvPr id="5549"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50"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1"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2"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3"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4"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5"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6"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57"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58" name="IBM Cloud Container Service  |  ©2018 IBM Corporation"/>
          <p:cNvSpPr/>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Container Service  |  ©2018 IBM Corporation</a:t>
            </a:r>
          </a:p>
        </p:txBody>
      </p:sp>
      <p:sp>
        <p:nvSpPr>
          <p:cNvPr id="5559"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09857023"/>
      </p:ext>
    </p:extLst>
  </p:cSld>
  <p:clrMapOvr>
    <a:masterClrMapping/>
  </p:clrMapOvr>
  <p:transition spd="med"/>
</p:sldLayout>
</file>

<file path=ppt/slideLayouts/slideLayout1226.xml><?xml version="1.0" encoding="utf-8"?>
<p:sldLayout xmlns:a="http://schemas.openxmlformats.org/drawingml/2006/main" xmlns:r="http://schemas.openxmlformats.org/officeDocument/2006/relationships" xmlns:p="http://schemas.openxmlformats.org/presentationml/2006/main" showMasterSp="0" type="tx">
  <p:cSld name="7_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63980742"/>
      </p:ext>
    </p:extLst>
  </p:cSld>
  <p:clrMapOvr>
    <a:masterClrMapping/>
  </p:clrMapOvr>
  <p:transition spd="med"/>
</p:sldLayout>
</file>

<file path=ppt/slideLayouts/slideLayout1227.xml><?xml version="1.0" encoding="utf-8"?>
<p:sldLayout xmlns:a="http://schemas.openxmlformats.org/drawingml/2006/main" xmlns:r="http://schemas.openxmlformats.org/officeDocument/2006/relationships" xmlns:p="http://schemas.openxmlformats.org/presentationml/2006/main" showMasterSp="0"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5583" name="Rectangle 4"/>
          <p:cNvSpPr/>
          <p:nvPr/>
        </p:nvSpPr>
        <p:spPr>
          <a:xfrm>
            <a:off x="4572000" y="-1"/>
            <a:ext cx="4572000" cy="6858001"/>
          </a:xfrm>
          <a:prstGeom prst="rect">
            <a:avLst/>
          </a:prstGeom>
          <a:solidFill>
            <a:srgbClr val="000000"/>
          </a:solidFill>
          <a:ln w="12700">
            <a:miter lim="400000"/>
          </a:ln>
        </p:spPr>
        <p:txBody>
          <a:bodyPr lIns="0" tIns="0" rIns="0" bIns="0" anchor="ctr"/>
          <a:lstStyle/>
          <a:p>
            <a:pPr algn="ctr" defTabSz="685800">
              <a:lnSpc>
                <a:spcPct val="100000"/>
              </a:lnSpc>
              <a:defRPr sz="3200">
                <a:solidFill>
                  <a:srgbClr val="FFFFFF"/>
                </a:solidFill>
                <a:latin typeface="Arial"/>
                <a:ea typeface="Arial"/>
                <a:cs typeface="Arial"/>
                <a:sym typeface="Arial"/>
              </a:defRPr>
            </a:pPr>
            <a:endParaRPr sz="1200"/>
          </a:p>
        </p:txBody>
      </p:sp>
      <p:sp>
        <p:nvSpPr>
          <p:cNvPr id="5584" name="Title Text"/>
          <p:cNvSpPr txBox="1">
            <a:spLocks noGrp="1"/>
          </p:cNvSpPr>
          <p:nvPr>
            <p:ph type="title"/>
          </p:nvPr>
        </p:nvSpPr>
        <p:spPr>
          <a:xfrm>
            <a:off x="228600" y="1377696"/>
            <a:ext cx="4114800" cy="475488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585"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586" name="Body Level One…"/>
          <p:cNvSpPr txBox="1">
            <a:spLocks noGrp="1"/>
          </p:cNvSpPr>
          <p:nvPr>
            <p:ph type="body" sz="half" idx="1"/>
          </p:nvPr>
        </p:nvSpPr>
        <p:spPr>
          <a:xfrm>
            <a:off x="4800600" y="1481715"/>
            <a:ext cx="4114800" cy="4668594"/>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0" indent="0" defTabSz="457200">
              <a:spcBef>
                <a:spcPts val="1088"/>
              </a:spcBef>
              <a:buSzTx/>
              <a:buNone/>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587"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000000"/>
                </a:solidFill>
                <a:latin typeface="IBM Plex Sans"/>
                <a:sym typeface="IBM Plex Sans"/>
              </a:defRPr>
            </a:lvl1pPr>
          </a:lstStyle>
          <a:p>
            <a:pPr marL="0" indent="0" defTabSz="1219200">
              <a:spcBef>
                <a:spcPts val="2900"/>
              </a:spcBef>
              <a:buSzTx/>
              <a:buNone/>
              <a:defRPr sz="2800">
                <a:solidFill>
                  <a:srgbClr val="000000"/>
                </a:solidFill>
                <a:latin typeface="IBM Plex Sans"/>
                <a:ea typeface="IBM Plex Sans"/>
                <a:cs typeface="IBM Plex Sans"/>
                <a:sym typeface="IBM Plex Sans"/>
              </a:defRPr>
            </a:pPr>
            <a:endParaRPr/>
          </a:p>
        </p:txBody>
      </p:sp>
      <p:sp>
        <p:nvSpPr>
          <p:cNvPr id="5588"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Tree>
    <p:extLst>
      <p:ext uri="{BB962C8B-B14F-4D97-AF65-F5344CB8AC3E}">
        <p14:creationId xmlns:p14="http://schemas.microsoft.com/office/powerpoint/2010/main" val="1160471800"/>
      </p:ext>
    </p:extLst>
  </p:cSld>
  <p:clrMapOvr>
    <a:masterClrMapping/>
  </p:clrMapOvr>
  <p:transition spd="med"/>
</p:sldLayout>
</file>

<file path=ppt/slideLayouts/slideLayout1228.xml><?xml version="1.0" encoding="utf-8"?>
<p:sldLayout xmlns:a="http://schemas.openxmlformats.org/drawingml/2006/main" xmlns:r="http://schemas.openxmlformats.org/officeDocument/2006/relationships" xmlns:p="http://schemas.openxmlformats.org/presentationml/2006/main" showMasterSp="0" type="tx">
  <p:cSld name="6_ Thank You 4">
    <p:bg>
      <p:bgPr>
        <a:solidFill>
          <a:srgbClr val="FFFFFF"/>
        </a:solidFill>
        <a:effectLst/>
      </p:bgPr>
    </p:bg>
    <p:spTree>
      <p:nvGrpSpPr>
        <p:cNvPr id="1" name=""/>
        <p:cNvGrpSpPr/>
        <p:nvPr/>
      </p:nvGrpSpPr>
      <p:grpSpPr>
        <a:xfrm>
          <a:off x="0" y="0"/>
          <a:ext cx="0" cy="0"/>
          <a:chOff x="0" y="0"/>
          <a:chExt cx="0" cy="0"/>
        </a:xfrm>
      </p:grpSpPr>
      <p:sp>
        <p:nvSpPr>
          <p:cNvPr id="5595"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4950" b="1">
                <a:solidFill>
                  <a:srgbClr val="0F3659"/>
                </a:solidFill>
                <a:latin typeface="+mn-lt"/>
                <a:ea typeface="+mn-ea"/>
                <a:cs typeface="+mn-cs"/>
                <a:sym typeface="Helvetica"/>
              </a:defRPr>
            </a:lvl1pPr>
            <a:lvl2pPr marL="842596" indent="-604471">
              <a:spcBef>
                <a:spcPts val="0"/>
              </a:spcBef>
              <a:defRPr sz="4950" b="1">
                <a:solidFill>
                  <a:srgbClr val="0F3659"/>
                </a:solidFill>
                <a:latin typeface="+mn-lt"/>
                <a:ea typeface="+mn-ea"/>
                <a:cs typeface="+mn-cs"/>
                <a:sym typeface="Helvetica"/>
              </a:defRPr>
            </a:lvl2pPr>
            <a:lvl3pPr marL="1080721" indent="-604471">
              <a:spcBef>
                <a:spcPts val="0"/>
              </a:spcBef>
              <a:defRPr sz="4950" b="1">
                <a:solidFill>
                  <a:srgbClr val="0F3659"/>
                </a:solidFill>
                <a:latin typeface="+mn-lt"/>
                <a:ea typeface="+mn-ea"/>
                <a:cs typeface="+mn-cs"/>
                <a:sym typeface="Helvetica"/>
              </a:defRPr>
            </a:lvl3pPr>
            <a:lvl4pPr marL="1318846" indent="-604471">
              <a:spcBef>
                <a:spcPts val="0"/>
              </a:spcBef>
              <a:defRPr sz="4950" b="1">
                <a:solidFill>
                  <a:srgbClr val="0F3659"/>
                </a:solidFill>
                <a:latin typeface="+mn-lt"/>
                <a:ea typeface="+mn-ea"/>
                <a:cs typeface="+mn-cs"/>
                <a:sym typeface="Helvetica"/>
              </a:defRPr>
            </a:lvl4pPr>
            <a:lvl5pPr marL="1556971" indent="-604471">
              <a:spcBef>
                <a:spcPts val="0"/>
              </a:spcBef>
              <a:defRPr sz="4950"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596"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62678496"/>
      </p:ext>
    </p:extLst>
  </p:cSld>
  <p:clrMapOvr>
    <a:masterClrMapping/>
  </p:clrMapOvr>
  <p:transition spd="med"/>
</p:sldLayout>
</file>

<file path=ppt/slideLayouts/slideLayout1229.xml><?xml version="1.0" encoding="utf-8"?>
<p:sldLayout xmlns:a="http://schemas.openxmlformats.org/drawingml/2006/main" xmlns:r="http://schemas.openxmlformats.org/officeDocument/2006/relationships" xmlns:p="http://schemas.openxmlformats.org/presentationml/2006/main" showMasterSp="0" type="tx">
  <p:cSld name="19_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174075" y="6394551"/>
            <a:ext cx="487299" cy="477040"/>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422550792"/>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1_Specialty 3">
    <p:bg>
      <p:bgPr>
        <a:solidFill>
          <a:srgbClr val="56A9FD"/>
        </a:solidFill>
        <a:effectLst/>
      </p:bgPr>
    </p:bg>
    <p:spTree>
      <p:nvGrpSpPr>
        <p:cNvPr id="1" name=""/>
        <p:cNvGrpSpPr/>
        <p:nvPr/>
      </p:nvGrpSpPr>
      <p:grpSpPr>
        <a:xfrm>
          <a:off x="0" y="0"/>
          <a:ext cx="0" cy="0"/>
          <a:chOff x="0" y="0"/>
          <a:chExt cx="0" cy="0"/>
        </a:xfrm>
      </p:grpSpPr>
      <p:sp>
        <p:nvSpPr>
          <p:cNvPr id="1606"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07"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08"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09"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610"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1"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2"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613"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4"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5"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616"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7"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8"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619"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0"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1"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622"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3"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4"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625"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6"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7"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628"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9"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30"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631"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632"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0323898"/>
      </p:ext>
    </p:extLst>
  </p:cSld>
  <p:clrMapOvr>
    <a:masterClrMapping/>
  </p:clrMapOvr>
  <p:transition spd="med"/>
</p:sldLayout>
</file>

<file path=ppt/slideLayouts/slideLayout1230.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EAEAEA"/>
        </a:solidFill>
        <a:effectLst/>
      </p:bgPr>
    </p:bg>
    <p:spTree>
      <p:nvGrpSpPr>
        <p:cNvPr id="1" name=""/>
        <p:cNvGrpSpPr/>
        <p:nvPr/>
      </p:nvGrpSpPr>
      <p:grpSpPr>
        <a:xfrm>
          <a:off x="0" y="0"/>
          <a:ext cx="0" cy="0"/>
          <a:chOff x="0" y="0"/>
          <a:chExt cx="0" cy="0"/>
        </a:xfrm>
      </p:grpSpPr>
      <p:sp>
        <p:nvSpPr>
          <p:cNvPr id="5610"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66439163"/>
      </p:ext>
    </p:extLst>
  </p:cSld>
  <p:clrMapOvr>
    <a:masterClrMapping/>
  </p:clrMapOvr>
  <p:transition spd="med"/>
</p:sldLayout>
</file>

<file path=ppt/slideLayouts/slideLayout1231.xml><?xml version="1.0" encoding="utf-8"?>
<p:sldLayout xmlns:a="http://schemas.openxmlformats.org/drawingml/2006/main" xmlns:r="http://schemas.openxmlformats.org/officeDocument/2006/relationships" xmlns:p="http://schemas.openxmlformats.org/presentationml/2006/main" showMasterSp="0"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5618" name="Title Text"/>
          <p:cNvSpPr txBox="1">
            <a:spLocks noGrp="1"/>
          </p:cNvSpPr>
          <p:nvPr>
            <p:ph type="title"/>
          </p:nvPr>
        </p:nvSpPr>
        <p:spPr>
          <a:xfrm>
            <a:off x="228600" y="268224"/>
            <a:ext cx="4114800" cy="1140969"/>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9" name="Body Level One…"/>
          <p:cNvSpPr txBox="1">
            <a:spLocks noGrp="1"/>
          </p:cNvSpPr>
          <p:nvPr>
            <p:ph type="body" sz="half" idx="1"/>
          </p:nvPr>
        </p:nvSpPr>
        <p:spPr>
          <a:xfrm>
            <a:off x="228600" y="1498600"/>
            <a:ext cx="4114800" cy="4779265"/>
          </a:xfrm>
          <a:prstGeom prst="rect">
            <a:avLst/>
          </a:prstGeom>
        </p:spPr>
        <p:txBody>
          <a:bodyPr lIns="0" tIns="0" rIns="0" bIns="0" anchor="t"/>
          <a:lstStyle>
            <a:lvl1pPr marL="0" indent="0" defTabSz="457200">
              <a:spcBef>
                <a:spcPts val="0"/>
              </a:spcBef>
              <a:buSzTx/>
              <a:buNone/>
              <a:tabLst>
                <a:tab pos="4010025" algn="r"/>
              </a:tabLst>
              <a:defRPr sz="1350">
                <a:solidFill>
                  <a:srgbClr val="000000"/>
                </a:solidFill>
                <a:latin typeface="IBM Plex Sans"/>
                <a:ea typeface="IBM Plex Sans"/>
                <a:cs typeface="IBM Plex Sans"/>
                <a:sym typeface="IBM Plex Sans"/>
              </a:defRPr>
            </a:lvl1pPr>
            <a:lvl2pPr marL="166858"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2pPr>
            <a:lvl3pPr marL="250797" indent="-166858" defTabSz="457200">
              <a:spcBef>
                <a:spcPts val="0"/>
              </a:spcBef>
              <a:buSzPct val="100000"/>
              <a:tabLst>
                <a:tab pos="4010025" algn="r"/>
              </a:tabLst>
              <a:defRPr sz="1350">
                <a:solidFill>
                  <a:srgbClr val="000000"/>
                </a:solidFill>
                <a:latin typeface="IBM Plex Sans"/>
                <a:ea typeface="IBM Plex Sans"/>
                <a:cs typeface="IBM Plex Sans"/>
                <a:sym typeface="IBM Plex Sans"/>
              </a:defRPr>
            </a:lvl3pPr>
            <a:lvl4pPr marL="333715" indent="-162265"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4pPr>
            <a:lvl5pPr marL="403197"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20" name="Text Placeholder 6"/>
          <p:cNvSpPr>
            <a:spLocks noGrp="1"/>
          </p:cNvSpPr>
          <p:nvPr>
            <p:ph type="body" sz="half" idx="13"/>
          </p:nvPr>
        </p:nvSpPr>
        <p:spPr>
          <a:xfrm>
            <a:off x="4800600" y="1498600"/>
            <a:ext cx="4114800" cy="4779265"/>
          </a:xfrm>
          <a:prstGeom prst="rect">
            <a:avLst/>
          </a:prstGeom>
        </p:spPr>
        <p:txBody>
          <a:bodyPr lIns="0" tIns="0" rIns="0" bIns="0" anchor="t"/>
          <a:lstStyle>
            <a:lvl1pPr marL="0" indent="0" defTabSz="457200">
              <a:spcBef>
                <a:spcPts val="1088"/>
              </a:spcBef>
              <a:buSzTx/>
              <a:buNone/>
              <a:tabLst>
                <a:tab pos="4010025" algn="r"/>
              </a:tabLst>
              <a:defRPr sz="3600">
                <a:solidFill>
                  <a:srgbClr val="000000"/>
                </a:solidFill>
                <a:latin typeface="IBM Plex Sans"/>
                <a:sym typeface="IBM Plex Sans"/>
              </a:defRPr>
            </a:lvl1pPr>
          </a:lstStyle>
          <a:p>
            <a:pPr marL="0" indent="0" defTabSz="1219200">
              <a:spcBef>
                <a:spcPts val="2900"/>
              </a:spcBef>
              <a:buSzTx/>
              <a:buNone/>
              <a:tabLst>
                <a:tab pos="10693400" algn="r"/>
              </a:tabLst>
              <a:defRPr sz="3600">
                <a:solidFill>
                  <a:srgbClr val="000000"/>
                </a:solidFill>
                <a:latin typeface="IBM Plex Sans"/>
                <a:ea typeface="IBM Plex Sans"/>
                <a:cs typeface="IBM Plex Sans"/>
                <a:sym typeface="IBM Plex Sans"/>
              </a:defRPr>
            </a:pPr>
            <a:endParaRPr/>
          </a:p>
        </p:txBody>
      </p:sp>
      <p:sp>
        <p:nvSpPr>
          <p:cNvPr id="562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035237565"/>
      </p:ext>
    </p:extLst>
  </p:cSld>
  <p:clrMapOvr>
    <a:masterClrMapping/>
  </p:clrMapOvr>
  <p:transition spd="med"/>
</p:sldLayout>
</file>

<file path=ppt/slideLayouts/slideLayout1232.xml><?xml version="1.0" encoding="utf-8"?>
<p:sldLayout xmlns:a="http://schemas.openxmlformats.org/drawingml/2006/main" xmlns:r="http://schemas.openxmlformats.org/officeDocument/2006/relationships" xmlns:p="http://schemas.openxmlformats.org/presentationml/2006/main" showMasterSp="0" type="tx">
  <p:cSld name="13_Title and Content">
    <p:bg>
      <p:bgPr>
        <a:solidFill>
          <a:srgbClr val="FFFFFF"/>
        </a:solidFill>
        <a:effectLst/>
      </p:bgPr>
    </p:bg>
    <p:spTree>
      <p:nvGrpSpPr>
        <p:cNvPr id="1" name=""/>
        <p:cNvGrpSpPr/>
        <p:nvPr/>
      </p:nvGrpSpPr>
      <p:grpSpPr>
        <a:xfrm>
          <a:off x="0" y="0"/>
          <a:ext cx="0" cy="0"/>
          <a:chOff x="0" y="0"/>
          <a:chExt cx="0" cy="0"/>
        </a:xfrm>
      </p:grpSpPr>
      <p:sp>
        <p:nvSpPr>
          <p:cNvPr id="5628" name="Straight Connector 6"/>
          <p:cNvSpPr/>
          <p:nvPr/>
        </p:nvSpPr>
        <p:spPr>
          <a:xfrm>
            <a:off x="285454" y="722407"/>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sp>
        <p:nvSpPr>
          <p:cNvPr id="5629" name="Straight Connector 7"/>
          <p:cNvSpPr/>
          <p:nvPr/>
        </p:nvSpPr>
        <p:spPr>
          <a:xfrm>
            <a:off x="285454" y="6493885"/>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pic>
        <p:nvPicPr>
          <p:cNvPr id="5630" name="Picture 10" descr="Picture 10"/>
          <p:cNvPicPr>
            <a:picLocks noChangeAspect="1"/>
          </p:cNvPicPr>
          <p:nvPr/>
        </p:nvPicPr>
        <p:blipFill>
          <a:blip r:embed="rId2">
            <a:extLst/>
          </a:blip>
          <a:stretch>
            <a:fillRect/>
          </a:stretch>
        </p:blipFill>
        <p:spPr>
          <a:xfrm>
            <a:off x="8312652" y="279494"/>
            <a:ext cx="588861" cy="304912"/>
          </a:xfrm>
          <a:prstGeom prst="rect">
            <a:avLst/>
          </a:prstGeom>
          <a:ln w="12700">
            <a:miter lim="400000"/>
          </a:ln>
        </p:spPr>
      </p:pic>
      <p:sp>
        <p:nvSpPr>
          <p:cNvPr id="5631" name="Title Text"/>
          <p:cNvSpPr txBox="1">
            <a:spLocks noGrp="1"/>
          </p:cNvSpPr>
          <p:nvPr>
            <p:ph type="title"/>
          </p:nvPr>
        </p:nvSpPr>
        <p:spPr>
          <a:xfrm>
            <a:off x="628650" y="365125"/>
            <a:ext cx="7886700" cy="1325563"/>
          </a:xfrm>
          <a:prstGeom prst="rect">
            <a:avLst/>
          </a:prstGeom>
        </p:spPr>
        <p:txBody>
          <a:bodyPr lIns="68580" tIns="68580" rIns="68580" bIns="68580" anchor="t"/>
          <a:lstStyle>
            <a:lvl1pPr algn="ctr" defTabSz="457188">
              <a:defRPr sz="4350" b="0">
                <a:solidFill>
                  <a:srgbClr val="000000"/>
                </a:solidFill>
                <a:latin typeface="Calibri"/>
                <a:ea typeface="Calibri"/>
                <a:cs typeface="Calibri"/>
                <a:sym typeface="Calibri"/>
              </a:defRPr>
            </a:lvl1pPr>
          </a:lstStyle>
          <a:p>
            <a:r>
              <a:t>Title Text</a:t>
            </a:r>
          </a:p>
        </p:txBody>
      </p:sp>
      <p:sp>
        <p:nvSpPr>
          <p:cNvPr id="5632" name="Body Level One…"/>
          <p:cNvSpPr txBox="1">
            <a:spLocks noGrp="1"/>
          </p:cNvSpPr>
          <p:nvPr>
            <p:ph type="body" idx="1"/>
          </p:nvPr>
        </p:nvSpPr>
        <p:spPr>
          <a:xfrm>
            <a:off x="628650" y="1825625"/>
            <a:ext cx="7886700" cy="4351340"/>
          </a:xfrm>
          <a:prstGeom prst="rect">
            <a:avLst/>
          </a:prstGeom>
        </p:spPr>
        <p:txBody>
          <a:bodyPr lIns="68580" tIns="68580" rIns="68580" bIns="68580" anchor="t"/>
          <a:lstStyle>
            <a:lvl1pPr marL="342892" indent="-342892" defTabSz="457188">
              <a:spcBef>
                <a:spcPts val="750"/>
              </a:spcBef>
              <a:buSzPct val="100000"/>
              <a:buFont typeface="Arial"/>
              <a:defRPr sz="3150">
                <a:solidFill>
                  <a:srgbClr val="000000"/>
                </a:solidFill>
                <a:latin typeface="Calibri"/>
                <a:ea typeface="Calibri"/>
                <a:cs typeface="Calibri"/>
                <a:sym typeface="Calibri"/>
              </a:defRPr>
            </a:lvl1pPr>
            <a:lvl2pPr marL="552951" indent="-324356" defTabSz="457188">
              <a:spcBef>
                <a:spcPts val="750"/>
              </a:spcBef>
              <a:buSzPct val="100000"/>
              <a:buFont typeface="Arial"/>
              <a:buChar char="–"/>
              <a:defRPr sz="3150">
                <a:solidFill>
                  <a:srgbClr val="000000"/>
                </a:solidFill>
                <a:latin typeface="Calibri"/>
                <a:ea typeface="Calibri"/>
                <a:cs typeface="Calibri"/>
                <a:sym typeface="Calibri"/>
              </a:defRPr>
            </a:lvl2pPr>
            <a:lvl3pPr marL="757218" indent="-300030" defTabSz="457188">
              <a:spcBef>
                <a:spcPts val="750"/>
              </a:spcBef>
              <a:buSzPct val="100000"/>
              <a:buFont typeface="Arial"/>
              <a:defRPr sz="3150">
                <a:solidFill>
                  <a:srgbClr val="000000"/>
                </a:solidFill>
                <a:latin typeface="Calibri"/>
                <a:ea typeface="Calibri"/>
                <a:cs typeface="Calibri"/>
                <a:sym typeface="Calibri"/>
              </a:defRPr>
            </a:lvl3pPr>
            <a:lvl4pPr marL="1055050" indent="-369267" defTabSz="457188">
              <a:spcBef>
                <a:spcPts val="750"/>
              </a:spcBef>
              <a:buSzPct val="100000"/>
              <a:buFont typeface="Arial"/>
              <a:buChar char="–"/>
              <a:defRPr sz="3150">
                <a:solidFill>
                  <a:srgbClr val="000000"/>
                </a:solidFill>
                <a:latin typeface="Calibri"/>
                <a:ea typeface="Calibri"/>
                <a:cs typeface="Calibri"/>
                <a:sym typeface="Calibri"/>
              </a:defRPr>
            </a:lvl4pPr>
            <a:lvl5pPr marL="1283644" indent="-369267" defTabSz="457188">
              <a:spcBef>
                <a:spcPts val="750"/>
              </a:spcBef>
              <a:buSzPct val="100000"/>
              <a:buFont typeface="Arial"/>
              <a:buChar char="»"/>
              <a:defRPr sz="315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33" name="Slide Number"/>
          <p:cNvSpPr txBox="1">
            <a:spLocks noGrp="1"/>
          </p:cNvSpPr>
          <p:nvPr>
            <p:ph type="sldNum" sz="quarter" idx="2"/>
          </p:nvPr>
        </p:nvSpPr>
        <p:spPr>
          <a:xfrm>
            <a:off x="6457950" y="6356352"/>
            <a:ext cx="343684" cy="346249"/>
          </a:xfrm>
          <a:prstGeom prst="rect">
            <a:avLst/>
          </a:prstGeom>
        </p:spPr>
        <p:txBody>
          <a:bodyPr lIns="68580" tIns="68580" rIns="68580" bIns="68580"/>
          <a:lstStyle>
            <a:lvl1pPr algn="l" defTabSz="685800">
              <a:defRPr sz="135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68760286"/>
      </p:ext>
    </p:extLst>
  </p:cSld>
  <p:clrMapOvr>
    <a:masterClrMapping/>
  </p:clrMapOvr>
  <p:transition spd="med"/>
</p:sldLayout>
</file>

<file path=ppt/slideLayouts/slideLayout1233.xml><?xml version="1.0" encoding="utf-8"?>
<p:sldLayout xmlns:a="http://schemas.openxmlformats.org/drawingml/2006/main" xmlns:r="http://schemas.openxmlformats.org/officeDocument/2006/relationships" xmlns:p="http://schemas.openxmlformats.org/presentationml/2006/main" showMasterSp="0" type="tx">
  <p:cSld name="14_Title and Content">
    <p:bg>
      <p:bgPr>
        <a:solidFill>
          <a:srgbClr val="FFFFFF"/>
        </a:solidFill>
        <a:effectLst/>
      </p:bgPr>
    </p:bg>
    <p:spTree>
      <p:nvGrpSpPr>
        <p:cNvPr id="1" name=""/>
        <p:cNvGrpSpPr/>
        <p:nvPr/>
      </p:nvGrpSpPr>
      <p:grpSpPr>
        <a:xfrm>
          <a:off x="0" y="0"/>
          <a:ext cx="0" cy="0"/>
          <a:chOff x="0" y="0"/>
          <a:chExt cx="0" cy="0"/>
        </a:xfrm>
      </p:grpSpPr>
      <p:sp>
        <p:nvSpPr>
          <p:cNvPr id="5640" name="Title Text"/>
          <p:cNvSpPr txBox="1">
            <a:spLocks noGrp="1"/>
          </p:cNvSpPr>
          <p:nvPr>
            <p:ph type="title"/>
          </p:nvPr>
        </p:nvSpPr>
        <p:spPr>
          <a:xfrm>
            <a:off x="628650" y="365125"/>
            <a:ext cx="7886700" cy="1325563"/>
          </a:xfrm>
          <a:prstGeom prst="rect">
            <a:avLst/>
          </a:prstGeom>
        </p:spPr>
        <p:txBody>
          <a:bodyPr lIns="91439" tIns="91439" rIns="91439" bIns="91439"/>
          <a:lstStyle>
            <a:lvl1pPr defTabSz="685800">
              <a:lnSpc>
                <a:spcPct val="90000"/>
              </a:lnSpc>
              <a:defRPr sz="3300" b="0">
                <a:solidFill>
                  <a:srgbClr val="000000"/>
                </a:solidFill>
                <a:latin typeface="Calibri Light"/>
                <a:ea typeface="Calibri Light"/>
                <a:cs typeface="Calibri Light"/>
                <a:sym typeface="Calibri Light"/>
              </a:defRPr>
            </a:lvl1pPr>
          </a:lstStyle>
          <a:p>
            <a:r>
              <a:t>Title Text</a:t>
            </a:r>
          </a:p>
        </p:txBody>
      </p:sp>
      <p:sp>
        <p:nvSpPr>
          <p:cNvPr id="5641" name="Body Level One…"/>
          <p:cNvSpPr txBox="1">
            <a:spLocks noGrp="1"/>
          </p:cNvSpPr>
          <p:nvPr>
            <p:ph type="body" idx="1"/>
          </p:nvPr>
        </p:nvSpPr>
        <p:spPr>
          <a:xfrm>
            <a:off x="628650" y="1825625"/>
            <a:ext cx="7886700" cy="4351338"/>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alibri"/>
                <a:ea typeface="Calibri"/>
                <a:cs typeface="Calibri"/>
                <a:sym typeface="Calibri"/>
              </a:defRPr>
            </a:lvl1pPr>
            <a:lvl2pPr marL="371475" indent="-200025" defTabSz="685800">
              <a:lnSpc>
                <a:spcPct val="90000"/>
              </a:lnSpc>
              <a:spcBef>
                <a:spcPts val="750"/>
              </a:spcBef>
              <a:buSzPct val="100000"/>
              <a:buFont typeface="Arial"/>
              <a:defRPr sz="2100">
                <a:solidFill>
                  <a:srgbClr val="000000"/>
                </a:solidFill>
                <a:latin typeface="Calibri"/>
                <a:ea typeface="Calibri"/>
                <a:cs typeface="Calibri"/>
                <a:sym typeface="Calibri"/>
              </a:defRPr>
            </a:lvl2pPr>
            <a:lvl3pPr marL="582930" indent="-240030" defTabSz="685800">
              <a:lnSpc>
                <a:spcPct val="90000"/>
              </a:lnSpc>
              <a:spcBef>
                <a:spcPts val="750"/>
              </a:spcBef>
              <a:buSzPct val="100000"/>
              <a:buFont typeface="Arial"/>
              <a:defRPr sz="2100">
                <a:solidFill>
                  <a:srgbClr val="000000"/>
                </a:solidFill>
                <a:latin typeface="Calibri"/>
                <a:ea typeface="Calibri"/>
                <a:cs typeface="Calibri"/>
                <a:sym typeface="Calibri"/>
              </a:defRPr>
            </a:lvl3pPr>
            <a:lvl4pPr marL="78105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4pPr>
            <a:lvl5pPr marL="95250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42" name="Slide Number"/>
          <p:cNvSpPr txBox="1">
            <a:spLocks noGrp="1"/>
          </p:cNvSpPr>
          <p:nvPr>
            <p:ph type="sldNum" sz="quarter" idx="2"/>
          </p:nvPr>
        </p:nvSpPr>
        <p:spPr>
          <a:xfrm>
            <a:off x="8196034" y="6377332"/>
            <a:ext cx="319316" cy="323163"/>
          </a:xfrm>
          <a:prstGeom prst="rect">
            <a:avLst/>
          </a:prstGeom>
        </p:spPr>
        <p:txBody>
          <a:bodyPr lIns="91439" tIns="91439" rIns="91439" bIns="91439" anchor="ctr"/>
          <a:lstStyle>
            <a:lvl1pPr algn="r"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848153500"/>
      </p:ext>
    </p:extLst>
  </p:cSld>
  <p:clrMapOvr>
    <a:masterClrMapping/>
  </p:clrMapOvr>
  <p:transition spd="med"/>
</p:sldLayout>
</file>

<file path=ppt/slideLayouts/slideLayout1234.xml><?xml version="1.0" encoding="utf-8"?>
<p:sldLayout xmlns:a="http://schemas.openxmlformats.org/drawingml/2006/main" xmlns:r="http://schemas.openxmlformats.org/officeDocument/2006/relationships" xmlns:p="http://schemas.openxmlformats.org/presentationml/2006/main" showMasterSp="0" type="tx">
  <p:cSld name="2_Cover Slide">
    <p:bg>
      <p:bgPr>
        <a:solidFill>
          <a:srgbClr val="000000"/>
        </a:solidFill>
        <a:effectLst/>
      </p:bgPr>
    </p:bg>
    <p:spTree>
      <p:nvGrpSpPr>
        <p:cNvPr id="1" name=""/>
        <p:cNvGrpSpPr/>
        <p:nvPr/>
      </p:nvGrpSpPr>
      <p:grpSpPr>
        <a:xfrm>
          <a:off x="0" y="0"/>
          <a:ext cx="0" cy="0"/>
          <a:chOff x="0" y="0"/>
          <a:chExt cx="0" cy="0"/>
        </a:xfrm>
      </p:grpSpPr>
      <p:sp>
        <p:nvSpPr>
          <p:cNvPr id="5649" name="Title Text"/>
          <p:cNvSpPr txBox="1">
            <a:spLocks noGrp="1"/>
          </p:cNvSpPr>
          <p:nvPr>
            <p:ph type="title"/>
          </p:nvPr>
        </p:nvSpPr>
        <p:spPr>
          <a:xfrm>
            <a:off x="228599" y="271708"/>
            <a:ext cx="4114802" cy="597246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pic>
        <p:nvPicPr>
          <p:cNvPr id="5650" name="Picture 5" descr="Picture 5"/>
          <p:cNvPicPr>
            <a:picLocks noChangeAspect="1"/>
          </p:cNvPicPr>
          <p:nvPr/>
        </p:nvPicPr>
        <p:blipFill>
          <a:blip r:embed="rId2">
            <a:extLst/>
          </a:blip>
          <a:stretch>
            <a:fillRect/>
          </a:stretch>
        </p:blipFill>
        <p:spPr>
          <a:xfrm>
            <a:off x="8393811" y="6273800"/>
            <a:ext cx="521589" cy="281941"/>
          </a:xfrm>
          <a:prstGeom prst="rect">
            <a:avLst/>
          </a:prstGeom>
          <a:ln w="12700">
            <a:miter lim="400000"/>
          </a:ln>
        </p:spPr>
      </p:pic>
      <p:sp>
        <p:nvSpPr>
          <p:cNvPr id="5651"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192414362"/>
      </p:ext>
    </p:extLst>
  </p:cSld>
  <p:clrMapOvr>
    <a:masterClrMapping/>
  </p:clrMapOvr>
  <p:transition spd="med"/>
</p:sldLayout>
</file>

<file path=ppt/slideLayouts/slideLayout1235.xml><?xml version="1.0" encoding="utf-8"?>
<p:sldLayout xmlns:a="http://schemas.openxmlformats.org/drawingml/2006/main" xmlns:r="http://schemas.openxmlformats.org/officeDocument/2006/relationships" xmlns:p="http://schemas.openxmlformats.org/presentationml/2006/main" showMasterSp="0" type="tx">
  <p:cSld name="1_title, blank">
    <p:bg>
      <p:bgPr>
        <a:solidFill>
          <a:srgbClr val="000000"/>
        </a:solidFill>
        <a:effectLst/>
      </p:bgPr>
    </p:bg>
    <p:spTree>
      <p:nvGrpSpPr>
        <p:cNvPr id="1" name=""/>
        <p:cNvGrpSpPr/>
        <p:nvPr/>
      </p:nvGrpSpPr>
      <p:grpSpPr>
        <a:xfrm>
          <a:off x="0" y="0"/>
          <a:ext cx="0" cy="0"/>
          <a:chOff x="0" y="0"/>
          <a:chExt cx="0" cy="0"/>
        </a:xfrm>
      </p:grpSpPr>
      <p:sp>
        <p:nvSpPr>
          <p:cNvPr id="5658"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59"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150578675"/>
      </p:ext>
    </p:extLst>
  </p:cSld>
  <p:clrMapOvr>
    <a:masterClrMapping/>
  </p:clrMapOvr>
  <p:transition spd="med"/>
</p:sldLayout>
</file>

<file path=ppt/slideLayouts/slideLayout1236.xml><?xml version="1.0" encoding="utf-8"?>
<p:sldLayout xmlns:a="http://schemas.openxmlformats.org/drawingml/2006/main" xmlns:r="http://schemas.openxmlformats.org/officeDocument/2006/relationships" xmlns:p="http://schemas.openxmlformats.org/presentationml/2006/main" showMasterSp="0" type="tx">
  <p:cSld name="15_Title and Content">
    <p:bg>
      <p:bgPr>
        <a:solidFill>
          <a:srgbClr val="000000"/>
        </a:solidFill>
        <a:effectLst/>
      </p:bgPr>
    </p:bg>
    <p:spTree>
      <p:nvGrpSpPr>
        <p:cNvPr id="1" name=""/>
        <p:cNvGrpSpPr/>
        <p:nvPr/>
      </p:nvGrpSpPr>
      <p:grpSpPr>
        <a:xfrm>
          <a:off x="0" y="0"/>
          <a:ext cx="0" cy="0"/>
          <a:chOff x="0" y="0"/>
          <a:chExt cx="0" cy="0"/>
        </a:xfrm>
      </p:grpSpPr>
      <p:sp>
        <p:nvSpPr>
          <p:cNvPr id="5666"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67" name="Body Level One…"/>
          <p:cNvSpPr txBox="1">
            <a:spLocks noGrp="1"/>
          </p:cNvSpPr>
          <p:nvPr>
            <p:ph type="body" idx="1"/>
          </p:nvPr>
        </p:nvSpPr>
        <p:spPr>
          <a:xfrm>
            <a:off x="457200" y="1516062"/>
            <a:ext cx="8229600" cy="4507993"/>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000000"/>
                </a:solidFill>
                <a:latin typeface="IBM Plex Sans"/>
                <a:ea typeface="IBM Plex Sans"/>
                <a:cs typeface="IBM Plex Sans"/>
                <a:sym typeface="IBM Plex Sans"/>
              </a:defRPr>
            </a:lvl2pPr>
            <a:lvl3pPr marL="250797" indent="-166858" defTabSz="457200">
              <a:spcBef>
                <a:spcPts val="1088"/>
              </a:spcBef>
              <a:buSzPct val="100000"/>
              <a:defRPr sz="1350">
                <a:solidFill>
                  <a:srgbClr val="000000"/>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000000"/>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68"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172858446"/>
      </p:ext>
    </p:extLst>
  </p:cSld>
  <p:clrMapOvr>
    <a:masterClrMapping/>
  </p:clrMapOvr>
  <p:transition spd="med"/>
</p:sldLayout>
</file>

<file path=ppt/slideLayouts/slideLayout1237.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5675"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76"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517809072"/>
      </p:ext>
    </p:extLst>
  </p:cSld>
  <p:clrMapOvr>
    <a:masterClrMapping/>
  </p:clrMapOvr>
  <p:transition spd="med"/>
</p:sldLayout>
</file>

<file path=ppt/slideLayouts/slideLayout1238.xml><?xml version="1.0" encoding="utf-8"?>
<p:sldLayout xmlns:a="http://schemas.openxmlformats.org/drawingml/2006/main" xmlns:r="http://schemas.openxmlformats.org/officeDocument/2006/relationships" xmlns:p="http://schemas.openxmlformats.org/presentationml/2006/main" showMasterSp="0" type="tx">
  <p:cSld name="section, title, text (four columns)">
    <p:bg>
      <p:bgPr>
        <a:solidFill>
          <a:srgbClr val="000000"/>
        </a:solidFill>
        <a:effectLst/>
      </p:bgPr>
    </p:bg>
    <p:spTree>
      <p:nvGrpSpPr>
        <p:cNvPr id="1" name=""/>
        <p:cNvGrpSpPr/>
        <p:nvPr/>
      </p:nvGrpSpPr>
      <p:grpSpPr>
        <a:xfrm>
          <a:off x="0" y="0"/>
          <a:ext cx="0" cy="0"/>
          <a:chOff x="0" y="0"/>
          <a:chExt cx="0" cy="0"/>
        </a:xfrm>
      </p:grpSpPr>
      <p:sp>
        <p:nvSpPr>
          <p:cNvPr id="5683" name="Title Text"/>
          <p:cNvSpPr txBox="1">
            <a:spLocks noGrp="1"/>
          </p:cNvSpPr>
          <p:nvPr>
            <p:ph type="title"/>
          </p:nvPr>
        </p:nvSpPr>
        <p:spPr>
          <a:xfrm>
            <a:off x="228600" y="548640"/>
            <a:ext cx="6400800" cy="85344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8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685" name="Body Level One…"/>
          <p:cNvSpPr txBox="1">
            <a:spLocks noGrp="1"/>
          </p:cNvSpPr>
          <p:nvPr>
            <p:ph type="body" sz="quarter" idx="1"/>
          </p:nvPr>
        </p:nvSpPr>
        <p:spPr>
          <a:xfrm>
            <a:off x="4800600" y="1457959"/>
            <a:ext cx="1828800" cy="4786207"/>
          </a:xfrm>
          <a:prstGeom prst="rect">
            <a:avLst/>
          </a:prstGeom>
        </p:spPr>
        <p:txBody>
          <a:bodyPr lIns="0" tIns="0" rIns="0" bIns="0" anchor="t"/>
          <a:lstStyle>
            <a:lvl1pPr marL="0" indent="0" defTabSz="457200">
              <a:spcBef>
                <a:spcPts val="1088"/>
              </a:spcBef>
              <a:buSzTx/>
              <a:buNone/>
              <a:defRPr sz="1575">
                <a:solidFill>
                  <a:srgbClr val="FFFFFF"/>
                </a:solidFill>
                <a:latin typeface="IBM Plex Sans"/>
                <a:ea typeface="IBM Plex Sans"/>
                <a:cs typeface="IBM Plex Sans"/>
                <a:sym typeface="IBM Plex Sans"/>
              </a:defRPr>
            </a:lvl1pPr>
            <a:lvl2pPr marL="0" indent="0" defTabSz="457200">
              <a:spcBef>
                <a:spcPts val="1088"/>
              </a:spcBef>
              <a:buSzTx/>
              <a:buNone/>
              <a:defRPr sz="1575">
                <a:solidFill>
                  <a:srgbClr val="FFFFFF"/>
                </a:solidFill>
                <a:latin typeface="IBM Plex Sans"/>
                <a:ea typeface="IBM Plex Sans"/>
                <a:cs typeface="IBM Plex Sans"/>
                <a:sym typeface="IBM Plex Sans"/>
              </a:defRPr>
            </a:lvl2pPr>
            <a:lvl3pPr marL="331698" indent="-247759" defTabSz="457200">
              <a:spcBef>
                <a:spcPts val="1088"/>
              </a:spcBef>
              <a:buSzPct val="100000"/>
              <a:defRPr sz="1575">
                <a:solidFill>
                  <a:srgbClr val="FFFFFF"/>
                </a:solidFill>
                <a:latin typeface="IBM Plex Sans"/>
                <a:ea typeface="IBM Plex Sans"/>
                <a:cs typeface="IBM Plex Sans"/>
                <a:sym typeface="IBM Plex Sans"/>
              </a:defRPr>
            </a:lvl3pPr>
            <a:lvl4pPr marL="412389" indent="-240939" defTabSz="457200">
              <a:spcBef>
                <a:spcPts val="1088"/>
              </a:spcBef>
              <a:buSzPct val="100000"/>
              <a:buChar char="–"/>
              <a:defRPr sz="1575">
                <a:solidFill>
                  <a:srgbClr val="FFFFFF"/>
                </a:solidFill>
                <a:latin typeface="IBM Plex Sans"/>
                <a:ea typeface="IBM Plex Sans"/>
                <a:cs typeface="IBM Plex Sans"/>
                <a:sym typeface="IBM Plex Sans"/>
              </a:defRPr>
            </a:lvl4pPr>
            <a:lvl5pPr marL="484098" indent="-247759" defTabSz="457200">
              <a:spcBef>
                <a:spcPts val="1088"/>
              </a:spcBef>
              <a:buSzPct val="100000"/>
              <a:buChar char="»"/>
              <a:defRPr sz="1575">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86"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FFFFFF"/>
                </a:solidFill>
                <a:latin typeface="IBM Plex Sans"/>
                <a:sym typeface="IBM Plex Sans"/>
              </a:defRPr>
            </a:lvl1pPr>
          </a:lstStyle>
          <a:p>
            <a:pPr marL="0" indent="0" defTabSz="1219200">
              <a:spcBef>
                <a:spcPts val="2900"/>
              </a:spcBef>
              <a:buSzTx/>
              <a:buNone/>
              <a:defRPr sz="2800">
                <a:solidFill>
                  <a:srgbClr val="FFFFFF"/>
                </a:solidFill>
                <a:latin typeface="IBM Plex Sans"/>
                <a:ea typeface="IBM Plex Sans"/>
                <a:cs typeface="IBM Plex Sans"/>
                <a:sym typeface="IBM Plex Sans"/>
              </a:defRPr>
            </a:pPr>
            <a:endParaRPr/>
          </a:p>
        </p:txBody>
      </p:sp>
      <p:sp>
        <p:nvSpPr>
          <p:cNvPr id="5687" name="Text Placeholder 6"/>
          <p:cNvSpPr>
            <a:spLocks noGrp="1"/>
          </p:cNvSpPr>
          <p:nvPr>
            <p:ph type="body" sz="quarter" idx="14"/>
          </p:nvPr>
        </p:nvSpPr>
        <p:spPr>
          <a:xfrm>
            <a:off x="228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8" name="Text Placeholder 7"/>
          <p:cNvSpPr>
            <a:spLocks noGrp="1"/>
          </p:cNvSpPr>
          <p:nvPr>
            <p:ph type="body" sz="quarter" idx="15"/>
          </p:nvPr>
        </p:nvSpPr>
        <p:spPr>
          <a:xfrm>
            <a:off x="2514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9" name="Text Placeholder 9"/>
          <p:cNvSpPr>
            <a:spLocks noGrp="1"/>
          </p:cNvSpPr>
          <p:nvPr>
            <p:ph type="body" sz="quarter" idx="16"/>
          </p:nvPr>
        </p:nvSpPr>
        <p:spPr>
          <a:xfrm>
            <a:off x="7086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2524967847"/>
      </p:ext>
    </p:extLst>
  </p:cSld>
  <p:clrMapOvr>
    <a:masterClrMapping/>
  </p:clrMapOvr>
  <p:transition spd="med"/>
</p:sldLayout>
</file>

<file path=ppt/slideLayouts/slideLayout1239.xml><?xml version="1.0" encoding="utf-8"?>
<p:sldLayout xmlns:a="http://schemas.openxmlformats.org/drawingml/2006/main" xmlns:r="http://schemas.openxmlformats.org/officeDocument/2006/relationships" xmlns:p="http://schemas.openxmlformats.org/presentationml/2006/main" showMasterSp="0" type="tx">
  <p:cSld name="14_Title Slide">
    <p:bg>
      <p:bgPr>
        <a:solidFill>
          <a:srgbClr val="FFFFFF"/>
        </a:solidFill>
        <a:effectLst/>
      </p:bgPr>
    </p:bg>
    <p:spTree>
      <p:nvGrpSpPr>
        <p:cNvPr id="1" name=""/>
        <p:cNvGrpSpPr/>
        <p:nvPr/>
      </p:nvGrpSpPr>
      <p:grpSpPr>
        <a:xfrm>
          <a:off x="0" y="0"/>
          <a:ext cx="0" cy="0"/>
          <a:chOff x="0" y="0"/>
          <a:chExt cx="0" cy="0"/>
        </a:xfrm>
      </p:grpSpPr>
      <p:sp>
        <p:nvSpPr>
          <p:cNvPr id="5696" name="Shape 13"/>
          <p:cNvSpPr/>
          <p:nvPr/>
        </p:nvSpPr>
        <p:spPr>
          <a:xfrm>
            <a:off x="0" y="6480312"/>
            <a:ext cx="9144000" cy="298176"/>
          </a:xfrm>
          <a:prstGeom prst="rect">
            <a:avLst/>
          </a:prstGeom>
          <a:solidFill>
            <a:srgbClr val="75C2D4"/>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pic>
        <p:nvPicPr>
          <p:cNvPr id="5697" name="Shape 14" descr="Shape 14"/>
          <p:cNvPicPr>
            <a:picLocks noChangeAspect="1"/>
          </p:cNvPicPr>
          <p:nvPr/>
        </p:nvPicPr>
        <p:blipFill>
          <a:blip r:embed="rId2">
            <a:extLst/>
          </a:blip>
          <a:srcRect t="47826" b="28115"/>
          <a:stretch>
            <a:fillRect/>
          </a:stretch>
        </p:blipFill>
        <p:spPr>
          <a:xfrm>
            <a:off x="0" y="0"/>
            <a:ext cx="9144000" cy="1649896"/>
          </a:xfrm>
          <a:prstGeom prst="rect">
            <a:avLst/>
          </a:prstGeom>
          <a:ln w="12700">
            <a:miter lim="400000"/>
          </a:ln>
        </p:spPr>
      </p:pic>
      <p:sp>
        <p:nvSpPr>
          <p:cNvPr id="5698" name="Shape 15"/>
          <p:cNvSpPr/>
          <p:nvPr/>
        </p:nvSpPr>
        <p:spPr>
          <a:xfrm>
            <a:off x="0" y="1"/>
            <a:ext cx="9144000" cy="1656521"/>
          </a:xfrm>
          <a:prstGeom prst="rect">
            <a:avLst/>
          </a:prstGeom>
          <a:solidFill>
            <a:srgbClr val="19253D">
              <a:alpha val="40784"/>
            </a:srgbClr>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699" name="Shape 16"/>
          <p:cNvSpPr/>
          <p:nvPr/>
        </p:nvSpPr>
        <p:spPr>
          <a:xfrm>
            <a:off x="0" y="6559825"/>
            <a:ext cx="9144000" cy="298176"/>
          </a:xfrm>
          <a:prstGeom prst="rect">
            <a:avLst/>
          </a:prstGeom>
          <a:solidFill>
            <a:srgbClr val="19253D"/>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700" name="Title Text"/>
          <p:cNvSpPr txBox="1">
            <a:spLocks noGrp="1"/>
          </p:cNvSpPr>
          <p:nvPr>
            <p:ph type="title"/>
          </p:nvPr>
        </p:nvSpPr>
        <p:spPr>
          <a:xfrm>
            <a:off x="628650" y="609601"/>
            <a:ext cx="7886700" cy="848141"/>
          </a:xfrm>
          <a:prstGeom prst="rect">
            <a:avLst/>
          </a:prstGeom>
        </p:spPr>
        <p:txBody>
          <a:bodyPr lIns="182849" tIns="182849" rIns="182849" bIns="182849" anchor="t"/>
          <a:lstStyle>
            <a:lvl1pPr defTabSz="685800">
              <a:lnSpc>
                <a:spcPct val="90000"/>
              </a:lnSpc>
              <a:defRPr sz="3150">
                <a:solidFill>
                  <a:srgbClr val="75C2D4"/>
                </a:solidFill>
                <a:latin typeface="Arial"/>
                <a:ea typeface="Arial"/>
                <a:cs typeface="Arial"/>
                <a:sym typeface="Arial"/>
              </a:defRPr>
            </a:lvl1pPr>
          </a:lstStyle>
          <a:p>
            <a:r>
              <a:t>Title Text</a:t>
            </a:r>
          </a:p>
        </p:txBody>
      </p:sp>
      <p:sp>
        <p:nvSpPr>
          <p:cNvPr id="5701" name="Body Level One…"/>
          <p:cNvSpPr txBox="1">
            <a:spLocks noGrp="1"/>
          </p:cNvSpPr>
          <p:nvPr>
            <p:ph type="body" idx="1"/>
          </p:nvPr>
        </p:nvSpPr>
        <p:spPr>
          <a:xfrm>
            <a:off x="621506" y="2279375"/>
            <a:ext cx="7879556" cy="3776368"/>
          </a:xfrm>
          <a:prstGeom prst="rect">
            <a:avLst/>
          </a:prstGeom>
        </p:spPr>
        <p:txBody>
          <a:bodyPr lIns="182849" tIns="182849" rIns="182849" bIns="182849" anchor="t"/>
          <a:lstStyle>
            <a:lvl1pPr marL="104775" indent="-3810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1pPr>
            <a:lvl2pPr marL="304800" indent="-66675"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2pPr>
            <a:lvl3pPr marL="516254" indent="-106679"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3pPr>
            <a:lvl4pPr marL="71437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4pPr>
            <a:lvl5pPr marL="88582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02" name="Slide Number"/>
          <p:cNvSpPr txBox="1">
            <a:spLocks noGrp="1"/>
          </p:cNvSpPr>
          <p:nvPr>
            <p:ph type="sldNum" sz="quarter" idx="2"/>
          </p:nvPr>
        </p:nvSpPr>
        <p:spPr>
          <a:xfrm>
            <a:off x="6233965" y="6194809"/>
            <a:ext cx="319235" cy="323083"/>
          </a:xfrm>
          <a:prstGeom prst="rect">
            <a:avLst/>
          </a:prstGeom>
        </p:spPr>
        <p:txBody>
          <a:bodyPr lIns="91399" tIns="91399" rIns="91399" bIns="91399" anchor="ctr"/>
          <a:lstStyle>
            <a:lvl1pPr marL="57150" indent="-85725" algn="r" defTabSz="685800">
              <a:defRPr>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0492900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1_Specialty 2">
    <p:bg>
      <p:bgPr>
        <a:solidFill>
          <a:srgbClr val="FFFFFF"/>
        </a:solidFill>
        <a:effectLst/>
      </p:bgPr>
    </p:bg>
    <p:spTree>
      <p:nvGrpSpPr>
        <p:cNvPr id="1" name=""/>
        <p:cNvGrpSpPr/>
        <p:nvPr/>
      </p:nvGrpSpPr>
      <p:grpSpPr>
        <a:xfrm>
          <a:off x="0" y="0"/>
          <a:ext cx="0" cy="0"/>
          <a:chOff x="0" y="0"/>
          <a:chExt cx="0" cy="0"/>
        </a:xfrm>
      </p:grpSpPr>
      <p:sp>
        <p:nvSpPr>
          <p:cNvPr id="1639"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640"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64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2"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643"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644"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645"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47365360"/>
      </p:ext>
    </p:extLst>
  </p:cSld>
  <p:clrMapOvr>
    <a:masterClrMapping/>
  </p:clrMapOvr>
  <p:transition spd="med"/>
</p:sldLayout>
</file>

<file path=ppt/slideLayouts/slideLayout1240.xml><?xml version="1.0" encoding="utf-8"?>
<p:sldLayout xmlns:a="http://schemas.openxmlformats.org/drawingml/2006/main" xmlns:r="http://schemas.openxmlformats.org/officeDocument/2006/relationships" xmlns:p="http://schemas.openxmlformats.org/presentationml/2006/main" showMasterSp="0" type="tx">
  <p:cSld name="2_title, blank">
    <p:bg>
      <p:bgPr>
        <a:solidFill>
          <a:srgbClr val="FFFFFF"/>
        </a:solidFill>
        <a:effectLst/>
      </p:bgPr>
    </p:bg>
    <p:spTree>
      <p:nvGrpSpPr>
        <p:cNvPr id="1" name=""/>
        <p:cNvGrpSpPr/>
        <p:nvPr/>
      </p:nvGrpSpPr>
      <p:grpSpPr>
        <a:xfrm>
          <a:off x="0" y="0"/>
          <a:ext cx="0" cy="0"/>
          <a:chOff x="0" y="0"/>
          <a:chExt cx="0" cy="0"/>
        </a:xfrm>
      </p:grpSpPr>
      <p:sp>
        <p:nvSpPr>
          <p:cNvPr id="5709"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710"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pic>
        <p:nvPicPr>
          <p:cNvPr id="5711" name="Image" descr="Image"/>
          <p:cNvPicPr>
            <a:picLocks noChangeAspect="1"/>
          </p:cNvPicPr>
          <p:nvPr/>
        </p:nvPicPr>
        <p:blipFill>
          <a:blip r:embed="rId2">
            <a:extLst/>
          </a:blip>
          <a:srcRect r="62076"/>
          <a:stretch>
            <a:fillRect/>
          </a:stretch>
        </p:blipFill>
        <p:spPr>
          <a:xfrm>
            <a:off x="79654" y="6487545"/>
            <a:ext cx="188636" cy="266313"/>
          </a:xfrm>
          <a:prstGeom prst="rect">
            <a:avLst/>
          </a:prstGeom>
          <a:ln w="12700">
            <a:miter lim="400000"/>
          </a:ln>
        </p:spPr>
      </p:pic>
      <p:sp>
        <p:nvSpPr>
          <p:cNvPr id="5712" name="IBM Cloud Kubernetes Service"/>
          <p:cNvSpPr txBox="1"/>
          <p:nvPr/>
        </p:nvSpPr>
        <p:spPr>
          <a:xfrm>
            <a:off x="285479" y="6549525"/>
            <a:ext cx="124072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a:lnSpc>
                <a:spcPct val="100000"/>
              </a:lnSpc>
              <a:defRPr sz="1800" b="1">
                <a:solidFill>
                  <a:srgbClr val="000000"/>
                </a:solidFill>
                <a:latin typeface="IBM Plex Sans"/>
                <a:ea typeface="IBM Plex Sans"/>
                <a:cs typeface="IBM Plex Sans"/>
                <a:sym typeface="IBM Plex Sans"/>
              </a:defRPr>
            </a:pPr>
            <a:r>
              <a:rPr sz="675" b="0">
                <a:latin typeface="IBM Plex Sans Light"/>
                <a:ea typeface="IBM Plex Sans Light"/>
                <a:cs typeface="IBM Plex Sans Light"/>
                <a:sym typeface="IBM Plex Sans Light"/>
              </a:rPr>
              <a:t>IBM </a:t>
            </a:r>
            <a:r>
              <a:rPr sz="675" b="0">
                <a:latin typeface="IBM Plex Sans Medium"/>
                <a:ea typeface="IBM Plex Sans Medium"/>
                <a:cs typeface="IBM Plex Sans Medium"/>
                <a:sym typeface="IBM Plex Sans Medium"/>
              </a:rPr>
              <a:t>Cloud Kubernetes Service</a:t>
            </a:r>
          </a:p>
        </p:txBody>
      </p:sp>
    </p:spTree>
    <p:extLst>
      <p:ext uri="{BB962C8B-B14F-4D97-AF65-F5344CB8AC3E}">
        <p14:creationId xmlns:p14="http://schemas.microsoft.com/office/powerpoint/2010/main" val="3885331696"/>
      </p:ext>
    </p:extLst>
  </p:cSld>
  <p:clrMapOvr>
    <a:masterClrMapping/>
  </p:clrMapOvr>
  <p:transition spd="med"/>
</p:sldLayout>
</file>

<file path=ppt/slideLayouts/slideLayout1241.xml><?xml version="1.0" encoding="utf-8"?>
<p:sldLayout xmlns:a="http://schemas.openxmlformats.org/drawingml/2006/main" xmlns:r="http://schemas.openxmlformats.org/officeDocument/2006/relationships" xmlns:p="http://schemas.openxmlformats.org/presentationml/2006/main" showMasterSp="0" type="tx">
  <p:cSld name="Title Slide 1">
    <p:bg>
      <p:bgPr>
        <a:solidFill>
          <a:srgbClr val="FFFFFF"/>
        </a:solidFill>
        <a:effectLst/>
      </p:bgPr>
    </p:bg>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13"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14"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15"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16"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17"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18"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19"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20"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21"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22"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23"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24"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25"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26"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27"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28"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29"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30"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31"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32"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33"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34"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35"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36"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3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52827310"/>
      </p:ext>
    </p:extLst>
  </p:cSld>
  <p:clrMapOvr>
    <a:masterClrMapping/>
  </p:clrMapOvr>
  <p:transition spd="med"/>
</p:sldLayout>
</file>

<file path=ppt/slideLayouts/slideLayout1242.xml><?xml version="1.0" encoding="utf-8"?>
<p:sldLayout xmlns:a="http://schemas.openxmlformats.org/drawingml/2006/main" xmlns:r="http://schemas.openxmlformats.org/officeDocument/2006/relationships" xmlns:p="http://schemas.openxmlformats.org/presentationml/2006/main" showMasterSp="0" type="tx">
  <p:cSld name="Title Slide 2">
    <p:bg>
      <p:bgPr>
        <a:solidFill>
          <a:srgbClr val="FFFFFF"/>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6"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08123244"/>
      </p:ext>
    </p:extLst>
  </p:cSld>
  <p:clrMapOvr>
    <a:masterClrMapping/>
  </p:clrMapOvr>
  <p:transition spd="med"/>
</p:sldLayout>
</file>

<file path=ppt/slideLayouts/slideLayout1243.xml><?xml version="1.0" encoding="utf-8"?>
<p:sldLayout xmlns:a="http://schemas.openxmlformats.org/drawingml/2006/main" xmlns:r="http://schemas.openxmlformats.org/officeDocument/2006/relationships" xmlns:p="http://schemas.openxmlformats.org/presentationml/2006/main" showMasterSp="0" type="tx">
  <p:cSld name="Title SLide 3">
    <p:bg>
      <p:bgPr>
        <a:solidFill>
          <a:srgbClr val="FFFFFF"/>
        </a:solidFill>
        <a:effectLst/>
      </p:bgPr>
    </p:bg>
    <p:spTree>
      <p:nvGrpSpPr>
        <p:cNvPr id="1" name=""/>
        <p:cNvGrpSpPr/>
        <p:nvPr/>
      </p:nvGrpSpPr>
      <p:grpSpPr>
        <a:xfrm>
          <a:off x="0" y="0"/>
          <a:ext cx="0" cy="0"/>
          <a:chOff x="0" y="0"/>
          <a:chExt cx="0" cy="0"/>
        </a:xfrm>
      </p:grpSpPr>
      <p:sp>
        <p:nvSpPr>
          <p:cNvPr id="54"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55"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7"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57658694"/>
      </p:ext>
    </p:extLst>
  </p:cSld>
  <p:clrMapOvr>
    <a:masterClrMapping/>
  </p:clrMapOvr>
  <p:transition spd="med"/>
</p:sldLayout>
</file>

<file path=ppt/slideLayouts/slideLayout1244.xml><?xml version="1.0" encoding="utf-8"?>
<p:sldLayout xmlns:a="http://schemas.openxmlformats.org/drawingml/2006/main" xmlns:r="http://schemas.openxmlformats.org/officeDocument/2006/relationships" xmlns:p="http://schemas.openxmlformats.org/presentationml/2006/main" type="tx">
  <p:cSld name="Agenda 1">
    <p:bg>
      <p:bgPr>
        <a:solidFill>
          <a:srgbClr val="FFFFFF"/>
        </a:solidFill>
        <a:effectLst/>
      </p:bgPr>
    </p:bg>
    <p:spTree>
      <p:nvGrpSpPr>
        <p:cNvPr id="1" name=""/>
        <p:cNvGrpSpPr/>
        <p:nvPr/>
      </p:nvGrpSpPr>
      <p:grpSpPr>
        <a:xfrm>
          <a:off x="0" y="0"/>
          <a:ext cx="0" cy="0"/>
          <a:chOff x="0" y="0"/>
          <a:chExt cx="0" cy="0"/>
        </a:xfrm>
      </p:grpSpPr>
      <p:sp>
        <p:nvSpPr>
          <p:cNvPr id="65"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7"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8"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9"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0"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1"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2"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3"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4"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5"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6"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7"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8"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9"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0"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1"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85546391"/>
      </p:ext>
    </p:extLst>
  </p:cSld>
  <p:clrMapOvr>
    <a:masterClrMapping/>
  </p:clrMapOvr>
  <p:transition spd="med"/>
</p:sldLayout>
</file>

<file path=ppt/slideLayouts/slideLayout1245.xml><?xml version="1.0" encoding="utf-8"?>
<p:sldLayout xmlns:a="http://schemas.openxmlformats.org/drawingml/2006/main" xmlns:r="http://schemas.openxmlformats.org/officeDocument/2006/relationships" xmlns:p="http://schemas.openxmlformats.org/presentationml/2006/main" type="tx">
  <p:cSld name="Agenda 2">
    <p:bg>
      <p:bgPr>
        <a:solidFill>
          <a:srgbClr val="000000"/>
        </a:solidFill>
        <a:effectLst/>
      </p:bgPr>
    </p:bg>
    <p:spTree>
      <p:nvGrpSpPr>
        <p:cNvPr id="1" name=""/>
        <p:cNvGrpSpPr/>
        <p:nvPr/>
      </p:nvGrpSpPr>
      <p:grpSpPr>
        <a:xfrm>
          <a:off x="0" y="0"/>
          <a:ext cx="0" cy="0"/>
          <a:chOff x="0" y="0"/>
          <a:chExt cx="0" cy="0"/>
        </a:xfrm>
      </p:grpSpPr>
      <p:sp>
        <p:nvSpPr>
          <p:cNvPr id="89"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1"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2"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4"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5"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6"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7"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8"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9"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0"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102"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3"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4"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5"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6"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7"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8"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9"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0"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1"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2"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3"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4"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4420141"/>
      </p:ext>
    </p:extLst>
  </p:cSld>
  <p:clrMapOvr>
    <a:masterClrMapping/>
  </p:clrMapOvr>
  <p:transition spd="med"/>
</p:sldLayout>
</file>

<file path=ppt/slideLayouts/slideLayout1246.xml><?xml version="1.0" encoding="utf-8"?>
<p:sldLayout xmlns:a="http://schemas.openxmlformats.org/drawingml/2006/main" xmlns:r="http://schemas.openxmlformats.org/officeDocument/2006/relationships" xmlns:p="http://schemas.openxmlformats.org/presentationml/2006/main" type="tx">
  <p:cSld name="Divider 1">
    <p:bg>
      <p:bgPr>
        <a:solidFill>
          <a:srgbClr val="FFFFFF"/>
        </a:solidFill>
        <a:effectLst/>
      </p:bgPr>
    </p:bg>
    <p:spTree>
      <p:nvGrpSpPr>
        <p:cNvPr id="1" name=""/>
        <p:cNvGrpSpPr/>
        <p:nvPr/>
      </p:nvGrpSpPr>
      <p:grpSpPr>
        <a:xfrm>
          <a:off x="0" y="0"/>
          <a:ext cx="0" cy="0"/>
          <a:chOff x="0" y="0"/>
          <a:chExt cx="0" cy="0"/>
        </a:xfrm>
      </p:grpSpPr>
      <p:sp>
        <p:nvSpPr>
          <p:cNvPr id="121"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22"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124"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21105062"/>
      </p:ext>
    </p:extLst>
  </p:cSld>
  <p:clrMapOvr>
    <a:masterClrMapping/>
  </p:clrMapOvr>
  <p:transition spd="med"/>
</p:sldLayout>
</file>

<file path=ppt/slideLayouts/slideLayout1247.xml><?xml version="1.0" encoding="utf-8"?>
<p:sldLayout xmlns:a="http://schemas.openxmlformats.org/drawingml/2006/main" xmlns:r="http://schemas.openxmlformats.org/officeDocument/2006/relationships" xmlns:p="http://schemas.openxmlformats.org/presentationml/2006/main" showMasterSp="0" type="tx">
  <p:cSld name="Divider 2">
    <p:bg>
      <p:bgPr>
        <a:solidFill>
          <a:srgbClr val="FFFFFF"/>
        </a:solidFill>
        <a:effectLst/>
      </p:bgPr>
    </p:bg>
    <p:spTree>
      <p:nvGrpSpPr>
        <p:cNvPr id="1" name=""/>
        <p:cNvGrpSpPr/>
        <p:nvPr/>
      </p:nvGrpSpPr>
      <p:grpSpPr>
        <a:xfrm>
          <a:off x="0" y="0"/>
          <a:ext cx="0" cy="0"/>
          <a:chOff x="0" y="0"/>
          <a:chExt cx="0" cy="0"/>
        </a:xfrm>
      </p:grpSpPr>
      <p:grpSp>
        <p:nvGrpSpPr>
          <p:cNvPr id="134" name="Group 134"/>
          <p:cNvGrpSpPr/>
          <p:nvPr/>
        </p:nvGrpSpPr>
        <p:grpSpPr>
          <a:xfrm>
            <a:off x="-239799" y="-63500"/>
            <a:ext cx="9905740" cy="7526487"/>
            <a:chOff x="0" y="0"/>
            <a:chExt cx="26415305" cy="15052972"/>
          </a:xfrm>
        </p:grpSpPr>
        <p:pic>
          <p:nvPicPr>
            <p:cNvPr id="132"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133"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135"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136"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138"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3144572879"/>
      </p:ext>
    </p:extLst>
  </p:cSld>
  <p:clrMapOvr>
    <a:masterClrMapping/>
  </p:clrMapOvr>
  <p:transition spd="med"/>
</p:sldLayout>
</file>

<file path=ppt/slideLayouts/slideLayout1248.xml><?xml version="1.0" encoding="utf-8"?>
<p:sldLayout xmlns:a="http://schemas.openxmlformats.org/drawingml/2006/main" xmlns:r="http://schemas.openxmlformats.org/officeDocument/2006/relationships" xmlns:p="http://schemas.openxmlformats.org/presentationml/2006/main" showMasterSp="0" type="tx">
  <p:cSld name="Divider 3">
    <p:bg>
      <p:bgPr>
        <a:solidFill>
          <a:srgbClr val="FFFFFF"/>
        </a:solidFill>
        <a:effectLst/>
      </p:bgPr>
    </p:bg>
    <p:spTree>
      <p:nvGrpSpPr>
        <p:cNvPr id="1" name=""/>
        <p:cNvGrpSpPr/>
        <p:nvPr/>
      </p:nvGrpSpPr>
      <p:grpSpPr>
        <a:xfrm>
          <a:off x="0" y="0"/>
          <a:ext cx="0" cy="0"/>
          <a:chOff x="0" y="0"/>
          <a:chExt cx="0" cy="0"/>
        </a:xfrm>
      </p:grpSpPr>
      <p:sp>
        <p:nvSpPr>
          <p:cNvPr id="145"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7"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148"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149"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150"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29309592"/>
      </p:ext>
    </p:extLst>
  </p:cSld>
  <p:clrMapOvr>
    <a:masterClrMapping/>
  </p:clrMapOvr>
  <p:transition spd="med"/>
</p:sldLayout>
</file>

<file path=ppt/slideLayouts/slideLayout1249.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93965759"/>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3_ Thank You 1">
    <p:bg>
      <p:bgPr>
        <a:solidFill>
          <a:srgbClr val="56A9FD"/>
        </a:solidFill>
        <a:effectLst/>
      </p:bgPr>
    </p:bg>
    <p:spTree>
      <p:nvGrpSpPr>
        <p:cNvPr id="1" name=""/>
        <p:cNvGrpSpPr/>
        <p:nvPr/>
      </p:nvGrpSpPr>
      <p:grpSpPr>
        <a:xfrm>
          <a:off x="0" y="0"/>
          <a:ext cx="0" cy="0"/>
          <a:chOff x="0" y="0"/>
          <a:chExt cx="0" cy="0"/>
        </a:xfrm>
      </p:grpSpPr>
      <p:sp>
        <p:nvSpPr>
          <p:cNvPr id="1652"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53"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99715018"/>
      </p:ext>
    </p:extLst>
  </p:cSld>
  <p:clrMapOvr>
    <a:masterClrMapping/>
  </p:clrMapOvr>
  <p:transition spd="med"/>
</p:sldLayout>
</file>

<file path=ppt/slideLayouts/slideLayout1250.xml><?xml version="1.0" encoding="utf-8"?>
<p:sldLayout xmlns:a="http://schemas.openxmlformats.org/drawingml/2006/main" xmlns:r="http://schemas.openxmlformats.org/officeDocument/2006/relationships" xmlns:p="http://schemas.openxmlformats.org/presentationml/2006/main" showMasterSp="0" type="tx">
  <p:cSld name="Content Slide 3 copy">
    <p:bg>
      <p:bgPr>
        <a:solidFill>
          <a:srgbClr val="FFFFFF"/>
        </a:solidFill>
        <a:effectLst/>
      </p:bgPr>
    </p:bg>
    <p:spTree>
      <p:nvGrpSpPr>
        <p:cNvPr id="1" name=""/>
        <p:cNvGrpSpPr/>
        <p:nvPr/>
      </p:nvGrpSpPr>
      <p:grpSpPr>
        <a:xfrm>
          <a:off x="0" y="0"/>
          <a:ext cx="0" cy="0"/>
          <a:chOff x="0" y="0"/>
          <a:chExt cx="0" cy="0"/>
        </a:xfrm>
      </p:grpSpPr>
      <p:sp>
        <p:nvSpPr>
          <p:cNvPr id="16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6"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7"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68"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9"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0"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1"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72" name="Shape 227"/>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73"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74"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175"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6"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7"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8"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9"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80"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81"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1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47644373"/>
      </p:ext>
    </p:extLst>
  </p:cSld>
  <p:clrMapOvr>
    <a:masterClrMapping/>
  </p:clrMapOvr>
  <p:transition spd="med"/>
</p:sldLayout>
</file>

<file path=ppt/slideLayouts/slideLayout1251.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189"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90"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1"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2"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3"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4"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5"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6"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7" name="Shape 264"/>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19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01845944"/>
      </p:ext>
    </p:extLst>
  </p:cSld>
  <p:clrMapOvr>
    <a:masterClrMapping/>
  </p:clrMapOvr>
  <p:transition spd="med"/>
</p:sldLayout>
</file>

<file path=ppt/slideLayouts/slideLayout1252.xml><?xml version="1.0" encoding="utf-8"?>
<p:sldLayout xmlns:a="http://schemas.openxmlformats.org/drawingml/2006/main" xmlns:r="http://schemas.openxmlformats.org/officeDocument/2006/relationships" xmlns:p="http://schemas.openxmlformats.org/presentationml/2006/main" showMasterSp="0" type="tx">
  <p:cSld name="Content Slide 6">
    <p:bg>
      <p:bgPr>
        <a:solidFill>
          <a:srgbClr val="FFFFFF"/>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6"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7"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08"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9"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10"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11"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212"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213"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214" name="Shape 281"/>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15"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216"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217" name="Shape 284"/>
          <p:cNvSpPr txBox="1"/>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©2018 IBM Corporation</a:t>
            </a:r>
          </a:p>
        </p:txBody>
      </p:sp>
      <p:sp>
        <p:nvSpPr>
          <p:cNvPr id="2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92992320"/>
      </p:ext>
    </p:extLst>
  </p:cSld>
  <p:clrMapOvr>
    <a:masterClrMapping/>
  </p:clrMapOvr>
  <p:transition spd="med"/>
</p:sldLayout>
</file>

<file path=ppt/slideLayouts/slideLayout1253.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7" name="Shape 304"/>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37098584"/>
      </p:ext>
    </p:extLst>
  </p:cSld>
  <p:clrMapOvr>
    <a:masterClrMapping/>
  </p:clrMapOvr>
  <p:transition spd="med"/>
</p:sldLayout>
</file>

<file path=ppt/slideLayouts/slideLayout1254.xml><?xml version="1.0" encoding="utf-8"?>
<p:sldLayout xmlns:a="http://schemas.openxmlformats.org/drawingml/2006/main" xmlns:r="http://schemas.openxmlformats.org/officeDocument/2006/relationships" xmlns:p="http://schemas.openxmlformats.org/presentationml/2006/main" type="tx">
  <p:cSld name="Content Slide 9">
    <p:bg>
      <p:bgPr>
        <a:solidFill>
          <a:srgbClr val="FFFFFF"/>
        </a:solidFill>
        <a:effectLst/>
      </p:bgPr>
    </p:bg>
    <p:spTree>
      <p:nvGrpSpPr>
        <p:cNvPr id="1" name=""/>
        <p:cNvGrpSpPr/>
        <p:nvPr/>
      </p:nvGrpSpPr>
      <p:grpSpPr>
        <a:xfrm>
          <a:off x="0" y="0"/>
          <a:ext cx="0" cy="0"/>
          <a:chOff x="0" y="0"/>
          <a:chExt cx="0" cy="0"/>
        </a:xfrm>
      </p:grpSpPr>
      <p:sp>
        <p:nvSpPr>
          <p:cNvPr id="246"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48"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249"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50"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25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33054368"/>
      </p:ext>
    </p:extLst>
  </p:cSld>
  <p:clrMapOvr>
    <a:masterClrMapping/>
  </p:clrMapOvr>
  <p:transition spd="med"/>
</p:sldLayout>
</file>

<file path=ppt/slideLayouts/slideLayout1255.xml><?xml version="1.0" encoding="utf-8"?>
<p:sldLayout xmlns:a="http://schemas.openxmlformats.org/drawingml/2006/main" xmlns:r="http://schemas.openxmlformats.org/officeDocument/2006/relationships" xmlns:p="http://schemas.openxmlformats.org/presentationml/2006/main" showMasterSp="0" type="tx">
  <p:cSld name="Specialty Slide 2">
    <p:bg>
      <p:bgPr>
        <a:solidFill>
          <a:srgbClr val="FFFFFF"/>
        </a:solidFill>
        <a:effectLst/>
      </p:bgPr>
    </p:bg>
    <p:spTree>
      <p:nvGrpSpPr>
        <p:cNvPr id="1" name=""/>
        <p:cNvGrpSpPr/>
        <p:nvPr/>
      </p:nvGrpSpPr>
      <p:grpSpPr>
        <a:xfrm>
          <a:off x="0" y="0"/>
          <a:ext cx="0" cy="0"/>
          <a:chOff x="0" y="0"/>
          <a:chExt cx="0" cy="0"/>
        </a:xfrm>
      </p:grpSpPr>
      <p:sp>
        <p:nvSpPr>
          <p:cNvPr id="258"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25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0"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261"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262"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26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22265872"/>
      </p:ext>
    </p:extLst>
  </p:cSld>
  <p:clrMapOvr>
    <a:masterClrMapping/>
  </p:clrMapOvr>
  <p:transition spd="med"/>
</p:sldLayout>
</file>

<file path=ppt/slideLayouts/slideLayout1256.xml><?xml version="1.0" encoding="utf-8"?>
<p:sldLayout xmlns:a="http://schemas.openxmlformats.org/drawingml/2006/main" xmlns:r="http://schemas.openxmlformats.org/officeDocument/2006/relationships" xmlns:p="http://schemas.openxmlformats.org/presentationml/2006/main" showMasterSp="0" type="tx">
  <p:cSld name="Meet the Team">
    <p:bg>
      <p:bgPr>
        <a:solidFill>
          <a:srgbClr val="0F3659"/>
        </a:solidFill>
        <a:effectLst/>
      </p:bgPr>
    </p:bg>
    <p:spTree>
      <p:nvGrpSpPr>
        <p:cNvPr id="1" name=""/>
        <p:cNvGrpSpPr/>
        <p:nvPr/>
      </p:nvGrpSpPr>
      <p:grpSpPr>
        <a:xfrm>
          <a:off x="0" y="0"/>
          <a:ext cx="0" cy="0"/>
          <a:chOff x="0" y="0"/>
          <a:chExt cx="0" cy="0"/>
        </a:xfrm>
      </p:grpSpPr>
      <p:sp>
        <p:nvSpPr>
          <p:cNvPr id="2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1"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2"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3"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274"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5"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6"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277"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8"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9"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280"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1"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2"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283"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4"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5"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286"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7"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8"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289"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0"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1"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292"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3"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4"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295"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2712914"/>
      </p:ext>
    </p:extLst>
  </p:cSld>
  <p:clrMapOvr>
    <a:masterClrMapping/>
  </p:clrMapOvr>
  <p:transition spd="med"/>
</p:sldLayout>
</file>

<file path=ppt/slideLayouts/slideLayout1257.xml><?xml version="1.0" encoding="utf-8"?>
<p:sldLayout xmlns:a="http://schemas.openxmlformats.org/drawingml/2006/main" xmlns:r="http://schemas.openxmlformats.org/officeDocument/2006/relationships" xmlns:p="http://schemas.openxmlformats.org/presentationml/2006/main" showMasterSp="0" type="tx">
  <p:cSld name=" Thank You 1">
    <p:bg>
      <p:bgPr>
        <a:solidFill>
          <a:srgbClr val="0BCFD8"/>
        </a:solidFill>
        <a:effectLst/>
      </p:bgPr>
    </p:bg>
    <p:spTree>
      <p:nvGrpSpPr>
        <p:cNvPr id="1" name=""/>
        <p:cNvGrpSpPr/>
        <p:nvPr/>
      </p:nvGrpSpPr>
      <p:grpSpPr>
        <a:xfrm>
          <a:off x="0" y="0"/>
          <a:ext cx="0" cy="0"/>
          <a:chOff x="0" y="0"/>
          <a:chExt cx="0" cy="0"/>
        </a:xfrm>
      </p:grpSpPr>
      <p:sp>
        <p:nvSpPr>
          <p:cNvPr id="303"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37589334"/>
      </p:ext>
    </p:extLst>
  </p:cSld>
  <p:clrMapOvr>
    <a:masterClrMapping/>
  </p:clrMapOvr>
  <p:transition spd="med"/>
</p:sldLayout>
</file>

<file path=ppt/slideLayouts/slideLayout1258.xml><?xml version="1.0" encoding="utf-8"?>
<p:sldLayout xmlns:a="http://schemas.openxmlformats.org/drawingml/2006/main" xmlns:r="http://schemas.openxmlformats.org/officeDocument/2006/relationships" xmlns:p="http://schemas.openxmlformats.org/presentationml/2006/main" showMasterSp="0" type="tx">
  <p:cSld name=" Thank You 2">
    <p:bg>
      <p:bgPr>
        <a:solidFill>
          <a:srgbClr val="000000"/>
        </a:solidFill>
        <a:effectLst/>
      </p:bgPr>
    </p:bg>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74242287"/>
      </p:ext>
    </p:extLst>
  </p:cSld>
  <p:clrMapOvr>
    <a:masterClrMapping/>
  </p:clrMapOvr>
  <p:transition spd="med"/>
</p:sldLayout>
</file>

<file path=ppt/slideLayouts/slideLayout1259.xml><?xml version="1.0" encoding="utf-8"?>
<p:sldLayout xmlns:a="http://schemas.openxmlformats.org/drawingml/2006/main" xmlns:r="http://schemas.openxmlformats.org/officeDocument/2006/relationships" xmlns:p="http://schemas.openxmlformats.org/presentationml/2006/main" showMasterSp="0" type="tx">
  <p:cSld name=" Thank You 3">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0"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8290466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FFFFFF"/>
        </a:solidFill>
        <a:effectLst/>
      </p:bgPr>
    </p:bg>
    <p:spTree>
      <p:nvGrpSpPr>
        <p:cNvPr id="1" name=""/>
        <p:cNvGrpSpPr/>
        <p:nvPr/>
      </p:nvGrpSpPr>
      <p:grpSpPr>
        <a:xfrm>
          <a:off x="0" y="0"/>
          <a:ext cx="0" cy="0"/>
          <a:chOff x="0" y="0"/>
          <a:chExt cx="0" cy="0"/>
        </a:xfrm>
      </p:grpSpPr>
      <p:sp>
        <p:nvSpPr>
          <p:cNvPr id="1660"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661"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662"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6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5103835"/>
      </p:ext>
    </p:extLst>
  </p:cSld>
  <p:clrMapOvr>
    <a:masterClrMapping/>
  </p:clrMapOvr>
  <p:transition spd="med"/>
</p:sldLayout>
</file>

<file path=ppt/slideLayouts/slideLayout1260.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56319228"/>
      </p:ext>
    </p:extLst>
  </p:cSld>
  <p:clrMapOvr>
    <a:masterClrMapping/>
  </p:clrMapOvr>
  <p:transition spd="med"/>
</p:sldLayout>
</file>

<file path=ppt/slideLayouts/slideLayout1261.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33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71753716"/>
      </p:ext>
    </p:extLst>
  </p:cSld>
  <p:clrMapOvr>
    <a:masterClrMapping/>
  </p:clrMapOvr>
  <p:transition spd="med"/>
</p:sldLayout>
</file>

<file path=ppt/slideLayouts/slideLayout1262.xml><?xml version="1.0" encoding="utf-8"?>
<p:sldLayout xmlns:a="http://schemas.openxmlformats.org/drawingml/2006/main" xmlns:r="http://schemas.openxmlformats.org/officeDocument/2006/relationships" xmlns:p="http://schemas.openxmlformats.org/presentationml/2006/main" type="tx">
  <p:cSld name="Solid Blue w/Photo">
    <p:spTree>
      <p:nvGrpSpPr>
        <p:cNvPr id="1" name=""/>
        <p:cNvGrpSpPr/>
        <p:nvPr/>
      </p:nvGrpSpPr>
      <p:grpSpPr>
        <a:xfrm>
          <a:off x="0" y="0"/>
          <a:ext cx="0" cy="0"/>
          <a:chOff x="0" y="0"/>
          <a:chExt cx="0" cy="0"/>
        </a:xfrm>
      </p:grpSpPr>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21216773"/>
      </p:ext>
    </p:extLst>
  </p:cSld>
  <p:clrMapOvr>
    <a:masterClrMapping/>
  </p:clrMapOvr>
  <p:transition spd="med"/>
</p:sldLayout>
</file>

<file path=ppt/slideLayouts/slideLayout1263.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350" name="Slide Number"/>
          <p:cNvSpPr txBox="1">
            <a:spLocks noGrp="1"/>
          </p:cNvSpPr>
          <p:nvPr>
            <p:ph type="sldNum" sz="quarter" idx="2"/>
          </p:nvPr>
        </p:nvSpPr>
        <p:spPr>
          <a:xfrm>
            <a:off x="7498172" y="635635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9152544"/>
      </p:ext>
    </p:extLst>
  </p:cSld>
  <p:clrMapOvr>
    <a:masterClrMapping/>
  </p:clrMapOvr>
  <p:transition spd="med"/>
</p:sldLayout>
</file>

<file path=ppt/slideLayouts/slideLayout1264.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000000"/>
        </a:solidFill>
        <a:effectLst/>
      </p:bgPr>
    </p:bg>
    <p:spTree>
      <p:nvGrpSpPr>
        <p:cNvPr id="1" name=""/>
        <p:cNvGrpSpPr/>
        <p:nvPr/>
      </p:nvGrpSpPr>
      <p:grpSpPr>
        <a:xfrm>
          <a:off x="0" y="0"/>
          <a:ext cx="0" cy="0"/>
          <a:chOff x="0" y="0"/>
          <a:chExt cx="0" cy="0"/>
        </a:xfrm>
      </p:grpSpPr>
      <p:sp>
        <p:nvSpPr>
          <p:cNvPr id="35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35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txBox="1">
            <a:spLocks noGrp="1"/>
          </p:cNvSpPr>
          <p:nvPr>
            <p:ph type="sldNum" sz="quarter" idx="2"/>
          </p:nvPr>
        </p:nvSpPr>
        <p:spPr>
          <a:xfrm>
            <a:off x="8615773" y="6441552"/>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9802427"/>
      </p:ext>
    </p:extLst>
  </p:cSld>
  <p:clrMapOvr>
    <a:masterClrMapping/>
  </p:clrMapOvr>
  <p:transition spd="med"/>
</p:sldLayout>
</file>

<file path=ppt/slideLayouts/slideLayout1265.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366" name="Shape 337"/>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67" name="Shape 338"/>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68"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69"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70" name="Shape 341"/>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71"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2"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37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31397370"/>
      </p:ext>
    </p:extLst>
  </p:cSld>
  <p:clrMapOvr>
    <a:masterClrMapping/>
  </p:clrMapOvr>
  <p:transition spd="med"/>
</p:sldLayout>
</file>

<file path=ppt/slideLayouts/slideLayout1266.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1143000" y="1122363"/>
            <a:ext cx="6858000" cy="2387601"/>
          </a:xfrm>
          <a:prstGeom prst="rect">
            <a:avLst/>
          </a:prstGeom>
        </p:spPr>
        <p:txBody>
          <a:bodyPr lIns="45719" tIns="45719" rIns="45719" bIns="45719" anchor="b"/>
          <a:lstStyle>
            <a:lvl1pPr algn="ctr" defTabSz="685800">
              <a:lnSpc>
                <a:spcPct val="90000"/>
              </a:lnSpc>
              <a:defRPr sz="4500" b="0">
                <a:solidFill>
                  <a:srgbClr val="000000"/>
                </a:solidFill>
                <a:latin typeface="Corbel"/>
                <a:ea typeface="Corbel"/>
                <a:cs typeface="Corbel"/>
                <a:sym typeface="Corbel"/>
              </a:defRPr>
            </a:lvl1pPr>
          </a:lstStyle>
          <a:p>
            <a:r>
              <a:t>Title Text</a:t>
            </a:r>
          </a:p>
        </p:txBody>
      </p:sp>
      <p:sp>
        <p:nvSpPr>
          <p:cNvPr id="381" name="Body Level One…"/>
          <p:cNvSpPr txBox="1">
            <a:spLocks noGrp="1"/>
          </p:cNvSpPr>
          <p:nvPr>
            <p:ph type="body" sz="quarter" idx="1"/>
          </p:nvPr>
        </p:nvSpPr>
        <p:spPr>
          <a:xfrm>
            <a:off x="1143000" y="3602038"/>
            <a:ext cx="6858000" cy="1655763"/>
          </a:xfrm>
          <a:prstGeom prst="rect">
            <a:avLst/>
          </a:prstGeom>
        </p:spPr>
        <p:txBody>
          <a:bodyPr lIns="45719" tIns="45719" rIns="45719" bIns="45719" anchor="t"/>
          <a:lstStyle>
            <a:lvl1pPr marL="0" indent="0" algn="ctr" defTabSz="685800">
              <a:lnSpc>
                <a:spcPct val="90000"/>
              </a:lnSpc>
              <a:spcBef>
                <a:spcPts val="750"/>
              </a:spcBef>
              <a:buSzTx/>
              <a:buNone/>
              <a:defRPr sz="1800">
                <a:solidFill>
                  <a:srgbClr val="000000"/>
                </a:solidFill>
                <a:latin typeface="Corbel"/>
                <a:ea typeface="Corbel"/>
                <a:cs typeface="Corbel"/>
                <a:sym typeface="Corbel"/>
              </a:defRPr>
            </a:lvl1pPr>
            <a:lvl2pPr marL="0" indent="342900" algn="ctr" defTabSz="685800">
              <a:lnSpc>
                <a:spcPct val="90000"/>
              </a:lnSpc>
              <a:spcBef>
                <a:spcPts val="750"/>
              </a:spcBef>
              <a:buSzTx/>
              <a:buNone/>
              <a:defRPr sz="1800">
                <a:solidFill>
                  <a:srgbClr val="000000"/>
                </a:solidFill>
                <a:latin typeface="Corbel"/>
                <a:ea typeface="Corbel"/>
                <a:cs typeface="Corbel"/>
                <a:sym typeface="Corbel"/>
              </a:defRPr>
            </a:lvl2pPr>
            <a:lvl3pPr marL="0" indent="685800" algn="ctr" defTabSz="685800">
              <a:lnSpc>
                <a:spcPct val="90000"/>
              </a:lnSpc>
              <a:spcBef>
                <a:spcPts val="750"/>
              </a:spcBef>
              <a:buSzTx/>
              <a:buNone/>
              <a:defRPr sz="1800">
                <a:solidFill>
                  <a:srgbClr val="000000"/>
                </a:solidFill>
                <a:latin typeface="Corbel"/>
                <a:ea typeface="Corbel"/>
                <a:cs typeface="Corbel"/>
                <a:sym typeface="Corbel"/>
              </a:defRPr>
            </a:lvl3pPr>
            <a:lvl4pPr marL="0" indent="1028700" algn="ctr" defTabSz="685800">
              <a:lnSpc>
                <a:spcPct val="90000"/>
              </a:lnSpc>
              <a:spcBef>
                <a:spcPts val="750"/>
              </a:spcBef>
              <a:buSzTx/>
              <a:buNone/>
              <a:defRPr sz="1800">
                <a:solidFill>
                  <a:srgbClr val="000000"/>
                </a:solidFill>
                <a:latin typeface="Corbel"/>
                <a:ea typeface="Corbel"/>
                <a:cs typeface="Corbel"/>
                <a:sym typeface="Corbel"/>
              </a:defRPr>
            </a:lvl4pPr>
            <a:lvl5pPr marL="0" indent="1371600" algn="ctr" defTabSz="685800">
              <a:lnSpc>
                <a:spcPct val="90000"/>
              </a:lnSpc>
              <a:spcBef>
                <a:spcPts val="750"/>
              </a:spcBef>
              <a:buSzTx/>
              <a:buNone/>
              <a:defRPr sz="18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9042166"/>
      </p:ext>
    </p:extLst>
  </p:cSld>
  <p:clrMapOvr>
    <a:masterClrMapping/>
  </p:clrMapOvr>
  <p:transition spd="med"/>
</p:sldLayout>
</file>

<file path=ppt/slideLayouts/slideLayout1267.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89"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390" name="Body Level One…"/>
          <p:cNvSpPr txBox="1">
            <a:spLocks noGrp="1"/>
          </p:cNvSpPr>
          <p:nvPr>
            <p:ph type="body" idx="1"/>
          </p:nvPr>
        </p:nvSpPr>
        <p:spPr>
          <a:xfrm>
            <a:off x="628650" y="1280160"/>
            <a:ext cx="7886700" cy="5130801"/>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6957382"/>
      </p:ext>
    </p:extLst>
  </p:cSld>
  <p:clrMapOvr>
    <a:masterClrMapping/>
  </p:clrMapOvr>
  <p:transition spd="med"/>
</p:sldLayout>
</file>

<file path=ppt/slideLayouts/slideLayout1268.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623888" y="1709738"/>
            <a:ext cx="7886700" cy="2852738"/>
          </a:xfrm>
          <a:prstGeom prst="rect">
            <a:avLst/>
          </a:prstGeom>
        </p:spPr>
        <p:txBody>
          <a:bodyPr lIns="45719" tIns="45719" rIns="45719" bIns="45719" anchor="b"/>
          <a:lstStyle>
            <a:lvl1pPr defTabSz="685800">
              <a:lnSpc>
                <a:spcPct val="90000"/>
              </a:lnSpc>
              <a:defRPr sz="4500" b="0">
                <a:solidFill>
                  <a:srgbClr val="000000"/>
                </a:solidFill>
                <a:latin typeface="Corbel"/>
                <a:ea typeface="Corbel"/>
                <a:cs typeface="Corbel"/>
                <a:sym typeface="Corbel"/>
              </a:defRPr>
            </a:lvl1pPr>
          </a:lstStyle>
          <a:p>
            <a:r>
              <a:t>Title Text</a:t>
            </a:r>
          </a:p>
        </p:txBody>
      </p:sp>
      <p:sp>
        <p:nvSpPr>
          <p:cNvPr id="399"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685800">
              <a:lnSpc>
                <a:spcPct val="90000"/>
              </a:lnSpc>
              <a:spcBef>
                <a:spcPts val="750"/>
              </a:spcBef>
              <a:buSzTx/>
              <a:buNone/>
              <a:defRPr sz="1800">
                <a:solidFill>
                  <a:srgbClr val="888888"/>
                </a:solidFill>
                <a:latin typeface="Corbel"/>
                <a:ea typeface="Corbel"/>
                <a:cs typeface="Corbel"/>
                <a:sym typeface="Corbel"/>
              </a:defRPr>
            </a:lvl1pPr>
            <a:lvl2pPr marL="0" indent="342900" defTabSz="685800">
              <a:lnSpc>
                <a:spcPct val="90000"/>
              </a:lnSpc>
              <a:spcBef>
                <a:spcPts val="750"/>
              </a:spcBef>
              <a:buSzTx/>
              <a:buNone/>
              <a:defRPr sz="1800">
                <a:solidFill>
                  <a:srgbClr val="888888"/>
                </a:solidFill>
                <a:latin typeface="Corbel"/>
                <a:ea typeface="Corbel"/>
                <a:cs typeface="Corbel"/>
                <a:sym typeface="Corbel"/>
              </a:defRPr>
            </a:lvl2pPr>
            <a:lvl3pPr marL="0" indent="685800" defTabSz="685800">
              <a:lnSpc>
                <a:spcPct val="90000"/>
              </a:lnSpc>
              <a:spcBef>
                <a:spcPts val="750"/>
              </a:spcBef>
              <a:buSzTx/>
              <a:buNone/>
              <a:defRPr sz="1800">
                <a:solidFill>
                  <a:srgbClr val="888888"/>
                </a:solidFill>
                <a:latin typeface="Corbel"/>
                <a:ea typeface="Corbel"/>
                <a:cs typeface="Corbel"/>
                <a:sym typeface="Corbel"/>
              </a:defRPr>
            </a:lvl3pPr>
            <a:lvl4pPr marL="0" indent="1028700" defTabSz="685800">
              <a:lnSpc>
                <a:spcPct val="90000"/>
              </a:lnSpc>
              <a:spcBef>
                <a:spcPts val="750"/>
              </a:spcBef>
              <a:buSzTx/>
              <a:buNone/>
              <a:defRPr sz="1800">
                <a:solidFill>
                  <a:srgbClr val="888888"/>
                </a:solidFill>
                <a:latin typeface="Corbel"/>
                <a:ea typeface="Corbel"/>
                <a:cs typeface="Corbel"/>
                <a:sym typeface="Corbel"/>
              </a:defRPr>
            </a:lvl4pPr>
            <a:lvl5pPr marL="0" indent="1371600" defTabSz="685800">
              <a:lnSpc>
                <a:spcPct val="90000"/>
              </a:lnSpc>
              <a:spcBef>
                <a:spcPts val="750"/>
              </a:spcBef>
              <a:buSzTx/>
              <a:buNone/>
              <a:defRPr sz="1800">
                <a:solidFill>
                  <a:srgbClr val="888888"/>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6126078"/>
      </p:ext>
    </p:extLst>
  </p:cSld>
  <p:clrMapOvr>
    <a:masterClrMapping/>
  </p:clrMapOvr>
  <p:transition spd="med"/>
</p:sldLayout>
</file>

<file path=ppt/slideLayouts/slideLayout1269.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407"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08" name="Body Level One…"/>
          <p:cNvSpPr txBox="1">
            <a:spLocks noGrp="1"/>
          </p:cNvSpPr>
          <p:nvPr>
            <p:ph type="body" sz="half" idx="1"/>
          </p:nvPr>
        </p:nvSpPr>
        <p:spPr>
          <a:xfrm>
            <a:off x="628650" y="1825625"/>
            <a:ext cx="3886200" cy="4351338"/>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3118564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4_Solid Blue w/Photo">
    <p:spTree>
      <p:nvGrpSpPr>
        <p:cNvPr id="1" name=""/>
        <p:cNvGrpSpPr/>
        <p:nvPr/>
      </p:nvGrpSpPr>
      <p:grpSpPr>
        <a:xfrm>
          <a:off x="0" y="0"/>
          <a:ext cx="0" cy="0"/>
          <a:chOff x="0" y="0"/>
          <a:chExt cx="0" cy="0"/>
        </a:xfrm>
      </p:grpSpPr>
      <p:sp>
        <p:nvSpPr>
          <p:cNvPr id="16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1988388"/>
      </p:ext>
    </p:extLst>
  </p:cSld>
  <p:clrMapOvr>
    <a:masterClrMapping/>
  </p:clrMapOvr>
  <p:transition spd="med"/>
</p:sldLayout>
</file>

<file path=ppt/slideLayouts/slideLayout1270.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FFFFF"/>
        </a:solidFill>
        <a:effectLst/>
      </p:bgPr>
    </p:bg>
    <p:spTree>
      <p:nvGrpSpPr>
        <p:cNvPr id="1" name=""/>
        <p:cNvGrpSpPr/>
        <p:nvPr/>
      </p:nvGrpSpPr>
      <p:grpSpPr>
        <a:xfrm>
          <a:off x="0" y="0"/>
          <a:ext cx="0" cy="0"/>
          <a:chOff x="0" y="0"/>
          <a:chExt cx="0" cy="0"/>
        </a:xfrm>
      </p:grpSpPr>
      <p:sp>
        <p:nvSpPr>
          <p:cNvPr id="416"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50681404"/>
      </p:ext>
    </p:extLst>
  </p:cSld>
  <p:clrMapOvr>
    <a:masterClrMapping/>
  </p:clrMapOvr>
  <p:transition spd="med"/>
</p:sldLayout>
</file>

<file path=ppt/slideLayouts/slideLayout1271.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302396"/>
      </p:ext>
    </p:extLst>
  </p:cSld>
  <p:clrMapOvr>
    <a:masterClrMapping/>
  </p:clrMapOvr>
  <p:transition spd="med"/>
</p:sldLayout>
</file>

<file path=ppt/slideLayouts/slideLayout1272.xml><?xml version="1.0" encoding="utf-8"?>
<p:sldLayout xmlns:a="http://schemas.openxmlformats.org/drawingml/2006/main" xmlns:r="http://schemas.openxmlformats.org/officeDocument/2006/relationships" xmlns:p="http://schemas.openxmlformats.org/presentationml/2006/main" showMasterSp="0" type="tx">
  <p:cSld name="1_Solid Blue w/Photo">
    <p:spTree>
      <p:nvGrpSpPr>
        <p:cNvPr id="1" name=""/>
        <p:cNvGrpSpPr/>
        <p:nvPr/>
      </p:nvGrpSpPr>
      <p:grpSpPr>
        <a:xfrm>
          <a:off x="0" y="0"/>
          <a:ext cx="0" cy="0"/>
          <a:chOff x="0" y="0"/>
          <a:chExt cx="0" cy="0"/>
        </a:xfrm>
      </p:grpSpPr>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2377175"/>
      </p:ext>
    </p:extLst>
  </p:cSld>
  <p:clrMapOvr>
    <a:masterClrMapping/>
  </p:clrMapOvr>
  <p:transition spd="med"/>
</p:sldLayout>
</file>

<file path=ppt/slideLayouts/slideLayout1273.xml><?xml version="1.0" encoding="utf-8"?>
<p:sldLayout xmlns:a="http://schemas.openxmlformats.org/drawingml/2006/main" xmlns:r="http://schemas.openxmlformats.org/officeDocument/2006/relationships" xmlns:p="http://schemas.openxmlformats.org/presentationml/2006/main" showMasterSp="0" type="tx">
  <p:cSld name="Header with Copy and Image">
    <p:bg>
      <p:bgPr>
        <a:solidFill>
          <a:srgbClr val="FFFFFF"/>
        </a:solidFill>
        <a:effectLst/>
      </p:bgPr>
    </p:bg>
    <p:spTree>
      <p:nvGrpSpPr>
        <p:cNvPr id="1" name=""/>
        <p:cNvGrpSpPr/>
        <p:nvPr/>
      </p:nvGrpSpPr>
      <p:grpSpPr>
        <a:xfrm>
          <a:off x="0" y="0"/>
          <a:ext cx="0" cy="0"/>
          <a:chOff x="0" y="0"/>
          <a:chExt cx="0" cy="0"/>
        </a:xfrm>
      </p:grpSpPr>
      <p:sp>
        <p:nvSpPr>
          <p:cNvPr id="438"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ts val="2025"/>
              </a:lnSpc>
              <a:spcBef>
                <a:spcPts val="900"/>
              </a:spcBef>
              <a:buSzTx/>
              <a:buNone/>
              <a:defRPr sz="1875">
                <a:solidFill>
                  <a:srgbClr val="323232"/>
                </a:solidFill>
                <a:latin typeface="Arial"/>
                <a:ea typeface="Arial"/>
                <a:cs typeface="Arial"/>
                <a:sym typeface="Arial"/>
              </a:defRPr>
            </a:lvl1pPr>
            <a:lvl2pPr marL="521494" indent="-178594" defTabSz="685800">
              <a:lnSpc>
                <a:spcPts val="2025"/>
              </a:lnSpc>
              <a:spcBef>
                <a:spcPts val="900"/>
              </a:spcBef>
              <a:buSzPct val="100000"/>
              <a:defRPr sz="1875">
                <a:solidFill>
                  <a:srgbClr val="323232"/>
                </a:solidFill>
                <a:latin typeface="Arial"/>
                <a:ea typeface="Arial"/>
                <a:cs typeface="Arial"/>
                <a:sym typeface="Arial"/>
              </a:defRPr>
            </a:lvl2pPr>
            <a:lvl3pPr marL="900113" indent="-214313" defTabSz="685800">
              <a:lnSpc>
                <a:spcPts val="2025"/>
              </a:lnSpc>
              <a:spcBef>
                <a:spcPts val="900"/>
              </a:spcBef>
              <a:buSzPct val="100000"/>
              <a:defRPr sz="1875">
                <a:solidFill>
                  <a:srgbClr val="323232"/>
                </a:solidFill>
                <a:latin typeface="Arial"/>
                <a:ea typeface="Arial"/>
                <a:cs typeface="Arial"/>
                <a:sym typeface="Arial"/>
              </a:defRPr>
            </a:lvl3pPr>
            <a:lvl4pPr marL="1266825" indent="-238125" defTabSz="685800">
              <a:lnSpc>
                <a:spcPts val="2025"/>
              </a:lnSpc>
              <a:spcBef>
                <a:spcPts val="900"/>
              </a:spcBef>
              <a:buSzPct val="100000"/>
              <a:defRPr sz="1875">
                <a:solidFill>
                  <a:srgbClr val="323232"/>
                </a:solidFill>
                <a:latin typeface="Arial"/>
                <a:ea typeface="Arial"/>
                <a:cs typeface="Arial"/>
                <a:sym typeface="Arial"/>
              </a:defRPr>
            </a:lvl4pPr>
            <a:lvl5pPr marL="1609725" indent="-238125" defTabSz="685800">
              <a:lnSpc>
                <a:spcPts val="2025"/>
              </a:lnSpc>
              <a:spcBef>
                <a:spcPts val="900"/>
              </a:spcBef>
              <a:buSzPct val="100000"/>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9"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440"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6000">
                <a:solidFill>
                  <a:srgbClr val="5498E4"/>
                </a:solidFill>
                <a:latin typeface="Arial"/>
                <a:cs typeface="Arial"/>
                <a:sym typeface="Arial"/>
              </a:defRPr>
            </a:lvl1pPr>
          </a:lstStyle>
          <a:p>
            <a:pPr marL="0" indent="0" defTabSz="1828800">
              <a:lnSpc>
                <a:spcPct val="90000"/>
              </a:lnSpc>
              <a:spcBef>
                <a:spcPts val="2000"/>
              </a:spcBef>
              <a:buSzTx/>
              <a:buNone/>
              <a:defRPr sz="6000">
                <a:solidFill>
                  <a:srgbClr val="5498E4"/>
                </a:solidFill>
                <a:latin typeface="Arial"/>
                <a:ea typeface="Arial"/>
                <a:cs typeface="Arial"/>
                <a:sym typeface="Arial"/>
              </a:defRPr>
            </a:pPr>
            <a:endParaRPr/>
          </a:p>
        </p:txBody>
      </p:sp>
      <p:sp>
        <p:nvSpPr>
          <p:cNvPr id="44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860944137"/>
      </p:ext>
    </p:extLst>
  </p:cSld>
  <p:clrMapOvr>
    <a:masterClrMapping/>
  </p:clrMapOvr>
  <p:transition spd="med"/>
</p:sldLayout>
</file>

<file path=ppt/slideLayouts/slideLayout1274.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448" name="Body Level One…"/>
          <p:cNvSpPr txBox="1">
            <a:spLocks noGrp="1"/>
          </p:cNvSpPr>
          <p:nvPr>
            <p:ph type="body" sz="quarter" idx="1"/>
          </p:nvPr>
        </p:nvSpPr>
        <p:spPr>
          <a:xfrm>
            <a:off x="2848717" y="2892426"/>
            <a:ext cx="3506489" cy="974114"/>
          </a:xfrm>
          <a:prstGeom prst="rect">
            <a:avLst/>
          </a:prstGeom>
        </p:spPr>
        <p:txBody>
          <a:bodyPr lIns="45719" tIns="45719" rIns="45719" bIns="45719" anchor="t"/>
          <a:lstStyle>
            <a:lvl1pPr marL="0" indent="0" defTabSz="685800">
              <a:lnSpc>
                <a:spcPct val="90000"/>
              </a:lnSpc>
              <a:spcBef>
                <a:spcPts val="0"/>
              </a:spcBef>
              <a:buSzTx/>
              <a:buNone/>
              <a:defRPr sz="5025" b="1">
                <a:solidFill>
                  <a:srgbClr val="0F3659"/>
                </a:solidFill>
                <a:latin typeface="+mn-lt"/>
                <a:ea typeface="+mn-ea"/>
                <a:cs typeface="+mn-cs"/>
                <a:sym typeface="Helvetica"/>
              </a:defRPr>
            </a:lvl1pPr>
            <a:lvl2pPr marL="821531" indent="-478631" defTabSz="685800">
              <a:lnSpc>
                <a:spcPct val="90000"/>
              </a:lnSpc>
              <a:spcBef>
                <a:spcPts val="0"/>
              </a:spcBef>
              <a:buSzPct val="100000"/>
              <a:defRPr sz="5025" b="1">
                <a:solidFill>
                  <a:srgbClr val="0F3659"/>
                </a:solidFill>
                <a:latin typeface="+mn-lt"/>
                <a:ea typeface="+mn-ea"/>
                <a:cs typeface="+mn-cs"/>
                <a:sym typeface="Helvetica"/>
              </a:defRPr>
            </a:lvl2pPr>
            <a:lvl3pPr marL="1260158" indent="-574358" defTabSz="685800">
              <a:lnSpc>
                <a:spcPct val="90000"/>
              </a:lnSpc>
              <a:spcBef>
                <a:spcPts val="0"/>
              </a:spcBef>
              <a:buSzPct val="100000"/>
              <a:defRPr sz="5025" b="1">
                <a:solidFill>
                  <a:srgbClr val="0F3659"/>
                </a:solidFill>
                <a:latin typeface="+mn-lt"/>
                <a:ea typeface="+mn-ea"/>
                <a:cs typeface="+mn-cs"/>
                <a:sym typeface="Helvetica"/>
              </a:defRPr>
            </a:lvl3pPr>
            <a:lvl4pPr marL="1666875" indent="-638175" defTabSz="685800">
              <a:lnSpc>
                <a:spcPct val="90000"/>
              </a:lnSpc>
              <a:spcBef>
                <a:spcPts val="0"/>
              </a:spcBef>
              <a:buSzPct val="100000"/>
              <a:defRPr sz="5025" b="1">
                <a:solidFill>
                  <a:srgbClr val="0F3659"/>
                </a:solidFill>
                <a:latin typeface="+mn-lt"/>
                <a:ea typeface="+mn-ea"/>
                <a:cs typeface="+mn-cs"/>
                <a:sym typeface="Helvetica"/>
              </a:defRPr>
            </a:lvl4pPr>
            <a:lvl5pPr marL="2009775" indent="-638175" defTabSz="685800">
              <a:lnSpc>
                <a:spcPct val="90000"/>
              </a:lnSpc>
              <a:spcBef>
                <a:spcPts val="0"/>
              </a:spcBef>
              <a:buSzPct val="100000"/>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9" name="Slide Number"/>
          <p:cNvSpPr txBox="1">
            <a:spLocks noGrp="1"/>
          </p:cNvSpPr>
          <p:nvPr>
            <p:ph type="sldNum" sz="quarter" idx="2"/>
          </p:nvPr>
        </p:nvSpPr>
        <p:spPr>
          <a:xfrm>
            <a:off x="4484637" y="6540500"/>
            <a:ext cx="308737" cy="300080"/>
          </a:xfrm>
          <a:prstGeom prst="rect">
            <a:avLst/>
          </a:prstGeom>
        </p:spPr>
        <p:txBody>
          <a:bodyPr lIns="45719" tIns="45719" rIns="45719" bIns="45719"/>
          <a:lstStyle>
            <a:lvl1pPr algn="l" defTabSz="685800">
              <a:defRPr sz="1350">
                <a:solidFill>
                  <a:srgbClr val="000000"/>
                </a:solidFill>
                <a:latin typeface="Corbel"/>
                <a:ea typeface="Corbel"/>
                <a:cs typeface="Corbel"/>
                <a:sym typeface="Corbel"/>
              </a:defRPr>
            </a:lvl1pPr>
          </a:lstStyle>
          <a:p>
            <a:fld id="{86CB4B4D-7CA3-9044-876B-883B54F8677D}" type="slidenum">
              <a:t>‹#›</a:t>
            </a:fld>
            <a:endParaRPr/>
          </a:p>
        </p:txBody>
      </p:sp>
    </p:spTree>
    <p:extLst>
      <p:ext uri="{BB962C8B-B14F-4D97-AF65-F5344CB8AC3E}">
        <p14:creationId xmlns:p14="http://schemas.microsoft.com/office/powerpoint/2010/main" val="1171703064"/>
      </p:ext>
    </p:extLst>
  </p:cSld>
  <p:clrMapOvr>
    <a:masterClrMapping/>
  </p:clrMapOvr>
  <p:transition spd="med"/>
</p:sldLayout>
</file>

<file path=ppt/slideLayouts/slideLayout1275.xml><?xml version="1.0" encoding="utf-8"?>
<p:sldLayout xmlns:a="http://schemas.openxmlformats.org/drawingml/2006/main" xmlns:r="http://schemas.openxmlformats.org/officeDocument/2006/relationships" xmlns:p="http://schemas.openxmlformats.org/presentationml/2006/main" showMasterSp="0" type="tx">
  <p:cSld name="1_Title Slide 1">
    <p:bg>
      <p:bgPr>
        <a:solidFill>
          <a:srgbClr val="FFFFFF"/>
        </a:solidFill>
        <a:effectLst/>
      </p:bgPr>
    </p:bg>
    <p:spTree>
      <p:nvGrpSpPr>
        <p:cNvPr id="1" name=""/>
        <p:cNvGrpSpPr/>
        <p:nvPr/>
      </p:nvGrpSpPr>
      <p:grpSpPr>
        <a:xfrm>
          <a:off x="0" y="0"/>
          <a:ext cx="0" cy="0"/>
          <a:chOff x="0" y="0"/>
          <a:chExt cx="0" cy="0"/>
        </a:xfrm>
      </p:grpSpPr>
      <p:pic>
        <p:nvPicPr>
          <p:cNvPr id="456"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457"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458"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459"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460"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461"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462"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463"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464"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465"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466"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467"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468"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469"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470"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471"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472"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473"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474"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475"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476"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477"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478"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479"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480"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4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44261175"/>
      </p:ext>
    </p:extLst>
  </p:cSld>
  <p:clrMapOvr>
    <a:masterClrMapping/>
  </p:clrMapOvr>
  <p:transition spd="med"/>
</p:sldLayout>
</file>

<file path=ppt/slideLayouts/slideLayout1276.xml><?xml version="1.0" encoding="utf-8"?>
<p:sldLayout xmlns:a="http://schemas.openxmlformats.org/drawingml/2006/main" xmlns:r="http://schemas.openxmlformats.org/officeDocument/2006/relationships" xmlns:p="http://schemas.openxmlformats.org/presentationml/2006/main" showMasterSp="0" type="tx">
  <p:cSld name="1_Title Slide 2">
    <p:bg>
      <p:bgPr>
        <a:solidFill>
          <a:srgbClr val="FFFFFF"/>
        </a:solidFill>
        <a:effectLst/>
      </p:bgPr>
    </p:bg>
    <p:spTree>
      <p:nvGrpSpPr>
        <p:cNvPr id="1" name=""/>
        <p:cNvGrpSpPr/>
        <p:nvPr/>
      </p:nvGrpSpPr>
      <p:grpSpPr>
        <a:xfrm>
          <a:off x="0" y="0"/>
          <a:ext cx="0" cy="0"/>
          <a:chOff x="0" y="0"/>
          <a:chExt cx="0" cy="0"/>
        </a:xfrm>
      </p:grpSpPr>
      <p:sp>
        <p:nvSpPr>
          <p:cNvPr id="488"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9"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90"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95983854"/>
      </p:ext>
    </p:extLst>
  </p:cSld>
  <p:clrMapOvr>
    <a:masterClrMapping/>
  </p:clrMapOvr>
  <p:transition spd="med"/>
</p:sldLayout>
</file>

<file path=ppt/slideLayouts/slideLayout1277.xml><?xml version="1.0" encoding="utf-8"?>
<p:sldLayout xmlns:a="http://schemas.openxmlformats.org/drawingml/2006/main" xmlns:r="http://schemas.openxmlformats.org/officeDocument/2006/relationships" xmlns:p="http://schemas.openxmlformats.org/presentationml/2006/main" showMasterSp="0" type="tx">
  <p:cSld name="1_Title SLide 3">
    <p:bg>
      <p:bgPr>
        <a:solidFill>
          <a:srgbClr val="FFFFFF"/>
        </a:solidFill>
        <a:effectLst/>
      </p:bgPr>
    </p:bg>
    <p:spTree>
      <p:nvGrpSpPr>
        <p:cNvPr id="1" name=""/>
        <p:cNvGrpSpPr/>
        <p:nvPr/>
      </p:nvGrpSpPr>
      <p:grpSpPr>
        <a:xfrm>
          <a:off x="0" y="0"/>
          <a:ext cx="0" cy="0"/>
          <a:chOff x="0" y="0"/>
          <a:chExt cx="0" cy="0"/>
        </a:xfrm>
      </p:grpSpPr>
      <p:sp>
        <p:nvSpPr>
          <p:cNvPr id="498"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99"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0"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01"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0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632422898"/>
      </p:ext>
    </p:extLst>
  </p:cSld>
  <p:clrMapOvr>
    <a:masterClrMapping/>
  </p:clrMapOvr>
  <p:transition spd="med"/>
</p:sldLayout>
</file>

<file path=ppt/slideLayouts/slideLayout1278.xml><?xml version="1.0" encoding="utf-8"?>
<p:sldLayout xmlns:a="http://schemas.openxmlformats.org/drawingml/2006/main" xmlns:r="http://schemas.openxmlformats.org/officeDocument/2006/relationships" xmlns:p="http://schemas.openxmlformats.org/presentationml/2006/main" type="tx">
  <p:cSld name="1_Agenda 1">
    <p:bg>
      <p:bgPr>
        <a:solidFill>
          <a:srgbClr val="FFFFFF"/>
        </a:solidFill>
        <a:effectLst/>
      </p:bgPr>
    </p:bg>
    <p:spTree>
      <p:nvGrpSpPr>
        <p:cNvPr id="1" name=""/>
        <p:cNvGrpSpPr/>
        <p:nvPr/>
      </p:nvGrpSpPr>
      <p:grpSpPr>
        <a:xfrm>
          <a:off x="0" y="0"/>
          <a:ext cx="0" cy="0"/>
          <a:chOff x="0" y="0"/>
          <a:chExt cx="0" cy="0"/>
        </a:xfrm>
      </p:grpSpPr>
      <p:sp>
        <p:nvSpPr>
          <p:cNvPr id="509"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0"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1"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2"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3"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4"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5"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6"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7"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8"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9"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0"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1"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2"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3"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4"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5"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36919606"/>
      </p:ext>
    </p:extLst>
  </p:cSld>
  <p:clrMapOvr>
    <a:masterClrMapping/>
  </p:clrMapOvr>
  <p:transition spd="med"/>
</p:sldLayout>
</file>

<file path=ppt/slideLayouts/slideLayout1279.xml><?xml version="1.0" encoding="utf-8"?>
<p:sldLayout xmlns:a="http://schemas.openxmlformats.org/drawingml/2006/main" xmlns:r="http://schemas.openxmlformats.org/officeDocument/2006/relationships" xmlns:p="http://schemas.openxmlformats.org/presentationml/2006/main" type="tx">
  <p:cSld name="1_Agenda 2">
    <p:bg>
      <p:bgPr>
        <a:solidFill>
          <a:srgbClr val="0F3659"/>
        </a:solidFill>
        <a:effectLst/>
      </p:bgPr>
    </p:bg>
    <p:spTree>
      <p:nvGrpSpPr>
        <p:cNvPr id="1" name=""/>
        <p:cNvGrpSpPr/>
        <p:nvPr/>
      </p:nvGrpSpPr>
      <p:grpSpPr>
        <a:xfrm>
          <a:off x="0" y="0"/>
          <a:ext cx="0" cy="0"/>
          <a:chOff x="0" y="0"/>
          <a:chExt cx="0" cy="0"/>
        </a:xfrm>
      </p:grpSpPr>
      <p:sp>
        <p:nvSpPr>
          <p:cNvPr id="533"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4"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5"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6"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7"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8"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9"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0"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1"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2"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3"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4"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5"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546"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7"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8"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9"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0"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1"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2"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3"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4"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5"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6"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7"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8"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0230938"/>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1_Chapter_1">
    <p:bg>
      <p:bgPr>
        <a:solidFill>
          <a:srgbClr val="FFFFFF"/>
        </a:solidFill>
        <a:effectLst/>
      </p:bgPr>
    </p:bg>
    <p:spTree>
      <p:nvGrpSpPr>
        <p:cNvPr id="1" name=""/>
        <p:cNvGrpSpPr/>
        <p:nvPr/>
      </p:nvGrpSpPr>
      <p:grpSpPr>
        <a:xfrm>
          <a:off x="0" y="0"/>
          <a:ext cx="0" cy="0"/>
          <a:chOff x="0" y="0"/>
          <a:chExt cx="0" cy="0"/>
        </a:xfrm>
      </p:grpSpPr>
      <p:sp>
        <p:nvSpPr>
          <p:cNvPr id="1677"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678"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679"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680"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681"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682"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1666063123"/>
      </p:ext>
    </p:extLst>
  </p:cSld>
  <p:clrMapOvr>
    <a:masterClrMapping/>
  </p:clrMapOvr>
  <p:transition spd="med"/>
</p:sldLayout>
</file>

<file path=ppt/slideLayouts/slideLayout1280.xml><?xml version="1.0" encoding="utf-8"?>
<p:sldLayout xmlns:a="http://schemas.openxmlformats.org/drawingml/2006/main" xmlns:r="http://schemas.openxmlformats.org/officeDocument/2006/relationships" xmlns:p="http://schemas.openxmlformats.org/presentationml/2006/main" type="tx">
  <p:cSld name="1_Divider 1">
    <p:bg>
      <p:bgPr>
        <a:solidFill>
          <a:srgbClr val="FFFFFF"/>
        </a:solidFill>
        <a:effectLst/>
      </p:bgPr>
    </p:bg>
    <p:spTree>
      <p:nvGrpSpPr>
        <p:cNvPr id="1" name=""/>
        <p:cNvGrpSpPr/>
        <p:nvPr/>
      </p:nvGrpSpPr>
      <p:grpSpPr>
        <a:xfrm>
          <a:off x="0" y="0"/>
          <a:ext cx="0" cy="0"/>
          <a:chOff x="0" y="0"/>
          <a:chExt cx="0" cy="0"/>
        </a:xfrm>
      </p:grpSpPr>
      <p:sp>
        <p:nvSpPr>
          <p:cNvPr id="565"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56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67"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568"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56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126669422"/>
      </p:ext>
    </p:extLst>
  </p:cSld>
  <p:clrMapOvr>
    <a:masterClrMapping/>
  </p:clrMapOvr>
  <p:transition spd="med"/>
</p:sldLayout>
</file>

<file path=ppt/slideLayouts/slideLayout1281.xml><?xml version="1.0" encoding="utf-8"?>
<p:sldLayout xmlns:a="http://schemas.openxmlformats.org/drawingml/2006/main" xmlns:r="http://schemas.openxmlformats.org/officeDocument/2006/relationships" xmlns:p="http://schemas.openxmlformats.org/presentationml/2006/main" showMasterSp="0" type="tx">
  <p:cSld name="1_Divider 2">
    <p:bg>
      <p:bgPr>
        <a:solidFill>
          <a:srgbClr val="FFFFFF"/>
        </a:solidFill>
        <a:effectLst/>
      </p:bgPr>
    </p:bg>
    <p:spTree>
      <p:nvGrpSpPr>
        <p:cNvPr id="1" name=""/>
        <p:cNvGrpSpPr/>
        <p:nvPr/>
      </p:nvGrpSpPr>
      <p:grpSpPr>
        <a:xfrm>
          <a:off x="0" y="0"/>
          <a:ext cx="0" cy="0"/>
          <a:chOff x="0" y="0"/>
          <a:chExt cx="0" cy="0"/>
        </a:xfrm>
      </p:grpSpPr>
      <p:grpSp>
        <p:nvGrpSpPr>
          <p:cNvPr id="578" name="Group 134"/>
          <p:cNvGrpSpPr/>
          <p:nvPr/>
        </p:nvGrpSpPr>
        <p:grpSpPr>
          <a:xfrm>
            <a:off x="-239799" y="-63500"/>
            <a:ext cx="9905740" cy="7526487"/>
            <a:chOff x="0" y="0"/>
            <a:chExt cx="26415305" cy="15052972"/>
          </a:xfrm>
        </p:grpSpPr>
        <p:pic>
          <p:nvPicPr>
            <p:cNvPr id="576"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577"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579"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580"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1"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582"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4203240069"/>
      </p:ext>
    </p:extLst>
  </p:cSld>
  <p:clrMapOvr>
    <a:masterClrMapping/>
  </p:clrMapOvr>
  <p:transition spd="med"/>
</p:sldLayout>
</file>

<file path=ppt/slideLayouts/slideLayout1282.xml><?xml version="1.0" encoding="utf-8"?>
<p:sldLayout xmlns:a="http://schemas.openxmlformats.org/drawingml/2006/main" xmlns:r="http://schemas.openxmlformats.org/officeDocument/2006/relationships" xmlns:p="http://schemas.openxmlformats.org/presentationml/2006/main" showMasterSp="0" type="tx">
  <p:cSld name="1_Divider 3">
    <p:bg>
      <p:bgPr>
        <a:solidFill>
          <a:srgbClr val="FFFFFF"/>
        </a:solidFill>
        <a:effectLst/>
      </p:bgPr>
    </p:bg>
    <p:spTree>
      <p:nvGrpSpPr>
        <p:cNvPr id="1" name=""/>
        <p:cNvGrpSpPr/>
        <p:nvPr/>
      </p:nvGrpSpPr>
      <p:grpSpPr>
        <a:xfrm>
          <a:off x="0" y="0"/>
          <a:ext cx="0" cy="0"/>
          <a:chOff x="0" y="0"/>
          <a:chExt cx="0" cy="0"/>
        </a:xfrm>
      </p:grpSpPr>
      <p:sp>
        <p:nvSpPr>
          <p:cNvPr id="589"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590"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591"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592"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593"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594"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23894706"/>
      </p:ext>
    </p:extLst>
  </p:cSld>
  <p:clrMapOvr>
    <a:masterClrMapping/>
  </p:clrMapOvr>
  <p:transition spd="med"/>
</p:sldLayout>
</file>

<file path=ppt/slideLayouts/slideLayout1283.xml><?xml version="1.0" encoding="utf-8"?>
<p:sldLayout xmlns:a="http://schemas.openxmlformats.org/drawingml/2006/main" xmlns:r="http://schemas.openxmlformats.org/officeDocument/2006/relationships" xmlns:p="http://schemas.openxmlformats.org/presentationml/2006/main" showMasterSp="0" type="tx">
  <p:cSld name="1_Divider 4">
    <p:bg>
      <p:bgPr>
        <a:solidFill>
          <a:srgbClr val="0F3659"/>
        </a:solidFill>
        <a:effectLst/>
      </p:bgPr>
    </p:bg>
    <p:spTree>
      <p:nvGrpSpPr>
        <p:cNvPr id="1" name=""/>
        <p:cNvGrpSpPr/>
        <p:nvPr/>
      </p:nvGrpSpPr>
      <p:grpSpPr>
        <a:xfrm>
          <a:off x="0" y="0"/>
          <a:ext cx="0" cy="0"/>
          <a:chOff x="0" y="0"/>
          <a:chExt cx="0" cy="0"/>
        </a:xfrm>
      </p:grpSpPr>
      <p:sp>
        <p:nvSpPr>
          <p:cNvPr id="601"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02"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0187861"/>
      </p:ext>
    </p:extLst>
  </p:cSld>
  <p:clrMapOvr>
    <a:masterClrMapping/>
  </p:clrMapOvr>
  <p:transition spd="med"/>
</p:sldLayout>
</file>

<file path=ppt/slideLayouts/slideLayout1284.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609" name="Shape 167"/>
          <p:cNvSpPr/>
          <p:nvPr/>
        </p:nvSpPr>
        <p:spPr>
          <a:xfrm>
            <a:off x="-142875" y="-208112"/>
            <a:ext cx="2894893" cy="7274224"/>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10"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11" name="Shape 169"/>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2" name="Shape 170"/>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3" name="Shape 171"/>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4" name="Shape 172"/>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5" name="Shape 173"/>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6" name="Shape 174"/>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617"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6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72714227"/>
      </p:ext>
    </p:extLst>
  </p:cSld>
  <p:clrMapOvr>
    <a:masterClrMapping/>
  </p:clrMapOvr>
  <p:transition spd="med"/>
</p:sldLayout>
</file>

<file path=ppt/slideLayouts/slideLayout1285.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35" name="Shape 206"/>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64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04315071"/>
      </p:ext>
    </p:extLst>
  </p:cSld>
  <p:clrMapOvr>
    <a:masterClrMapping/>
  </p:clrMapOvr>
  <p:transition spd="med"/>
</p:sldLayout>
</file>

<file path=ppt/slideLayouts/slideLayout1286.xml><?xml version="1.0" encoding="utf-8"?>
<p:sldLayout xmlns:a="http://schemas.openxmlformats.org/drawingml/2006/main" xmlns:r="http://schemas.openxmlformats.org/officeDocument/2006/relationships" xmlns:p="http://schemas.openxmlformats.org/presentationml/2006/main" showMasterSp="0" type="tx">
  <p:cSld name="1_Content Slide 3 copy">
    <p:bg>
      <p:bgPr>
        <a:solidFill>
          <a:srgbClr val="FFFFFF"/>
        </a:solidFill>
        <a:effectLst/>
      </p:bgPr>
    </p:bg>
    <p:spTree>
      <p:nvGrpSpPr>
        <p:cNvPr id="1" name=""/>
        <p:cNvGrpSpPr/>
        <p:nvPr/>
      </p:nvGrpSpPr>
      <p:grpSpPr>
        <a:xfrm>
          <a:off x="0" y="0"/>
          <a:ext cx="0" cy="0"/>
          <a:chOff x="0" y="0"/>
          <a:chExt cx="0" cy="0"/>
        </a:xfrm>
      </p:grpSpPr>
      <p:sp>
        <p:nvSpPr>
          <p:cNvPr id="64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50"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1"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2"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3"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4"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5"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56" name="Shape 227"/>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57"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58"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59"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0"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1"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2"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3"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4"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171131173"/>
      </p:ext>
    </p:extLst>
  </p:cSld>
  <p:clrMapOvr>
    <a:masterClrMapping/>
  </p:clrMapOvr>
  <p:transition spd="med"/>
</p:sldLayout>
</file>

<file path=ppt/slideLayouts/slideLayout1287.xml><?xml version="1.0" encoding="utf-8"?>
<p:sldLayout xmlns:a="http://schemas.openxmlformats.org/drawingml/2006/main" xmlns:r="http://schemas.openxmlformats.org/officeDocument/2006/relationships" xmlns:p="http://schemas.openxmlformats.org/presentationml/2006/main" showMasterSp="0" type="tx">
  <p:cSld name="1_Content Slide 5">
    <p:bg>
      <p:bgPr>
        <a:solidFill>
          <a:srgbClr val="FFFFFF"/>
        </a:solidFill>
        <a:effectLst/>
      </p:bgPr>
    </p:bg>
    <p:spTree>
      <p:nvGrpSpPr>
        <p:cNvPr id="1" name=""/>
        <p:cNvGrpSpPr/>
        <p:nvPr/>
      </p:nvGrpSpPr>
      <p:grpSpPr>
        <a:xfrm>
          <a:off x="0" y="0"/>
          <a:ext cx="0" cy="0"/>
          <a:chOff x="0" y="0"/>
          <a:chExt cx="0" cy="0"/>
        </a:xfrm>
      </p:grpSpPr>
      <p:sp>
        <p:nvSpPr>
          <p:cNvPr id="67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7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4"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5"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6"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7"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8"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9"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8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6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30868209"/>
      </p:ext>
    </p:extLst>
  </p:cSld>
  <p:clrMapOvr>
    <a:masterClrMapping/>
  </p:clrMapOvr>
  <p:transition spd="med"/>
</p:sldLayout>
</file>

<file path=ppt/slideLayouts/slideLayout1288.xml><?xml version="1.0" encoding="utf-8"?>
<p:sldLayout xmlns:a="http://schemas.openxmlformats.org/drawingml/2006/main" xmlns:r="http://schemas.openxmlformats.org/officeDocument/2006/relationships" xmlns:p="http://schemas.openxmlformats.org/presentationml/2006/main" showMasterSp="0" type="tx">
  <p:cSld name="1_Content Slide 6">
    <p:bg>
      <p:bgPr>
        <a:solidFill>
          <a:srgbClr val="FFFFFF"/>
        </a:solidFill>
        <a:effectLst/>
      </p:bgPr>
    </p:bg>
    <p:spTree>
      <p:nvGrpSpPr>
        <p:cNvPr id="1" name=""/>
        <p:cNvGrpSpPr/>
        <p:nvPr/>
      </p:nvGrpSpPr>
      <p:grpSpPr>
        <a:xfrm>
          <a:off x="0" y="0"/>
          <a:ext cx="0" cy="0"/>
          <a:chOff x="0" y="0"/>
          <a:chExt cx="0" cy="0"/>
        </a:xfrm>
      </p:grpSpPr>
      <p:sp>
        <p:nvSpPr>
          <p:cNvPr id="688"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89"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0"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1"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2"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3"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4"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695"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696"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697" name="Shape 281"/>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98"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699"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00" name="Shape 28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70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4035787"/>
      </p:ext>
    </p:extLst>
  </p:cSld>
  <p:clrMapOvr>
    <a:masterClrMapping/>
  </p:clrMapOvr>
  <p:transition spd="med"/>
</p:sldLayout>
</file>

<file path=ppt/slideLayouts/slideLayout1289.xml><?xml version="1.0" encoding="utf-8"?>
<p:sldLayout xmlns:a="http://schemas.openxmlformats.org/drawingml/2006/main" xmlns:r="http://schemas.openxmlformats.org/officeDocument/2006/relationships" xmlns:p="http://schemas.openxmlformats.org/presentationml/2006/main" type="tx">
  <p:cSld name="1_Content Slide 7">
    <p:bg>
      <p:bgPr>
        <a:solidFill>
          <a:srgbClr val="FFFFFF"/>
        </a:solidFill>
        <a:effectLst/>
      </p:bgPr>
    </p:bg>
    <p:spTree>
      <p:nvGrpSpPr>
        <p:cNvPr id="1" name=""/>
        <p:cNvGrpSpPr/>
        <p:nvPr/>
      </p:nvGrpSpPr>
      <p:grpSpPr>
        <a:xfrm>
          <a:off x="0" y="0"/>
          <a:ext cx="0" cy="0"/>
          <a:chOff x="0" y="0"/>
          <a:chExt cx="0" cy="0"/>
        </a:xfrm>
      </p:grpSpPr>
      <p:sp>
        <p:nvSpPr>
          <p:cNvPr id="70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09"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0"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1"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2"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3"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4"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5"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6"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7"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8"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9"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20" name="Shape 304"/>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721" name="Shape 305"/>
          <p:cNvSpPr txBox="1"/>
          <p:nvPr/>
        </p:nvSpPr>
        <p:spPr>
          <a:xfrm>
            <a:off x="990473" y="1091811"/>
            <a:ext cx="55784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0BCFD8"/>
                </a:solidFill>
                <a:latin typeface="+mn-lt"/>
                <a:ea typeface="+mn-ea"/>
                <a:cs typeface="+mn-cs"/>
                <a:sym typeface="Helvetica"/>
              </a:defRPr>
            </a:lvl1pPr>
          </a:lstStyle>
          <a:p>
            <a:r>
              <a:rPr sz="675"/>
              <a:t>SLIDE TITLE</a:t>
            </a:r>
          </a:p>
        </p:txBody>
      </p:sp>
      <p:sp>
        <p:nvSpPr>
          <p:cNvPr id="722" name="Shape 306"/>
          <p:cNvSpPr txBox="1"/>
          <p:nvPr/>
        </p:nvSpPr>
        <p:spPr>
          <a:xfrm>
            <a:off x="990473" y="14296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72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78608653"/>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3_Title Only">
    <p:bg>
      <p:bgPr>
        <a:solidFill>
          <a:srgbClr val="FFFFFF"/>
        </a:solidFill>
        <a:effectLst/>
      </p:bgPr>
    </p:bg>
    <p:spTree>
      <p:nvGrpSpPr>
        <p:cNvPr id="1" name=""/>
        <p:cNvGrpSpPr/>
        <p:nvPr/>
      </p:nvGrpSpPr>
      <p:grpSpPr>
        <a:xfrm>
          <a:off x="0" y="0"/>
          <a:ext cx="0" cy="0"/>
          <a:chOff x="0" y="0"/>
          <a:chExt cx="0" cy="0"/>
        </a:xfrm>
      </p:grpSpPr>
      <p:sp>
        <p:nvSpPr>
          <p:cNvPr id="168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690"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80001773"/>
      </p:ext>
    </p:extLst>
  </p:cSld>
  <p:clrMapOvr>
    <a:masterClrMapping/>
  </p:clrMapOvr>
  <p:transition spd="med"/>
</p:sldLayout>
</file>

<file path=ppt/slideLayouts/slideLayout1290.xml><?xml version="1.0" encoding="utf-8"?>
<p:sldLayout xmlns:a="http://schemas.openxmlformats.org/drawingml/2006/main" xmlns:r="http://schemas.openxmlformats.org/officeDocument/2006/relationships" xmlns:p="http://schemas.openxmlformats.org/presentationml/2006/main" type="tx">
  <p:cSld name="Content Slide 8">
    <p:bg>
      <p:bgPr>
        <a:solidFill>
          <a:srgbClr val="FFFFFF"/>
        </a:solidFill>
        <a:effectLst/>
      </p:bgPr>
    </p:bg>
    <p:spTree>
      <p:nvGrpSpPr>
        <p:cNvPr id="1" name=""/>
        <p:cNvGrpSpPr/>
        <p:nvPr/>
      </p:nvGrpSpPr>
      <p:grpSpPr>
        <a:xfrm>
          <a:off x="0" y="0"/>
          <a:ext cx="0" cy="0"/>
          <a:chOff x="0" y="0"/>
          <a:chExt cx="0" cy="0"/>
        </a:xfrm>
      </p:grpSpPr>
      <p:sp>
        <p:nvSpPr>
          <p:cNvPr id="730"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31" name="Shape 315"/>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32" name="Shape 316"/>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733" name="Shape 317"/>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34"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5258774"/>
      </p:ext>
    </p:extLst>
  </p:cSld>
  <p:clrMapOvr>
    <a:masterClrMapping/>
  </p:clrMapOvr>
  <p:transition spd="med"/>
</p:sldLayout>
</file>

<file path=ppt/slideLayouts/slideLayout1291.xml><?xml version="1.0" encoding="utf-8"?>
<p:sldLayout xmlns:a="http://schemas.openxmlformats.org/drawingml/2006/main" xmlns:r="http://schemas.openxmlformats.org/officeDocument/2006/relationships" xmlns:p="http://schemas.openxmlformats.org/presentationml/2006/main" type="tx">
  <p:cSld name="1_Content Slide 9">
    <p:bg>
      <p:bgPr>
        <a:solidFill>
          <a:srgbClr val="FFFFFF"/>
        </a:solidFill>
        <a:effectLst/>
      </p:bgPr>
    </p:bg>
    <p:spTree>
      <p:nvGrpSpPr>
        <p:cNvPr id="1" name=""/>
        <p:cNvGrpSpPr/>
        <p:nvPr/>
      </p:nvGrpSpPr>
      <p:grpSpPr>
        <a:xfrm>
          <a:off x="0" y="0"/>
          <a:ext cx="0" cy="0"/>
          <a:chOff x="0" y="0"/>
          <a:chExt cx="0" cy="0"/>
        </a:xfrm>
      </p:grpSpPr>
      <p:sp>
        <p:nvSpPr>
          <p:cNvPr id="74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42"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3"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744"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5"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74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31329844"/>
      </p:ext>
    </p:extLst>
  </p:cSld>
  <p:clrMapOvr>
    <a:masterClrMapping/>
  </p:clrMapOvr>
  <p:transition spd="med"/>
</p:sldLayout>
</file>

<file path=ppt/slideLayouts/slideLayout1292.xml><?xml version="1.0" encoding="utf-8"?>
<p:sldLayout xmlns:a="http://schemas.openxmlformats.org/drawingml/2006/main" xmlns:r="http://schemas.openxmlformats.org/officeDocument/2006/relationships" xmlns:p="http://schemas.openxmlformats.org/presentationml/2006/main" showMasterSp="0" type="tx">
  <p:cSld name="1_Specialty Slide 2">
    <p:bg>
      <p:bgPr>
        <a:solidFill>
          <a:srgbClr val="FFFFFF"/>
        </a:solidFill>
        <a:effectLst/>
      </p:bgPr>
    </p:bg>
    <p:spTree>
      <p:nvGrpSpPr>
        <p:cNvPr id="1" name=""/>
        <p:cNvGrpSpPr/>
        <p:nvPr/>
      </p:nvGrpSpPr>
      <p:grpSpPr>
        <a:xfrm>
          <a:off x="0" y="0"/>
          <a:ext cx="0" cy="0"/>
          <a:chOff x="0" y="0"/>
          <a:chExt cx="0" cy="0"/>
        </a:xfrm>
      </p:grpSpPr>
      <p:sp>
        <p:nvSpPr>
          <p:cNvPr id="753"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754"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5"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756"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757"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7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64954837"/>
      </p:ext>
    </p:extLst>
  </p:cSld>
  <p:clrMapOvr>
    <a:masterClrMapping/>
  </p:clrMapOvr>
  <p:transition spd="med"/>
</p:sldLayout>
</file>

<file path=ppt/slideLayouts/slideLayout1293.xml><?xml version="1.0" encoding="utf-8"?>
<p:sldLayout xmlns:a="http://schemas.openxmlformats.org/drawingml/2006/main" xmlns:r="http://schemas.openxmlformats.org/officeDocument/2006/relationships" xmlns:p="http://schemas.openxmlformats.org/presentationml/2006/main" showMasterSp="0" type="tx">
  <p:cSld name="1_Meet the Team">
    <p:bg>
      <p:bgPr>
        <a:solidFill>
          <a:srgbClr val="0F3659"/>
        </a:solidFill>
        <a:effectLst/>
      </p:bgPr>
    </p:bg>
    <p:spTree>
      <p:nvGrpSpPr>
        <p:cNvPr id="1" name=""/>
        <p:cNvGrpSpPr/>
        <p:nvPr/>
      </p:nvGrpSpPr>
      <p:grpSpPr>
        <a:xfrm>
          <a:off x="0" y="0"/>
          <a:ext cx="0" cy="0"/>
          <a:chOff x="0" y="0"/>
          <a:chExt cx="0" cy="0"/>
        </a:xfrm>
      </p:grpSpPr>
      <p:sp>
        <p:nvSpPr>
          <p:cNvPr id="765"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6"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67"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68"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769"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0"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1"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772"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3"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4"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775"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6"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7"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778"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9"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0"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781"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2"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3"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784"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5"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6"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787"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8"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9"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790"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7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62866771"/>
      </p:ext>
    </p:extLst>
  </p:cSld>
  <p:clrMapOvr>
    <a:masterClrMapping/>
  </p:clrMapOvr>
  <p:transition spd="med"/>
</p:sldLayout>
</file>

<file path=ppt/slideLayouts/slideLayout1294.xml><?xml version="1.0" encoding="utf-8"?>
<p:sldLayout xmlns:a="http://schemas.openxmlformats.org/drawingml/2006/main" xmlns:r="http://schemas.openxmlformats.org/officeDocument/2006/relationships" xmlns:p="http://schemas.openxmlformats.org/presentationml/2006/main" showMasterSp="0" type="tx">
  <p:cSld name="1_ Thank You 1">
    <p:bg>
      <p:bgPr>
        <a:solidFill>
          <a:srgbClr val="0BCFD8"/>
        </a:solidFill>
        <a:effectLst/>
      </p:bgPr>
    </p:bg>
    <p:spTree>
      <p:nvGrpSpPr>
        <p:cNvPr id="1" name=""/>
        <p:cNvGrpSpPr/>
        <p:nvPr/>
      </p:nvGrpSpPr>
      <p:grpSpPr>
        <a:xfrm>
          <a:off x="0" y="0"/>
          <a:ext cx="0" cy="0"/>
          <a:chOff x="0" y="0"/>
          <a:chExt cx="0" cy="0"/>
        </a:xfrm>
      </p:grpSpPr>
      <p:sp>
        <p:nvSpPr>
          <p:cNvPr id="79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99"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27845730"/>
      </p:ext>
    </p:extLst>
  </p:cSld>
  <p:clrMapOvr>
    <a:masterClrMapping/>
  </p:clrMapOvr>
  <p:transition spd="med"/>
</p:sldLayout>
</file>

<file path=ppt/slideLayouts/slideLayout1295.xml><?xml version="1.0" encoding="utf-8"?>
<p:sldLayout xmlns:a="http://schemas.openxmlformats.org/drawingml/2006/main" xmlns:r="http://schemas.openxmlformats.org/officeDocument/2006/relationships" xmlns:p="http://schemas.openxmlformats.org/presentationml/2006/main" showMasterSp="0" type="tx">
  <p:cSld name="1_ Thank You 3">
    <p:bg>
      <p:bgPr>
        <a:solidFill>
          <a:srgbClr val="FFFFFF"/>
        </a:solidFill>
        <a:effectLst/>
      </p:bgPr>
    </p:bg>
    <p:spTree>
      <p:nvGrpSpPr>
        <p:cNvPr id="1" name=""/>
        <p:cNvGrpSpPr/>
        <p:nvPr/>
      </p:nvGrpSpPr>
      <p:grpSpPr>
        <a:xfrm>
          <a:off x="0" y="0"/>
          <a:ext cx="0" cy="0"/>
          <a:chOff x="0" y="0"/>
          <a:chExt cx="0" cy="0"/>
        </a:xfrm>
      </p:grpSpPr>
      <p:sp>
        <p:nvSpPr>
          <p:cNvPr id="80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7"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40070196"/>
      </p:ext>
    </p:extLst>
  </p:cSld>
  <p:clrMapOvr>
    <a:masterClrMapping/>
  </p:clrMapOvr>
  <p:transition spd="med"/>
</p:sldLayout>
</file>

<file path=ppt/slideLayouts/slideLayout1296.xml><?xml version="1.0" encoding="utf-8"?>
<p:sldLayout xmlns:a="http://schemas.openxmlformats.org/drawingml/2006/main" xmlns:r="http://schemas.openxmlformats.org/officeDocument/2006/relationships" xmlns:p="http://schemas.openxmlformats.org/presentationml/2006/main" showMasterSp="0" type="tx">
  <p:cSld name="2_ Thank You 4">
    <p:bg>
      <p:bgPr>
        <a:solidFill>
          <a:srgbClr val="FFFFFF"/>
        </a:solidFill>
        <a:effectLst/>
      </p:bgPr>
    </p:bg>
    <p:spTree>
      <p:nvGrpSpPr>
        <p:cNvPr id="1" name=""/>
        <p:cNvGrpSpPr/>
        <p:nvPr/>
      </p:nvGrpSpPr>
      <p:grpSpPr>
        <a:xfrm>
          <a:off x="0" y="0"/>
          <a:ext cx="0" cy="0"/>
          <a:chOff x="0" y="0"/>
          <a:chExt cx="0" cy="0"/>
        </a:xfrm>
      </p:grpSpPr>
      <p:sp>
        <p:nvSpPr>
          <p:cNvPr id="814"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16531002"/>
      </p:ext>
    </p:extLst>
  </p:cSld>
  <p:clrMapOvr>
    <a:masterClrMapping/>
  </p:clrMapOvr>
  <p:transition spd="med"/>
</p:sldLayout>
</file>

<file path=ppt/slideLayouts/slideLayout1297.xml><?xml version="1.0" encoding="utf-8"?>
<p:sldLayout xmlns:a="http://schemas.openxmlformats.org/drawingml/2006/main" xmlns:r="http://schemas.openxmlformats.org/officeDocument/2006/relationships" xmlns:p="http://schemas.openxmlformats.org/presentationml/2006/main" showMasterSp="0" type="tx">
  <p:cSld name="Template Holder">
    <p:bg>
      <p:bgPr>
        <a:solidFill>
          <a:srgbClr val="FFFFFF"/>
        </a:solidFill>
        <a:effectLst/>
      </p:bgPr>
    </p:bg>
    <p:spTree>
      <p:nvGrpSpPr>
        <p:cNvPr id="1" name=""/>
        <p:cNvGrpSpPr/>
        <p:nvPr/>
      </p:nvGrpSpPr>
      <p:grpSpPr>
        <a:xfrm>
          <a:off x="0" y="0"/>
          <a:ext cx="0" cy="0"/>
          <a:chOff x="0" y="0"/>
          <a:chExt cx="0" cy="0"/>
        </a:xfrm>
      </p:grpSpPr>
      <p:sp>
        <p:nvSpPr>
          <p:cNvPr id="822" name="Title Text"/>
          <p:cNvSpPr txBox="1">
            <a:spLocks noGrp="1"/>
          </p:cNvSpPr>
          <p:nvPr>
            <p:ph type="title"/>
          </p:nvPr>
        </p:nvSpPr>
        <p:spPr>
          <a:xfrm>
            <a:off x="3450673" y="2857500"/>
            <a:ext cx="2242655" cy="1143000"/>
          </a:xfrm>
          <a:prstGeom prst="rect">
            <a:avLst/>
          </a:prstGeom>
        </p:spPr>
        <p:txBody>
          <a:bodyPr/>
          <a:lstStyle>
            <a:lvl1pPr algn="ctr">
              <a:defRPr>
                <a:solidFill>
                  <a:srgbClr val="0BCFD8"/>
                </a:solidFill>
              </a:defRPr>
            </a:lvl1pPr>
          </a:lstStyle>
          <a:p>
            <a:r>
              <a:t>Title Text</a:t>
            </a:r>
          </a:p>
        </p:txBody>
      </p:sp>
      <p:sp>
        <p:nvSpPr>
          <p:cNvPr id="823"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47804762"/>
      </p:ext>
    </p:extLst>
  </p:cSld>
  <p:clrMapOvr>
    <a:masterClrMapping/>
  </p:clrMapOvr>
  <p:transition spd="med"/>
</p:sldLayout>
</file>

<file path=ppt/slideLayouts/slideLayout1298.xml><?xml version="1.0" encoding="utf-8"?>
<p:sldLayout xmlns:a="http://schemas.openxmlformats.org/drawingml/2006/main" xmlns:r="http://schemas.openxmlformats.org/officeDocument/2006/relationships" xmlns:p="http://schemas.openxmlformats.org/presentationml/2006/main" showMasterSp="0" type="tx">
  <p:cSld name="2_Blank">
    <p:bg>
      <p:bgPr>
        <a:solidFill>
          <a:srgbClr val="FFFFFF"/>
        </a:solidFill>
        <a:effectLst/>
      </p:bgPr>
    </p:bg>
    <p:spTree>
      <p:nvGrpSpPr>
        <p:cNvPr id="1" name=""/>
        <p:cNvGrpSpPr/>
        <p:nvPr/>
      </p:nvGrpSpPr>
      <p:grpSpPr>
        <a:xfrm>
          <a:off x="0" y="0"/>
          <a:ext cx="0" cy="0"/>
          <a:chOff x="0" y="0"/>
          <a:chExt cx="0" cy="0"/>
        </a:xfrm>
      </p:grpSpPr>
      <p:sp>
        <p:nvSpPr>
          <p:cNvPr id="830"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84098311"/>
      </p:ext>
    </p:extLst>
  </p:cSld>
  <p:clrMapOvr>
    <a:masterClrMapping/>
  </p:clrMapOvr>
  <p:transition spd="med"/>
</p:sldLayout>
</file>

<file path=ppt/slideLayouts/slideLayout1299.xml><?xml version="1.0" encoding="utf-8"?>
<p:sldLayout xmlns:a="http://schemas.openxmlformats.org/drawingml/2006/main" xmlns:r="http://schemas.openxmlformats.org/officeDocument/2006/relationships" xmlns:p="http://schemas.openxmlformats.org/presentationml/2006/main" type="tx">
  <p:cSld name="2_Solid Blue w/Photo">
    <p:spTree>
      <p:nvGrpSpPr>
        <p:cNvPr id="1" name=""/>
        <p:cNvGrpSpPr/>
        <p:nvPr/>
      </p:nvGrpSpPr>
      <p:grpSpPr>
        <a:xfrm>
          <a:off x="0" y="0"/>
          <a:ext cx="0" cy="0"/>
          <a:chOff x="0" y="0"/>
          <a:chExt cx="0" cy="0"/>
        </a:xfrm>
      </p:grpSpPr>
      <p:sp>
        <p:nvSpPr>
          <p:cNvPr id="8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922277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9798457"/>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FFFFFF"/>
        </a:solidFill>
        <a:effectLst/>
      </p:bgPr>
    </p:bg>
    <p:spTree>
      <p:nvGrpSpPr>
        <p:cNvPr id="1" name=""/>
        <p:cNvGrpSpPr/>
        <p:nvPr/>
      </p:nvGrpSpPr>
      <p:grpSpPr>
        <a:xfrm>
          <a:off x="0" y="0"/>
          <a:ext cx="0" cy="0"/>
          <a:chOff x="0" y="0"/>
          <a:chExt cx="0" cy="0"/>
        </a:xfrm>
      </p:grpSpPr>
      <p:sp>
        <p:nvSpPr>
          <p:cNvPr id="169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69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699"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77357758"/>
      </p:ext>
    </p:extLst>
  </p:cSld>
  <p:clrMapOvr>
    <a:masterClrMapping/>
  </p:clrMapOvr>
  <p:transition spd="med"/>
</p:sldLayout>
</file>

<file path=ppt/slideLayouts/slideLayout1300.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84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4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61874191"/>
      </p:ext>
    </p:extLst>
  </p:cSld>
  <p:clrMapOvr>
    <a:masterClrMapping/>
  </p:clrMapOvr>
  <p:transition spd="med"/>
</p:sldLayout>
</file>

<file path=ppt/slideLayouts/slideLayout1301.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5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07143047"/>
      </p:ext>
    </p:extLst>
  </p:cSld>
  <p:clrMapOvr>
    <a:masterClrMapping/>
  </p:clrMapOvr>
  <p:transition spd="med"/>
</p:sldLayout>
</file>

<file path=ppt/slideLayouts/slideLayout1302.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FFFFFF"/>
        </a:solidFill>
        <a:effectLst/>
      </p:bgPr>
    </p:bg>
    <p:spTree>
      <p:nvGrpSpPr>
        <p:cNvPr id="1" name=""/>
        <p:cNvGrpSpPr/>
        <p:nvPr/>
      </p:nvGrpSpPr>
      <p:grpSpPr>
        <a:xfrm>
          <a:off x="0" y="0"/>
          <a:ext cx="0" cy="0"/>
          <a:chOff x="0" y="0"/>
          <a:chExt cx="0" cy="0"/>
        </a:xfrm>
      </p:grpSpPr>
      <p:sp>
        <p:nvSpPr>
          <p:cNvPr id="861"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862"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863"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3556862"/>
      </p:ext>
    </p:extLst>
  </p:cSld>
  <p:clrMapOvr>
    <a:masterClrMapping/>
  </p:clrMapOvr>
  <p:transition spd="med"/>
</p:sldLayout>
</file>

<file path=ppt/slideLayouts/slideLayout1303.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65966788"/>
      </p:ext>
    </p:extLst>
  </p:cSld>
  <p:clrMapOvr>
    <a:masterClrMapping/>
  </p:clrMapOvr>
  <p:transition spd="med"/>
</p:sldLayout>
</file>

<file path=ppt/slideLayouts/slideLayout1304.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879"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880"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81"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37337263"/>
      </p:ext>
    </p:extLst>
  </p:cSld>
  <p:clrMapOvr>
    <a:masterClrMapping/>
  </p:clrMapOvr>
  <p:transition spd="med"/>
</p:sldLayout>
</file>

<file path=ppt/slideLayouts/slideLayout1305.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889"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50521428"/>
      </p:ext>
    </p:extLst>
  </p:cSld>
  <p:clrMapOvr>
    <a:masterClrMapping/>
  </p:clrMapOvr>
  <p:transition spd="med"/>
</p:sldLayout>
</file>

<file path=ppt/slideLayouts/slideLayout1306.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FFF"/>
        </a:solidFill>
        <a:effectLst/>
      </p:bgPr>
    </p:bg>
    <p:spTree>
      <p:nvGrpSpPr>
        <p:cNvPr id="1" name=""/>
        <p:cNvGrpSpPr/>
        <p:nvPr/>
      </p:nvGrpSpPr>
      <p:grpSpPr>
        <a:xfrm>
          <a:off x="0" y="0"/>
          <a:ext cx="0" cy="0"/>
          <a:chOff x="0" y="0"/>
          <a:chExt cx="0" cy="0"/>
        </a:xfrm>
      </p:grpSpPr>
      <p:sp>
        <p:nvSpPr>
          <p:cNvPr id="897"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898"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899"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9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40117777"/>
      </p:ext>
    </p:extLst>
  </p:cSld>
  <p:clrMapOvr>
    <a:masterClrMapping/>
  </p:clrMapOvr>
  <p:transition spd="med"/>
</p:sldLayout>
</file>

<file path=ppt/slideLayouts/slideLayout1307.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FFFF"/>
        </a:solidFill>
        <a:effectLst/>
      </p:bgPr>
    </p:bg>
    <p:spTree>
      <p:nvGrpSpPr>
        <p:cNvPr id="1" name=""/>
        <p:cNvGrpSpPr/>
        <p:nvPr/>
      </p:nvGrpSpPr>
      <p:grpSpPr>
        <a:xfrm>
          <a:off x="0" y="0"/>
          <a:ext cx="0" cy="0"/>
          <a:chOff x="0" y="0"/>
          <a:chExt cx="0" cy="0"/>
        </a:xfrm>
      </p:grpSpPr>
      <p:sp>
        <p:nvSpPr>
          <p:cNvPr id="907"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8"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909"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00620016"/>
      </p:ext>
    </p:extLst>
  </p:cSld>
  <p:clrMapOvr>
    <a:masterClrMapping/>
  </p:clrMapOvr>
  <p:transition spd="med"/>
</p:sldLayout>
</file>

<file path=ppt/slideLayouts/slideLayout1308.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FFF"/>
        </a:solidFill>
        <a:effectLst/>
      </p:bgPr>
    </p:bg>
    <p:spTree>
      <p:nvGrpSpPr>
        <p:cNvPr id="1" name=""/>
        <p:cNvGrpSpPr/>
        <p:nvPr/>
      </p:nvGrpSpPr>
      <p:grpSpPr>
        <a:xfrm>
          <a:off x="0" y="0"/>
          <a:ext cx="0" cy="0"/>
          <a:chOff x="0" y="0"/>
          <a:chExt cx="0" cy="0"/>
        </a:xfrm>
      </p:grpSpPr>
      <p:sp>
        <p:nvSpPr>
          <p:cNvPr id="916"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917"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8653471"/>
      </p:ext>
    </p:extLst>
  </p:cSld>
  <p:clrMapOvr>
    <a:masterClrMapping/>
  </p:clrMapOvr>
  <p:transition spd="med"/>
</p:sldLayout>
</file>

<file path=ppt/slideLayouts/slideLayout1309.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92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6220585"/>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152935"/>
        </a:solidFill>
        <a:effectLst/>
      </p:bgPr>
    </p:bg>
    <p:spTree>
      <p:nvGrpSpPr>
        <p:cNvPr id="1" name=""/>
        <p:cNvGrpSpPr/>
        <p:nvPr/>
      </p:nvGrpSpPr>
      <p:grpSpPr>
        <a:xfrm>
          <a:off x="0" y="0"/>
          <a:ext cx="0" cy="0"/>
          <a:chOff x="0" y="0"/>
          <a:chExt cx="0" cy="0"/>
        </a:xfrm>
      </p:grpSpPr>
      <p:grpSp>
        <p:nvGrpSpPr>
          <p:cNvPr id="1746" name="Group 2"/>
          <p:cNvGrpSpPr/>
          <p:nvPr/>
        </p:nvGrpSpPr>
        <p:grpSpPr>
          <a:xfrm>
            <a:off x="8438077" y="6305483"/>
            <a:ext cx="473837" cy="256033"/>
            <a:chOff x="0" y="0"/>
            <a:chExt cx="1263565" cy="512063"/>
          </a:xfrm>
        </p:grpSpPr>
        <p:sp>
          <p:nvSpPr>
            <p:cNvPr id="1706" name="Freeform 6"/>
            <p:cNvSpPr/>
            <p:nvPr/>
          </p:nvSpPr>
          <p:spPr>
            <a:xfrm>
              <a:off x="785440" y="136497"/>
              <a:ext cx="182253"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7" name="Freeform 7"/>
            <p:cNvSpPr/>
            <p:nvPr/>
          </p:nvSpPr>
          <p:spPr>
            <a:xfrm>
              <a:off x="1013063" y="136499"/>
              <a:ext cx="182253" cy="3393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8" name="Freeform 8"/>
            <p:cNvSpPr/>
            <p:nvPr/>
          </p:nvSpPr>
          <p:spPr>
            <a:xfrm>
              <a:off x="888003" y="204749"/>
              <a:ext cx="102565"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9" name="Freeform 9"/>
            <p:cNvSpPr/>
            <p:nvPr/>
          </p:nvSpPr>
          <p:spPr>
            <a:xfrm>
              <a:off x="990567" y="204749"/>
              <a:ext cx="102185" cy="33935"/>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0" name="Freeform 10"/>
            <p:cNvSpPr/>
            <p:nvPr/>
          </p:nvSpPr>
          <p:spPr>
            <a:xfrm>
              <a:off x="910880" y="272999"/>
              <a:ext cx="15937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1" name="Rectangle 11"/>
            <p:cNvSpPr/>
            <p:nvPr/>
          </p:nvSpPr>
          <p:spPr>
            <a:xfrm>
              <a:off x="785438"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2" name="Rectangle 12"/>
            <p:cNvSpPr/>
            <p:nvPr/>
          </p:nvSpPr>
          <p:spPr>
            <a:xfrm>
              <a:off x="1092750"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3" name="Rectangle 13"/>
            <p:cNvSpPr/>
            <p:nvPr/>
          </p:nvSpPr>
          <p:spPr>
            <a:xfrm>
              <a:off x="785438"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4" name="Rectangle 14"/>
            <p:cNvSpPr/>
            <p:nvPr/>
          </p:nvSpPr>
          <p:spPr>
            <a:xfrm>
              <a:off x="1092750"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5" name="Rectangle 13"/>
            <p:cNvSpPr/>
            <p:nvPr/>
          </p:nvSpPr>
          <p:spPr>
            <a:xfrm>
              <a:off x="785438"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6" name="Rectangle 14"/>
            <p:cNvSpPr/>
            <p:nvPr/>
          </p:nvSpPr>
          <p:spPr>
            <a:xfrm>
              <a:off x="1092750"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7" name="Rectangle 15"/>
            <p:cNvSpPr/>
            <p:nvPr/>
          </p:nvSpPr>
          <p:spPr>
            <a:xfrm>
              <a:off x="717189"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8" name="Rectangle 16"/>
            <p:cNvSpPr/>
            <p:nvPr/>
          </p:nvSpPr>
          <p:spPr>
            <a:xfrm>
              <a:off x="717189"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9" name="Rectangle 19"/>
            <p:cNvSpPr/>
            <p:nvPr/>
          </p:nvSpPr>
          <p:spPr>
            <a:xfrm>
              <a:off x="341628" y="341630"/>
              <a:ext cx="102567" cy="3393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0" name="Rectangle 20"/>
            <p:cNvSpPr/>
            <p:nvPr/>
          </p:nvSpPr>
          <p:spPr>
            <a:xfrm>
              <a:off x="341627"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1" name="Rectangle 21"/>
            <p:cNvSpPr/>
            <p:nvPr/>
          </p:nvSpPr>
          <p:spPr>
            <a:xfrm>
              <a:off x="68249"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2" name="Rectangle 22"/>
            <p:cNvSpPr/>
            <p:nvPr/>
          </p:nvSpPr>
          <p:spPr>
            <a:xfrm>
              <a:off x="68249"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3" name="Rectangle 23"/>
            <p:cNvSpPr/>
            <p:nvPr/>
          </p:nvSpPr>
          <p:spPr>
            <a:xfrm>
              <a:off x="68249"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4" name="Rectangle 24"/>
            <p:cNvSpPr/>
            <p:nvPr/>
          </p:nvSpPr>
          <p:spPr>
            <a:xfrm>
              <a:off x="68249"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5" name="Rectangle 25"/>
            <p:cNvSpPr/>
            <p:nvPr/>
          </p:nvSpPr>
          <p:spPr>
            <a:xfrm>
              <a:off x="-1" y="40987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6" name="Rectangle 26"/>
            <p:cNvSpPr/>
            <p:nvPr/>
          </p:nvSpPr>
          <p:spPr>
            <a:xfrm>
              <a:off x="-1" y="47812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7" name="Rectangle 27"/>
            <p:cNvSpPr/>
            <p:nvPr/>
          </p:nvSpPr>
          <p:spPr>
            <a:xfrm>
              <a:off x="-1" y="0"/>
              <a:ext cx="239064"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8" name="Rectangle 28"/>
            <p:cNvSpPr/>
            <p:nvPr/>
          </p:nvSpPr>
          <p:spPr>
            <a:xfrm>
              <a:off x="-1" y="6824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9" name="Freeform 29"/>
            <p:cNvSpPr/>
            <p:nvPr/>
          </p:nvSpPr>
          <p:spPr>
            <a:xfrm>
              <a:off x="717189" y="0"/>
              <a:ext cx="205130"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0" name="Freeform 30"/>
            <p:cNvSpPr/>
            <p:nvPr/>
          </p:nvSpPr>
          <p:spPr>
            <a:xfrm>
              <a:off x="717189" y="68249"/>
              <a:ext cx="227626"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1" name="Freeform 31"/>
            <p:cNvSpPr/>
            <p:nvPr/>
          </p:nvSpPr>
          <p:spPr>
            <a:xfrm>
              <a:off x="1058817" y="0"/>
              <a:ext cx="204749" cy="34316"/>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2" name="Freeform 32"/>
            <p:cNvSpPr/>
            <p:nvPr/>
          </p:nvSpPr>
          <p:spPr>
            <a:xfrm>
              <a:off x="1036321" y="68249"/>
              <a:ext cx="227244" cy="33936"/>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3" name="Rectangle 33"/>
            <p:cNvSpPr/>
            <p:nvPr/>
          </p:nvSpPr>
          <p:spPr>
            <a:xfrm>
              <a:off x="1092750"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4" name="Rectangle 34"/>
            <p:cNvSpPr/>
            <p:nvPr/>
          </p:nvSpPr>
          <p:spPr>
            <a:xfrm>
              <a:off x="1092750"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5" name="Freeform 35"/>
            <p:cNvSpPr/>
            <p:nvPr/>
          </p:nvSpPr>
          <p:spPr>
            <a:xfrm>
              <a:off x="979129" y="478129"/>
              <a:ext cx="2249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6" name="Freeform 36"/>
            <p:cNvSpPr/>
            <p:nvPr/>
          </p:nvSpPr>
          <p:spPr>
            <a:xfrm>
              <a:off x="956252" y="409879"/>
              <a:ext cx="68250"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7" name="Freeform 37"/>
            <p:cNvSpPr/>
            <p:nvPr/>
          </p:nvSpPr>
          <p:spPr>
            <a:xfrm>
              <a:off x="933375" y="341630"/>
              <a:ext cx="11400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8" name="Freeform 38"/>
            <p:cNvSpPr/>
            <p:nvPr/>
          </p:nvSpPr>
          <p:spPr>
            <a:xfrm>
              <a:off x="341627" y="272999"/>
              <a:ext cx="32294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9" name="Freeform 39"/>
            <p:cNvSpPr/>
            <p:nvPr/>
          </p:nvSpPr>
          <p:spPr>
            <a:xfrm>
              <a:off x="546375" y="341630"/>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0" name="Freeform 40"/>
            <p:cNvSpPr/>
            <p:nvPr/>
          </p:nvSpPr>
          <p:spPr>
            <a:xfrm>
              <a:off x="272997" y="40987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1" name="Freeform 41"/>
            <p:cNvSpPr/>
            <p:nvPr/>
          </p:nvSpPr>
          <p:spPr>
            <a:xfrm>
              <a:off x="272997" y="478129"/>
              <a:ext cx="36412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2" name="Freeform 42"/>
            <p:cNvSpPr/>
            <p:nvPr/>
          </p:nvSpPr>
          <p:spPr>
            <a:xfrm>
              <a:off x="341627" y="204749"/>
              <a:ext cx="32294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3" name="Freeform 43"/>
            <p:cNvSpPr/>
            <p:nvPr/>
          </p:nvSpPr>
          <p:spPr>
            <a:xfrm>
              <a:off x="546375" y="136499"/>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4" name="Freeform 44"/>
            <p:cNvSpPr/>
            <p:nvPr/>
          </p:nvSpPr>
          <p:spPr>
            <a:xfrm>
              <a:off x="272997" y="0"/>
              <a:ext cx="364124"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5" name="Freeform 45"/>
            <p:cNvSpPr/>
            <p:nvPr/>
          </p:nvSpPr>
          <p:spPr>
            <a:xfrm>
              <a:off x="272997" y="6824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pic>
        <p:nvPicPr>
          <p:cNvPr id="1747" name="Picture 47" descr="Picture 47"/>
          <p:cNvPicPr>
            <a:picLocks noChangeAspect="1"/>
          </p:cNvPicPr>
          <p:nvPr/>
        </p:nvPicPr>
        <p:blipFill>
          <a:blip r:embed="rId2">
            <a:extLst/>
          </a:blip>
          <a:stretch>
            <a:fillRect/>
          </a:stretch>
        </p:blipFill>
        <p:spPr>
          <a:xfrm>
            <a:off x="230189" y="5657852"/>
            <a:ext cx="923925" cy="901701"/>
          </a:xfrm>
          <a:prstGeom prst="rect">
            <a:avLst/>
          </a:prstGeom>
          <a:ln w="12700">
            <a:miter lim="400000"/>
          </a:ln>
        </p:spPr>
      </p:pic>
      <p:sp>
        <p:nvSpPr>
          <p:cNvPr id="1748" name="Title Text"/>
          <p:cNvSpPr txBox="1">
            <a:spLocks noGrp="1"/>
          </p:cNvSpPr>
          <p:nvPr>
            <p:ph type="title"/>
          </p:nvPr>
        </p:nvSpPr>
        <p:spPr>
          <a:xfrm>
            <a:off x="228600" y="231648"/>
            <a:ext cx="2834640" cy="2133601"/>
          </a:xfrm>
          <a:prstGeom prst="rect">
            <a:avLst/>
          </a:prstGeom>
        </p:spPr>
        <p:txBody>
          <a:bodyPr lIns="0" tIns="0" rIns="0" bIns="0" anchor="t"/>
          <a:lstStyle>
            <a:lvl1pPr defTabSz="457206">
              <a:defRPr sz="1988" b="0">
                <a:solidFill>
                  <a:srgbClr val="5AAAFA"/>
                </a:solidFill>
                <a:latin typeface="Arial"/>
                <a:ea typeface="Arial"/>
                <a:cs typeface="Arial"/>
                <a:sym typeface="Arial"/>
              </a:defRPr>
            </a:lvl1pPr>
          </a:lstStyle>
          <a:p>
            <a:r>
              <a:t>Title Text</a:t>
            </a:r>
          </a:p>
        </p:txBody>
      </p:sp>
      <p:sp>
        <p:nvSpPr>
          <p:cNvPr id="1749" name="Slide Number"/>
          <p:cNvSpPr txBox="1">
            <a:spLocks noGrp="1"/>
          </p:cNvSpPr>
          <p:nvPr>
            <p:ph type="sldNum" sz="quarter" idx="2"/>
          </p:nvPr>
        </p:nvSpPr>
        <p:spPr>
          <a:xfrm>
            <a:off x="228600" y="64867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82590169"/>
      </p:ext>
    </p:extLst>
  </p:cSld>
  <p:clrMapOvr>
    <a:masterClrMapping/>
  </p:clrMapOvr>
  <p:transition spd="med"/>
</p:sldLayout>
</file>

<file path=ppt/slideLayouts/slideLayout1310.xml><?xml version="1.0" encoding="utf-8"?>
<p:sldLayout xmlns:a="http://schemas.openxmlformats.org/drawingml/2006/main" xmlns:r="http://schemas.openxmlformats.org/officeDocument/2006/relationships" xmlns:p="http://schemas.openxmlformats.org/presentationml/2006/main" showMasterSp="0" type="tx">
  <p:cSld name="TItle Page 2">
    <p:bg>
      <p:bgPr>
        <a:solidFill>
          <a:srgbClr val="FFFFFF"/>
        </a:solidFill>
        <a:effectLst/>
      </p:bgPr>
    </p:bg>
    <p:spTree>
      <p:nvGrpSpPr>
        <p:cNvPr id="1" name=""/>
        <p:cNvGrpSpPr/>
        <p:nvPr/>
      </p:nvGrpSpPr>
      <p:grpSpPr>
        <a:xfrm>
          <a:off x="0" y="0"/>
          <a:ext cx="0" cy="0"/>
          <a:chOff x="0" y="0"/>
          <a:chExt cx="0" cy="0"/>
        </a:xfrm>
      </p:grpSpPr>
      <p:sp>
        <p:nvSpPr>
          <p:cNvPr id="931"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932"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3"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934"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21676127"/>
      </p:ext>
    </p:extLst>
  </p:cSld>
  <p:clrMapOvr>
    <a:masterClrMapping/>
  </p:clrMapOvr>
  <p:transition spd="med"/>
</p:sldLayout>
</file>

<file path=ppt/slideLayouts/slideLayout1311.xml><?xml version="1.0" encoding="utf-8"?>
<p:sldLayout xmlns:a="http://schemas.openxmlformats.org/drawingml/2006/main" xmlns:r="http://schemas.openxmlformats.org/officeDocument/2006/relationships" xmlns:p="http://schemas.openxmlformats.org/presentationml/2006/main" showMasterSp="0" type="tx">
  <p:cSld name="2_Agenda 2">
    <p:bg>
      <p:bgPr>
        <a:solidFill>
          <a:srgbClr val="FFFFFF"/>
        </a:solidFill>
        <a:effectLst/>
      </p:bgPr>
    </p:bg>
    <p:spTree>
      <p:nvGrpSpPr>
        <p:cNvPr id="1" name=""/>
        <p:cNvGrpSpPr/>
        <p:nvPr/>
      </p:nvGrpSpPr>
      <p:grpSpPr>
        <a:xfrm>
          <a:off x="0" y="0"/>
          <a:ext cx="0" cy="0"/>
          <a:chOff x="0" y="0"/>
          <a:chExt cx="0" cy="0"/>
        </a:xfrm>
      </p:grpSpPr>
      <p:sp>
        <p:nvSpPr>
          <p:cNvPr id="941"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42"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3"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4"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5"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6"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7"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8"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9"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0"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1"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2"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3"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4"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5"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6"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7"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8"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959"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40777103"/>
      </p:ext>
    </p:extLst>
  </p:cSld>
  <p:clrMapOvr>
    <a:masterClrMapping/>
  </p:clrMapOvr>
  <p:transition spd="med"/>
</p:sldLayout>
</file>

<file path=ppt/slideLayouts/slideLayout1312.xml><?xml version="1.0" encoding="utf-8"?>
<p:sldLayout xmlns:a="http://schemas.openxmlformats.org/drawingml/2006/main" xmlns:r="http://schemas.openxmlformats.org/officeDocument/2006/relationships" xmlns:p="http://schemas.openxmlformats.org/presentationml/2006/main" showMasterSp="0" type="tx">
  <p:cSld name="Section Divider 1">
    <p:bg>
      <p:bgPr>
        <a:solidFill>
          <a:srgbClr val="FFFFFF"/>
        </a:solidFill>
        <a:effectLst/>
      </p:bgPr>
    </p:bg>
    <p:spTree>
      <p:nvGrpSpPr>
        <p:cNvPr id="1" name=""/>
        <p:cNvGrpSpPr/>
        <p:nvPr/>
      </p:nvGrpSpPr>
      <p:grpSpPr>
        <a:xfrm>
          <a:off x="0" y="0"/>
          <a:ext cx="0" cy="0"/>
          <a:chOff x="0" y="0"/>
          <a:chExt cx="0" cy="0"/>
        </a:xfrm>
      </p:grpSpPr>
      <p:sp>
        <p:nvSpPr>
          <p:cNvPr id="966"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967"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68"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969"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970"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971"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75619690"/>
      </p:ext>
    </p:extLst>
  </p:cSld>
  <p:clrMapOvr>
    <a:masterClrMapping/>
  </p:clrMapOvr>
  <p:transition spd="med"/>
</p:sldLayout>
</file>

<file path=ppt/slideLayouts/slideLayout1313.xml><?xml version="1.0" encoding="utf-8"?>
<p:sldLayout xmlns:a="http://schemas.openxmlformats.org/drawingml/2006/main" xmlns:r="http://schemas.openxmlformats.org/officeDocument/2006/relationships" xmlns:p="http://schemas.openxmlformats.org/presentationml/2006/main" showMasterSp="0" type="tx">
  <p:cSld name="Section Divider 2">
    <p:bg>
      <p:bgPr>
        <a:solidFill>
          <a:srgbClr val="FFFFFF"/>
        </a:solidFill>
        <a:effectLst/>
      </p:bgPr>
    </p:bg>
    <p:spTree>
      <p:nvGrpSpPr>
        <p:cNvPr id="1" name=""/>
        <p:cNvGrpSpPr/>
        <p:nvPr/>
      </p:nvGrpSpPr>
      <p:grpSpPr>
        <a:xfrm>
          <a:off x="0" y="0"/>
          <a:ext cx="0" cy="0"/>
          <a:chOff x="0" y="0"/>
          <a:chExt cx="0" cy="0"/>
        </a:xfrm>
      </p:grpSpPr>
      <p:sp>
        <p:nvSpPr>
          <p:cNvPr id="978"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79"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80"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981"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982"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83"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7556175"/>
      </p:ext>
    </p:extLst>
  </p:cSld>
  <p:clrMapOvr>
    <a:masterClrMapping/>
  </p:clrMapOvr>
  <p:transition spd="med"/>
</p:sldLayout>
</file>

<file path=ppt/slideLayouts/slideLayout1314.xml><?xml version="1.0" encoding="utf-8"?>
<p:sldLayout xmlns:a="http://schemas.openxmlformats.org/drawingml/2006/main" xmlns:r="http://schemas.openxmlformats.org/officeDocument/2006/relationships" xmlns:p="http://schemas.openxmlformats.org/presentationml/2006/main" showMasterSp="0" type="tx">
  <p:cSld name="Section Divider 3">
    <p:bg>
      <p:bgPr>
        <a:solidFill>
          <a:srgbClr val="FFFFFF"/>
        </a:solidFill>
        <a:effectLst/>
      </p:bgPr>
    </p:bg>
    <p:spTree>
      <p:nvGrpSpPr>
        <p:cNvPr id="1" name=""/>
        <p:cNvGrpSpPr/>
        <p:nvPr/>
      </p:nvGrpSpPr>
      <p:grpSpPr>
        <a:xfrm>
          <a:off x="0" y="0"/>
          <a:ext cx="0" cy="0"/>
          <a:chOff x="0" y="0"/>
          <a:chExt cx="0" cy="0"/>
        </a:xfrm>
      </p:grpSpPr>
      <p:sp>
        <p:nvSpPr>
          <p:cNvPr id="990"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91"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92"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93"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94"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995"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67301592"/>
      </p:ext>
    </p:extLst>
  </p:cSld>
  <p:clrMapOvr>
    <a:masterClrMapping/>
  </p:clrMapOvr>
  <p:transition spd="med"/>
</p:sldLayout>
</file>

<file path=ppt/slideLayouts/slideLayout1315.xml><?xml version="1.0" encoding="utf-8"?>
<p:sldLayout xmlns:a="http://schemas.openxmlformats.org/drawingml/2006/main" xmlns:r="http://schemas.openxmlformats.org/officeDocument/2006/relationships" xmlns:p="http://schemas.openxmlformats.org/presentationml/2006/main" showMasterSp="0" type="tx">
  <p:cSld name="Section Divider 4">
    <p:bg>
      <p:bgPr>
        <a:solidFill>
          <a:srgbClr val="FFFFFF"/>
        </a:solidFill>
        <a:effectLst/>
      </p:bgPr>
    </p:bg>
    <p:spTree>
      <p:nvGrpSpPr>
        <p:cNvPr id="1" name=""/>
        <p:cNvGrpSpPr/>
        <p:nvPr/>
      </p:nvGrpSpPr>
      <p:grpSpPr>
        <a:xfrm>
          <a:off x="0" y="0"/>
          <a:ext cx="0" cy="0"/>
          <a:chOff x="0" y="0"/>
          <a:chExt cx="0" cy="0"/>
        </a:xfrm>
      </p:grpSpPr>
      <p:sp>
        <p:nvSpPr>
          <p:cNvPr id="1002"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003"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004"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005"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006"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007"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44734010"/>
      </p:ext>
    </p:extLst>
  </p:cSld>
  <p:clrMapOvr>
    <a:masterClrMapping/>
  </p:clrMapOvr>
  <p:transition spd="med"/>
</p:sldLayout>
</file>

<file path=ppt/slideLayouts/slideLayout1316.xml><?xml version="1.0" encoding="utf-8"?>
<p:sldLayout xmlns:a="http://schemas.openxmlformats.org/drawingml/2006/main" xmlns:r="http://schemas.openxmlformats.org/officeDocument/2006/relationships" xmlns:p="http://schemas.openxmlformats.org/presentationml/2006/main" showMasterSp="0" type="tx">
  <p:cSld name="Content 3">
    <p:bg>
      <p:bgPr>
        <a:solidFill>
          <a:srgbClr val="FFFFFF"/>
        </a:solidFill>
        <a:effectLst/>
      </p:bgPr>
    </p:bg>
    <p:spTree>
      <p:nvGrpSpPr>
        <p:cNvPr id="1" name=""/>
        <p:cNvGrpSpPr/>
        <p:nvPr/>
      </p:nvGrpSpPr>
      <p:grpSpPr>
        <a:xfrm>
          <a:off x="0" y="0"/>
          <a:ext cx="0" cy="0"/>
          <a:chOff x="0" y="0"/>
          <a:chExt cx="0" cy="0"/>
        </a:xfrm>
      </p:grpSpPr>
      <p:sp>
        <p:nvSpPr>
          <p:cNvPr id="1014"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15"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16"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7"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18"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19"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0"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1"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2"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3"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24"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99782739"/>
      </p:ext>
    </p:extLst>
  </p:cSld>
  <p:clrMapOvr>
    <a:masterClrMapping/>
  </p:clrMapOvr>
  <p:transition spd="med"/>
</p:sldLayout>
</file>

<file path=ppt/slideLayouts/slideLayout1317.xml><?xml version="1.0" encoding="utf-8"?>
<p:sldLayout xmlns:a="http://schemas.openxmlformats.org/drawingml/2006/main" xmlns:r="http://schemas.openxmlformats.org/officeDocument/2006/relationships" xmlns:p="http://schemas.openxmlformats.org/presentationml/2006/main" showMasterSp="0" type="tx">
  <p:cSld name="Content 4">
    <p:bg>
      <p:bgPr>
        <a:solidFill>
          <a:srgbClr val="FFFFFF"/>
        </a:solidFill>
        <a:effectLst/>
      </p:bgPr>
    </p:bg>
    <p:spTree>
      <p:nvGrpSpPr>
        <p:cNvPr id="1" name=""/>
        <p:cNvGrpSpPr/>
        <p:nvPr/>
      </p:nvGrpSpPr>
      <p:grpSpPr>
        <a:xfrm>
          <a:off x="0" y="0"/>
          <a:ext cx="0" cy="0"/>
          <a:chOff x="0" y="0"/>
          <a:chExt cx="0" cy="0"/>
        </a:xfrm>
      </p:grpSpPr>
      <p:sp>
        <p:nvSpPr>
          <p:cNvPr id="1031"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32"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33"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34"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35"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036"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97440324"/>
      </p:ext>
    </p:extLst>
  </p:cSld>
  <p:clrMapOvr>
    <a:masterClrMapping/>
  </p:clrMapOvr>
  <p:transition spd="med"/>
</p:sldLayout>
</file>

<file path=ppt/slideLayouts/slideLayout1318.xml><?xml version="1.0" encoding="utf-8"?>
<p:sldLayout xmlns:a="http://schemas.openxmlformats.org/drawingml/2006/main" xmlns:r="http://schemas.openxmlformats.org/officeDocument/2006/relationships" xmlns:p="http://schemas.openxmlformats.org/presentationml/2006/main" showMasterSp="0" type="tx">
  <p:cSld name="Content 5">
    <p:bg>
      <p:bgPr>
        <a:solidFill>
          <a:srgbClr val="FFFFFF"/>
        </a:solidFill>
        <a:effectLst/>
      </p:bgPr>
    </p:bg>
    <p:spTree>
      <p:nvGrpSpPr>
        <p:cNvPr id="1" name=""/>
        <p:cNvGrpSpPr/>
        <p:nvPr/>
      </p:nvGrpSpPr>
      <p:grpSpPr>
        <a:xfrm>
          <a:off x="0" y="0"/>
          <a:ext cx="0" cy="0"/>
          <a:chOff x="0" y="0"/>
          <a:chExt cx="0" cy="0"/>
        </a:xfrm>
      </p:grpSpPr>
      <p:sp>
        <p:nvSpPr>
          <p:cNvPr id="10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44"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5"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6"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7"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8"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9"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050"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051"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052"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053"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4"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5"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6"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7"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8"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9"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60"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80249365"/>
      </p:ext>
    </p:extLst>
  </p:cSld>
  <p:clrMapOvr>
    <a:masterClrMapping/>
  </p:clrMapOvr>
  <p:transition spd="med"/>
</p:sldLayout>
</file>

<file path=ppt/slideLayouts/slideLayout1319.xml><?xml version="1.0" encoding="utf-8"?>
<p:sldLayout xmlns:a="http://schemas.openxmlformats.org/drawingml/2006/main" xmlns:r="http://schemas.openxmlformats.org/officeDocument/2006/relationships" xmlns:p="http://schemas.openxmlformats.org/presentationml/2006/main" showMasterSp="0" type="tx">
  <p:cSld name="Content 7">
    <p:bg>
      <p:bgPr>
        <a:solidFill>
          <a:srgbClr val="FFFFFF"/>
        </a:solidFill>
        <a:effectLst/>
      </p:bgPr>
    </p:bg>
    <p:spTree>
      <p:nvGrpSpPr>
        <p:cNvPr id="1" name=""/>
        <p:cNvGrpSpPr/>
        <p:nvPr/>
      </p:nvGrpSpPr>
      <p:grpSpPr>
        <a:xfrm>
          <a:off x="0" y="0"/>
          <a:ext cx="0" cy="0"/>
          <a:chOff x="0" y="0"/>
          <a:chExt cx="0" cy="0"/>
        </a:xfrm>
      </p:grpSpPr>
      <p:sp>
        <p:nvSpPr>
          <p:cNvPr id="1067"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68"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9"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0"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1"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2"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3"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4"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5"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6"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7"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78"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7097520"/>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152935"/>
        </a:solidFill>
        <a:effectLst/>
      </p:bgPr>
    </p:bg>
    <p:spTree>
      <p:nvGrpSpPr>
        <p:cNvPr id="1" name=""/>
        <p:cNvGrpSpPr/>
        <p:nvPr/>
      </p:nvGrpSpPr>
      <p:grpSpPr>
        <a:xfrm>
          <a:off x="0" y="0"/>
          <a:ext cx="0" cy="0"/>
          <a:chOff x="0" y="0"/>
          <a:chExt cx="0" cy="0"/>
        </a:xfrm>
      </p:grpSpPr>
      <p:sp>
        <p:nvSpPr>
          <p:cNvPr id="1756" name="Title Text"/>
          <p:cNvSpPr txBox="1">
            <a:spLocks noGrp="1"/>
          </p:cNvSpPr>
          <p:nvPr>
            <p:ph type="title"/>
          </p:nvPr>
        </p:nvSpPr>
        <p:spPr>
          <a:xfrm>
            <a:off x="228600" y="231648"/>
            <a:ext cx="4297680" cy="30480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5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50053574"/>
      </p:ext>
    </p:extLst>
  </p:cSld>
  <p:clrMapOvr>
    <a:masterClrMapping/>
  </p:clrMapOvr>
  <p:transition spd="med"/>
</p:sldLayout>
</file>

<file path=ppt/slideLayouts/slideLayout1320.xml><?xml version="1.0" encoding="utf-8"?>
<p:sldLayout xmlns:a="http://schemas.openxmlformats.org/drawingml/2006/main" xmlns:r="http://schemas.openxmlformats.org/officeDocument/2006/relationships" xmlns:p="http://schemas.openxmlformats.org/presentationml/2006/main" showMasterSp="0" type="tx">
  <p:cSld name="Content 8">
    <p:bg>
      <p:bgPr>
        <a:solidFill>
          <a:srgbClr val="FFFFFF"/>
        </a:solidFill>
        <a:effectLst/>
      </p:bgPr>
    </p:bg>
    <p:spTree>
      <p:nvGrpSpPr>
        <p:cNvPr id="1" name=""/>
        <p:cNvGrpSpPr/>
        <p:nvPr/>
      </p:nvGrpSpPr>
      <p:grpSpPr>
        <a:xfrm>
          <a:off x="0" y="0"/>
          <a:ext cx="0" cy="0"/>
          <a:chOff x="0" y="0"/>
          <a:chExt cx="0" cy="0"/>
        </a:xfrm>
      </p:grpSpPr>
      <p:sp>
        <p:nvSpPr>
          <p:cNvPr id="1085"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86"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087"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88"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89"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0"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1"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2"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3"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9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53757813"/>
      </p:ext>
    </p:extLst>
  </p:cSld>
  <p:clrMapOvr>
    <a:masterClrMapping/>
  </p:clrMapOvr>
  <p:transition spd="med"/>
</p:sldLayout>
</file>

<file path=ppt/slideLayouts/slideLayout1321.xml><?xml version="1.0" encoding="utf-8"?>
<p:sldLayout xmlns:a="http://schemas.openxmlformats.org/drawingml/2006/main" xmlns:r="http://schemas.openxmlformats.org/officeDocument/2006/relationships" xmlns:p="http://schemas.openxmlformats.org/presentationml/2006/main" showMasterSp="0" type="tx">
  <p:cSld name="Content 9">
    <p:bg>
      <p:bgPr>
        <a:solidFill>
          <a:srgbClr val="FFFFFF"/>
        </a:solidFill>
        <a:effectLst/>
      </p:bgPr>
    </p:bg>
    <p:spTree>
      <p:nvGrpSpPr>
        <p:cNvPr id="1" name=""/>
        <p:cNvGrpSpPr/>
        <p:nvPr/>
      </p:nvGrpSpPr>
      <p:grpSpPr>
        <a:xfrm>
          <a:off x="0" y="0"/>
          <a:ext cx="0" cy="0"/>
          <a:chOff x="0" y="0"/>
          <a:chExt cx="0" cy="0"/>
        </a:xfrm>
      </p:grpSpPr>
      <p:sp>
        <p:nvSpPr>
          <p:cNvPr id="110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02"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3"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4"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5"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6"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7"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108"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109"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110"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11"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12"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13"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44197825"/>
      </p:ext>
    </p:extLst>
  </p:cSld>
  <p:clrMapOvr>
    <a:masterClrMapping/>
  </p:clrMapOvr>
  <p:transition spd="med"/>
</p:sldLayout>
</file>

<file path=ppt/slideLayouts/slideLayout1322.xml><?xml version="1.0" encoding="utf-8"?>
<p:sldLayout xmlns:a="http://schemas.openxmlformats.org/drawingml/2006/main" xmlns:r="http://schemas.openxmlformats.org/officeDocument/2006/relationships" xmlns:p="http://schemas.openxmlformats.org/presentationml/2006/main" showMasterSp="0" type="tx">
  <p:cSld name="Content 10">
    <p:bg>
      <p:bgPr>
        <a:solidFill>
          <a:srgbClr val="FFFFFF"/>
        </a:solidFill>
        <a:effectLst/>
      </p:bgPr>
    </p:bg>
    <p:spTree>
      <p:nvGrpSpPr>
        <p:cNvPr id="1" name=""/>
        <p:cNvGrpSpPr/>
        <p:nvPr/>
      </p:nvGrpSpPr>
      <p:grpSpPr>
        <a:xfrm>
          <a:off x="0" y="0"/>
          <a:ext cx="0" cy="0"/>
          <a:chOff x="0" y="0"/>
          <a:chExt cx="0" cy="0"/>
        </a:xfrm>
      </p:grpSpPr>
      <p:sp>
        <p:nvSpPr>
          <p:cNvPr id="1121"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22"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23"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4"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5"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6"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7"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8"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9"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0"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1"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2"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3"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4"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35"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36"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37"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63264779"/>
      </p:ext>
    </p:extLst>
  </p:cSld>
  <p:clrMapOvr>
    <a:masterClrMapping/>
  </p:clrMapOvr>
  <p:transition spd="med"/>
</p:sldLayout>
</file>

<file path=ppt/slideLayouts/slideLayout1323.xml><?xml version="1.0" encoding="utf-8"?>
<p:sldLayout xmlns:a="http://schemas.openxmlformats.org/drawingml/2006/main" xmlns:r="http://schemas.openxmlformats.org/officeDocument/2006/relationships" xmlns:p="http://schemas.openxmlformats.org/presentationml/2006/main" showMasterSp="0" type="tx">
  <p:cSld name="Content 11">
    <p:bg>
      <p:bgPr>
        <a:solidFill>
          <a:srgbClr val="FFFFFF"/>
        </a:solidFill>
        <a:effectLst/>
      </p:bgPr>
    </p:bg>
    <p:spTree>
      <p:nvGrpSpPr>
        <p:cNvPr id="1" name=""/>
        <p:cNvGrpSpPr/>
        <p:nvPr/>
      </p:nvGrpSpPr>
      <p:grpSpPr>
        <a:xfrm>
          <a:off x="0" y="0"/>
          <a:ext cx="0" cy="0"/>
          <a:chOff x="0" y="0"/>
          <a:chExt cx="0" cy="0"/>
        </a:xfrm>
      </p:grpSpPr>
      <p:sp>
        <p:nvSpPr>
          <p:cNvPr id="1144"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45"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146"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147"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148"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149"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27063634"/>
      </p:ext>
    </p:extLst>
  </p:cSld>
  <p:clrMapOvr>
    <a:masterClrMapping/>
  </p:clrMapOvr>
  <p:transition spd="med"/>
</p:sldLayout>
</file>

<file path=ppt/slideLayouts/slideLayout1324.xml><?xml version="1.0" encoding="utf-8"?>
<p:sldLayout xmlns:a="http://schemas.openxmlformats.org/drawingml/2006/main" xmlns:r="http://schemas.openxmlformats.org/officeDocument/2006/relationships" xmlns:p="http://schemas.openxmlformats.org/presentationml/2006/main" showMasterSp="0" type="tx">
  <p:cSld name="Specialty 1">
    <p:bg>
      <p:bgPr>
        <a:solidFill>
          <a:srgbClr val="FFFFFF"/>
        </a:solidFill>
        <a:effectLst/>
      </p:bgPr>
    </p:bg>
    <p:spTree>
      <p:nvGrpSpPr>
        <p:cNvPr id="1" name=""/>
        <p:cNvGrpSpPr/>
        <p:nvPr/>
      </p:nvGrpSpPr>
      <p:grpSpPr>
        <a:xfrm>
          <a:off x="0" y="0"/>
          <a:ext cx="0" cy="0"/>
          <a:chOff x="0" y="0"/>
          <a:chExt cx="0" cy="0"/>
        </a:xfrm>
      </p:grpSpPr>
      <p:sp>
        <p:nvSpPr>
          <p:cNvPr id="1156"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157"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158"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159"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160"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61"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162"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63"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37234439"/>
      </p:ext>
    </p:extLst>
  </p:cSld>
  <p:clrMapOvr>
    <a:masterClrMapping/>
  </p:clrMapOvr>
  <p:transition spd="med"/>
</p:sldLayout>
</file>

<file path=ppt/slideLayouts/slideLayout1325.xml><?xml version="1.0" encoding="utf-8"?>
<p:sldLayout xmlns:a="http://schemas.openxmlformats.org/drawingml/2006/main" xmlns:r="http://schemas.openxmlformats.org/officeDocument/2006/relationships" xmlns:p="http://schemas.openxmlformats.org/presentationml/2006/main" showMasterSp="0" type="tx">
  <p:cSld name="Specialty 3">
    <p:bg>
      <p:bgPr>
        <a:solidFill>
          <a:srgbClr val="56A9FD"/>
        </a:solidFill>
        <a:effectLst/>
      </p:bgPr>
    </p:bg>
    <p:spTree>
      <p:nvGrpSpPr>
        <p:cNvPr id="1" name=""/>
        <p:cNvGrpSpPr/>
        <p:nvPr/>
      </p:nvGrpSpPr>
      <p:grpSpPr>
        <a:xfrm>
          <a:off x="0" y="0"/>
          <a:ext cx="0" cy="0"/>
          <a:chOff x="0" y="0"/>
          <a:chExt cx="0" cy="0"/>
        </a:xfrm>
      </p:grpSpPr>
      <p:sp>
        <p:nvSpPr>
          <p:cNvPr id="11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1"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2"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3"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174"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5"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6"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177"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8"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9"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180"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1"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2"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183"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4"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5"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186"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7"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8"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189"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0"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1"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192"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3"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4"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195"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196"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02397758"/>
      </p:ext>
    </p:extLst>
  </p:cSld>
  <p:clrMapOvr>
    <a:masterClrMapping/>
  </p:clrMapOvr>
  <p:transition spd="med"/>
</p:sldLayout>
</file>

<file path=ppt/slideLayouts/slideLayout1326.xml><?xml version="1.0" encoding="utf-8"?>
<p:sldLayout xmlns:a="http://schemas.openxmlformats.org/drawingml/2006/main" xmlns:r="http://schemas.openxmlformats.org/officeDocument/2006/relationships" xmlns:p="http://schemas.openxmlformats.org/presentationml/2006/main" showMasterSp="0" type="tx">
  <p:cSld name="Specialty 2">
    <p:bg>
      <p:bgPr>
        <a:solidFill>
          <a:srgbClr val="FFFFFF"/>
        </a:solidFill>
        <a:effectLst/>
      </p:bgPr>
    </p:bg>
    <p:spTree>
      <p:nvGrpSpPr>
        <p:cNvPr id="1" name=""/>
        <p:cNvGrpSpPr/>
        <p:nvPr/>
      </p:nvGrpSpPr>
      <p:grpSpPr>
        <a:xfrm>
          <a:off x="0" y="0"/>
          <a:ext cx="0" cy="0"/>
          <a:chOff x="0" y="0"/>
          <a:chExt cx="0" cy="0"/>
        </a:xfrm>
      </p:grpSpPr>
      <p:sp>
        <p:nvSpPr>
          <p:cNvPr id="1203"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204"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205"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6"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207"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208"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209"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23280409"/>
      </p:ext>
    </p:extLst>
  </p:cSld>
  <p:clrMapOvr>
    <a:masterClrMapping/>
  </p:clrMapOvr>
  <p:transition spd="med"/>
</p:sldLayout>
</file>

<file path=ppt/slideLayouts/slideLayout1327.xml><?xml version="1.0" encoding="utf-8"?>
<p:sldLayout xmlns:a="http://schemas.openxmlformats.org/drawingml/2006/main" xmlns:r="http://schemas.openxmlformats.org/officeDocument/2006/relationships" xmlns:p="http://schemas.openxmlformats.org/presentationml/2006/main" showMasterSp="0" type="tx">
  <p:cSld name="2_ Thank You 1">
    <p:bg>
      <p:bgPr>
        <a:solidFill>
          <a:srgbClr val="000000"/>
        </a:solidFill>
        <a:effectLst/>
      </p:bgPr>
    </p:bg>
    <p:spTree>
      <p:nvGrpSpPr>
        <p:cNvPr id="1" name=""/>
        <p:cNvGrpSpPr/>
        <p:nvPr/>
      </p:nvGrpSpPr>
      <p:grpSpPr>
        <a:xfrm>
          <a:off x="0" y="0"/>
          <a:ext cx="0" cy="0"/>
          <a:chOff x="0" y="0"/>
          <a:chExt cx="0" cy="0"/>
        </a:xfrm>
      </p:grpSpPr>
      <p:sp>
        <p:nvSpPr>
          <p:cNvPr id="121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17"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36741183"/>
      </p:ext>
    </p:extLst>
  </p:cSld>
  <p:clrMapOvr>
    <a:masterClrMapping/>
  </p:clrMapOvr>
  <p:transition spd="med"/>
</p:sldLayout>
</file>

<file path=ppt/slideLayouts/slideLayout1328.xml><?xml version="1.0" encoding="utf-8"?>
<p:sldLayout xmlns:a="http://schemas.openxmlformats.org/drawingml/2006/main" xmlns:r="http://schemas.openxmlformats.org/officeDocument/2006/relationships" xmlns:p="http://schemas.openxmlformats.org/presentationml/2006/main" showMasterSp="0" type="tx">
  <p:cSld name="1_Title and Content">
    <p:bg>
      <p:bgPr>
        <a:solidFill>
          <a:srgbClr val="FFFFFF"/>
        </a:solidFill>
        <a:effectLst/>
      </p:bgPr>
    </p:bg>
    <p:spTree>
      <p:nvGrpSpPr>
        <p:cNvPr id="1" name=""/>
        <p:cNvGrpSpPr/>
        <p:nvPr/>
      </p:nvGrpSpPr>
      <p:grpSpPr>
        <a:xfrm>
          <a:off x="0" y="0"/>
          <a:ext cx="0" cy="0"/>
          <a:chOff x="0" y="0"/>
          <a:chExt cx="0" cy="0"/>
        </a:xfrm>
      </p:grpSpPr>
      <p:sp>
        <p:nvSpPr>
          <p:cNvPr id="1224"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225"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226"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10645074"/>
      </p:ext>
    </p:extLst>
  </p:cSld>
  <p:clrMapOvr>
    <a:masterClrMapping/>
  </p:clrMapOvr>
  <p:transition spd="med"/>
</p:sldLayout>
</file>

<file path=ppt/slideLayouts/slideLayout1329.xml><?xml version="1.0" encoding="utf-8"?>
<p:sldLayout xmlns:a="http://schemas.openxmlformats.org/drawingml/2006/main" xmlns:r="http://schemas.openxmlformats.org/officeDocument/2006/relationships" xmlns:p="http://schemas.openxmlformats.org/presentationml/2006/main" showMasterSp="0" type="tx">
  <p:cSld name="3_Solid Blue w/Photo">
    <p:spTree>
      <p:nvGrpSpPr>
        <p:cNvPr id="1" name=""/>
        <p:cNvGrpSpPr/>
        <p:nvPr/>
      </p:nvGrpSpPr>
      <p:grpSpPr>
        <a:xfrm>
          <a:off x="0" y="0"/>
          <a:ext cx="0" cy="0"/>
          <a:chOff x="0" y="0"/>
          <a:chExt cx="0" cy="0"/>
        </a:xfrm>
      </p:grpSpPr>
      <p:sp>
        <p:nvSpPr>
          <p:cNvPr id="1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2002444"/>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Title (above) + content (1-column)">
    <p:bg>
      <p:bgPr>
        <a:solidFill>
          <a:srgbClr val="264A60"/>
        </a:solidFill>
        <a:effectLst/>
      </p:bgPr>
    </p:bg>
    <p:spTree>
      <p:nvGrpSpPr>
        <p:cNvPr id="1" name=""/>
        <p:cNvGrpSpPr/>
        <p:nvPr/>
      </p:nvGrpSpPr>
      <p:grpSpPr>
        <a:xfrm>
          <a:off x="0" y="0"/>
          <a:ext cx="0" cy="0"/>
          <a:chOff x="0" y="0"/>
          <a:chExt cx="0" cy="0"/>
        </a:xfrm>
      </p:grpSpPr>
      <p:sp>
        <p:nvSpPr>
          <p:cNvPr id="1764" name="Body Level One…"/>
          <p:cNvSpPr txBox="1">
            <a:spLocks noGrp="1"/>
          </p:cNvSpPr>
          <p:nvPr>
            <p:ph type="body" idx="1"/>
          </p:nvPr>
        </p:nvSpPr>
        <p:spPr>
          <a:xfrm>
            <a:off x="228601" y="1460413"/>
            <a:ext cx="8541385"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65"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6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68281783"/>
      </p:ext>
    </p:extLst>
  </p:cSld>
  <p:clrMapOvr>
    <a:masterClrMapping/>
  </p:clrMapOvr>
  <p:transition spd="med"/>
</p:sldLayout>
</file>

<file path=ppt/slideLayouts/slideLayout1330.xml><?xml version="1.0" encoding="utf-8"?>
<p:sldLayout xmlns:a="http://schemas.openxmlformats.org/drawingml/2006/main" xmlns:r="http://schemas.openxmlformats.org/officeDocument/2006/relationships" xmlns:p="http://schemas.openxmlformats.org/presentationml/2006/main" showMasterSp="0" type="tx">
  <p:cSld name="Chapter_1">
    <p:bg>
      <p:bgPr>
        <a:solidFill>
          <a:srgbClr val="FFFFFF"/>
        </a:solidFill>
        <a:effectLst/>
      </p:bgPr>
    </p:bg>
    <p:spTree>
      <p:nvGrpSpPr>
        <p:cNvPr id="1" name=""/>
        <p:cNvGrpSpPr/>
        <p:nvPr/>
      </p:nvGrpSpPr>
      <p:grpSpPr>
        <a:xfrm>
          <a:off x="0" y="0"/>
          <a:ext cx="0" cy="0"/>
          <a:chOff x="0" y="0"/>
          <a:chExt cx="0" cy="0"/>
        </a:xfrm>
      </p:grpSpPr>
      <p:sp>
        <p:nvSpPr>
          <p:cNvPr id="1241"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242"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243"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244"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245"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246"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4055668879"/>
      </p:ext>
    </p:extLst>
  </p:cSld>
  <p:clrMapOvr>
    <a:masterClrMapping/>
  </p:clrMapOvr>
  <p:transition spd="med"/>
</p:sldLayout>
</file>

<file path=ppt/slideLayouts/slideLayout1331.xml><?xml version="1.0" encoding="utf-8"?>
<p:sldLayout xmlns:a="http://schemas.openxmlformats.org/drawingml/2006/main" xmlns:r="http://schemas.openxmlformats.org/officeDocument/2006/relationships" xmlns:p="http://schemas.openxmlformats.org/presentationml/2006/main" showMasterSp="0" type="tx">
  <p:cSld name="2_Title Only">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254"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6999607"/>
      </p:ext>
    </p:extLst>
  </p:cSld>
  <p:clrMapOvr>
    <a:masterClrMapping/>
  </p:clrMapOvr>
  <p:transition spd="med"/>
</p:sldLayout>
</file>

<file path=ppt/slideLayouts/slideLayout1332.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262"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263"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96452672"/>
      </p:ext>
    </p:extLst>
  </p:cSld>
  <p:clrMapOvr>
    <a:masterClrMapping/>
  </p:clrMapOvr>
  <p:transition spd="med"/>
</p:sldLayout>
</file>

<file path=ppt/slideLayouts/slideLayout1333.xml><?xml version="1.0" encoding="utf-8"?>
<p:sldLayout xmlns:a="http://schemas.openxmlformats.org/drawingml/2006/main" xmlns:r="http://schemas.openxmlformats.org/officeDocument/2006/relationships" xmlns:p="http://schemas.openxmlformats.org/presentationml/2006/main" showMasterSp="0" type="tx">
  <p:cSld name="1_Title &amp; Subtitle">
    <p:bg>
      <p:bgPr>
        <a:solidFill>
          <a:srgbClr val="FFFFFF"/>
        </a:solidFill>
        <a:effectLst/>
      </p:bgPr>
    </p:bg>
    <p:spTree>
      <p:nvGrpSpPr>
        <p:cNvPr id="1" name=""/>
        <p:cNvGrpSpPr/>
        <p:nvPr/>
      </p:nvGrpSpPr>
      <p:grpSpPr>
        <a:xfrm>
          <a:off x="0" y="0"/>
          <a:ext cx="0" cy="0"/>
          <a:chOff x="0" y="0"/>
          <a:chExt cx="0" cy="0"/>
        </a:xfrm>
      </p:grpSpPr>
      <p:sp>
        <p:nvSpPr>
          <p:cNvPr id="1270"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71"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48084116"/>
      </p:ext>
    </p:extLst>
  </p:cSld>
  <p:clrMapOvr>
    <a:masterClrMapping/>
  </p:clrMapOvr>
  <p:transition spd="med"/>
</p:sldLayout>
</file>

<file path=ppt/slideLayouts/slideLayout1334.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FFFFFF"/>
        </a:solidFill>
        <a:effectLst/>
      </p:bgPr>
    </p:bg>
    <p:spTree>
      <p:nvGrpSpPr>
        <p:cNvPr id="1" name=""/>
        <p:cNvGrpSpPr/>
        <p:nvPr/>
      </p:nvGrpSpPr>
      <p:grpSpPr>
        <a:xfrm>
          <a:off x="0" y="0"/>
          <a:ext cx="0" cy="0"/>
          <a:chOff x="0" y="0"/>
          <a:chExt cx="0" cy="0"/>
        </a:xfrm>
      </p:grpSpPr>
      <p:sp>
        <p:nvSpPr>
          <p:cNvPr id="1279" name="Shape 20"/>
          <p:cNvSpPr>
            <a:spLocks noGrp="1"/>
          </p:cNvSpPr>
          <p:nvPr>
            <p:ph type="pic" sz="half" idx="13"/>
          </p:nvPr>
        </p:nvSpPr>
        <p:spPr>
          <a:xfrm>
            <a:off x="1990204" y="446484"/>
            <a:ext cx="5156895" cy="4161236"/>
          </a:xfrm>
          <a:prstGeom prst="rect">
            <a:avLst/>
          </a:prstGeom>
        </p:spPr>
        <p:txBody>
          <a:bodyPr lIns="91439" tIns="45719" rIns="91439" bIns="45719" anchor="t">
            <a:noAutofit/>
          </a:bodyPr>
          <a:lstStyle/>
          <a:p>
            <a:endParaRPr/>
          </a:p>
        </p:txBody>
      </p:sp>
      <p:sp>
        <p:nvSpPr>
          <p:cNvPr id="1280" name="Title Text"/>
          <p:cNvSpPr txBox="1">
            <a:spLocks noGrp="1"/>
          </p:cNvSpPr>
          <p:nvPr>
            <p:ph type="title"/>
          </p:nvPr>
        </p:nvSpPr>
        <p:spPr>
          <a:xfrm>
            <a:off x="1812726" y="4723805"/>
            <a:ext cx="5518548" cy="1000126"/>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81" name="Body Level One…"/>
          <p:cNvSpPr txBox="1">
            <a:spLocks noGrp="1"/>
          </p:cNvSpPr>
          <p:nvPr>
            <p:ph type="body" sz="quarter" idx="1"/>
          </p:nvPr>
        </p:nvSpPr>
        <p:spPr>
          <a:xfrm>
            <a:off x="1812726" y="5759648"/>
            <a:ext cx="5518548" cy="794744"/>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82" name="Slide Number"/>
          <p:cNvSpPr txBox="1">
            <a:spLocks noGrp="1"/>
          </p:cNvSpPr>
          <p:nvPr>
            <p:ph type="sldNum" sz="quarter" idx="2"/>
          </p:nvPr>
        </p:nvSpPr>
        <p:spPr>
          <a:xfrm>
            <a:off x="4475930" y="6500813"/>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33300657"/>
      </p:ext>
    </p:extLst>
  </p:cSld>
  <p:clrMapOvr>
    <a:masterClrMapping/>
  </p:clrMapOvr>
  <p:transition spd="med"/>
</p:sldLayout>
</file>

<file path=ppt/slideLayouts/slideLayout1335.xml><?xml version="1.0" encoding="utf-8"?>
<p:sldLayout xmlns:a="http://schemas.openxmlformats.org/drawingml/2006/main" xmlns:r="http://schemas.openxmlformats.org/officeDocument/2006/relationships" xmlns:p="http://schemas.openxmlformats.org/presentationml/2006/main" showMasterSp="0" type="tx">
  <p:cSld name="1_Title - Center">
    <p:bg>
      <p:bgPr>
        <a:solidFill>
          <a:srgbClr val="FFFFFF"/>
        </a:solidFill>
        <a:effectLst/>
      </p:bgPr>
    </p:bg>
    <p:spTree>
      <p:nvGrpSpPr>
        <p:cNvPr id="1" name=""/>
        <p:cNvGrpSpPr/>
        <p:nvPr/>
      </p:nvGrpSpPr>
      <p:grpSpPr>
        <a:xfrm>
          <a:off x="0" y="0"/>
          <a:ext cx="0" cy="0"/>
          <a:chOff x="0" y="0"/>
          <a:chExt cx="0" cy="0"/>
        </a:xfrm>
      </p:grpSpPr>
      <p:sp>
        <p:nvSpPr>
          <p:cNvPr id="1289"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3992345"/>
      </p:ext>
    </p:extLst>
  </p:cSld>
  <p:clrMapOvr>
    <a:masterClrMapping/>
  </p:clrMapOvr>
  <p:transition spd="med"/>
</p:sldLayout>
</file>

<file path=ppt/slideLayouts/slideLayout1336.xml><?xml version="1.0" encoding="utf-8"?>
<p:sldLayout xmlns:a="http://schemas.openxmlformats.org/drawingml/2006/main" xmlns:r="http://schemas.openxmlformats.org/officeDocument/2006/relationships" xmlns:p="http://schemas.openxmlformats.org/presentationml/2006/main" showMasterSp="0" type="tx">
  <p:cSld name="1_Photo - Vertical">
    <p:bg>
      <p:bgPr>
        <a:solidFill>
          <a:srgbClr val="FFFFFF"/>
        </a:solidFill>
        <a:effectLst/>
      </p:bgPr>
    </p:bg>
    <p:spTree>
      <p:nvGrpSpPr>
        <p:cNvPr id="1" name=""/>
        <p:cNvGrpSpPr/>
        <p:nvPr/>
      </p:nvGrpSpPr>
      <p:grpSpPr>
        <a:xfrm>
          <a:off x="0" y="0"/>
          <a:ext cx="0" cy="0"/>
          <a:chOff x="0" y="0"/>
          <a:chExt cx="0" cy="0"/>
        </a:xfrm>
      </p:grpSpPr>
      <p:sp>
        <p:nvSpPr>
          <p:cNvPr id="1297"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1298"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1299"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26469266"/>
      </p:ext>
    </p:extLst>
  </p:cSld>
  <p:clrMapOvr>
    <a:masterClrMapping/>
  </p:clrMapOvr>
  <p:transition spd="med"/>
</p:sldLayout>
</file>

<file path=ppt/slideLayouts/slideLayout1337.xml><?xml version="1.0" encoding="utf-8"?>
<p:sldLayout xmlns:a="http://schemas.openxmlformats.org/drawingml/2006/main" xmlns:r="http://schemas.openxmlformats.org/officeDocument/2006/relationships" xmlns:p="http://schemas.openxmlformats.org/presentationml/2006/main" showMasterSp="0" type="tx">
  <p:cSld name="1_Title - Top">
    <p:bg>
      <p:bgPr>
        <a:solidFill>
          <a:srgbClr val="FFFFFF"/>
        </a:solidFill>
        <a:effectLst/>
      </p:bgPr>
    </p:bg>
    <p:spTree>
      <p:nvGrpSpPr>
        <p:cNvPr id="1" name=""/>
        <p:cNvGrpSpPr/>
        <p:nvPr/>
      </p:nvGrpSpPr>
      <p:grpSpPr>
        <a:xfrm>
          <a:off x="0" y="0"/>
          <a:ext cx="0" cy="0"/>
          <a:chOff x="0" y="0"/>
          <a:chExt cx="0" cy="0"/>
        </a:xfrm>
      </p:grpSpPr>
      <p:sp>
        <p:nvSpPr>
          <p:cNvPr id="1307"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0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9918154"/>
      </p:ext>
    </p:extLst>
  </p:cSld>
  <p:clrMapOvr>
    <a:masterClrMapping/>
  </p:clrMapOvr>
  <p:transition spd="med"/>
</p:sldLayout>
</file>

<file path=ppt/slideLayouts/slideLayout1338.xml><?xml version="1.0" encoding="utf-8"?>
<p:sldLayout xmlns:a="http://schemas.openxmlformats.org/drawingml/2006/main" xmlns:r="http://schemas.openxmlformats.org/officeDocument/2006/relationships" xmlns:p="http://schemas.openxmlformats.org/presentationml/2006/main" showMasterSp="0" type="tx">
  <p:cSld name="1_Title, Bullets &amp; Photo">
    <p:bg>
      <p:bgPr>
        <a:solidFill>
          <a:srgbClr val="FFFFFF"/>
        </a:solidFill>
        <a:effectLst/>
      </p:bgPr>
    </p:bg>
    <p:spTree>
      <p:nvGrpSpPr>
        <p:cNvPr id="1" name=""/>
        <p:cNvGrpSpPr/>
        <p:nvPr/>
      </p:nvGrpSpPr>
      <p:grpSpPr>
        <a:xfrm>
          <a:off x="0" y="0"/>
          <a:ext cx="0" cy="0"/>
          <a:chOff x="0" y="0"/>
          <a:chExt cx="0" cy="0"/>
        </a:xfrm>
      </p:grpSpPr>
      <p:sp>
        <p:nvSpPr>
          <p:cNvPr id="1315"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1316"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17"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1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80727882"/>
      </p:ext>
    </p:extLst>
  </p:cSld>
  <p:clrMapOvr>
    <a:masterClrMapping/>
  </p:clrMapOvr>
  <p:transition spd="med"/>
</p:sldLayout>
</file>

<file path=ppt/slideLayouts/slideLayout1339.xml><?xml version="1.0" encoding="utf-8"?>
<p:sldLayout xmlns:a="http://schemas.openxmlformats.org/drawingml/2006/main" xmlns:r="http://schemas.openxmlformats.org/officeDocument/2006/relationships" xmlns:p="http://schemas.openxmlformats.org/presentationml/2006/main" showMasterSp="0" type="tx">
  <p:cSld name="1_Bullets">
    <p:bg>
      <p:bgPr>
        <a:solidFill>
          <a:srgbClr val="FFFFFF"/>
        </a:solidFill>
        <a:effectLst/>
      </p:bgPr>
    </p:bg>
    <p:spTree>
      <p:nvGrpSpPr>
        <p:cNvPr id="1" name=""/>
        <p:cNvGrpSpPr/>
        <p:nvPr/>
      </p:nvGrpSpPr>
      <p:grpSpPr>
        <a:xfrm>
          <a:off x="0" y="0"/>
          <a:ext cx="0" cy="0"/>
          <a:chOff x="0" y="0"/>
          <a:chExt cx="0" cy="0"/>
        </a:xfrm>
      </p:grpSpPr>
      <p:sp>
        <p:nvSpPr>
          <p:cNvPr id="1325"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2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69430563"/>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Title (above) + content (2-columns)">
    <p:bg>
      <p:bgPr>
        <a:solidFill>
          <a:srgbClr val="264A60"/>
        </a:solidFill>
        <a:effectLst/>
      </p:bgPr>
    </p:bg>
    <p:spTree>
      <p:nvGrpSpPr>
        <p:cNvPr id="1" name=""/>
        <p:cNvGrpSpPr/>
        <p:nvPr/>
      </p:nvGrpSpPr>
      <p:grpSpPr>
        <a:xfrm>
          <a:off x="0" y="0"/>
          <a:ext cx="0" cy="0"/>
          <a:chOff x="0" y="0"/>
          <a:chExt cx="0" cy="0"/>
        </a:xfrm>
      </p:grpSpPr>
      <p:sp>
        <p:nvSpPr>
          <p:cNvPr id="1773" name="Body Level One…"/>
          <p:cNvSpPr txBox="1">
            <a:spLocks noGrp="1"/>
          </p:cNvSpPr>
          <p:nvPr>
            <p:ph type="body" sz="half" idx="1"/>
          </p:nvPr>
        </p:nvSpPr>
        <p:spPr>
          <a:xfrm>
            <a:off x="228600" y="1463040"/>
            <a:ext cx="425196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74"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7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52090561"/>
      </p:ext>
    </p:extLst>
  </p:cSld>
  <p:clrMapOvr>
    <a:masterClrMapping/>
  </p:clrMapOvr>
  <p:transition spd="med"/>
</p:sldLayout>
</file>

<file path=ppt/slideLayouts/slideLayout1340.xml><?xml version="1.0" encoding="utf-8"?>
<p:sldLayout xmlns:a="http://schemas.openxmlformats.org/drawingml/2006/main" xmlns:r="http://schemas.openxmlformats.org/officeDocument/2006/relationships" xmlns:p="http://schemas.openxmlformats.org/presentationml/2006/main" showMasterSp="0" type="tx">
  <p:cSld name="1_Photo - 3 Up">
    <p:bg>
      <p:bgPr>
        <a:solidFill>
          <a:srgbClr val="FFFFFF"/>
        </a:solidFill>
        <a:effectLst/>
      </p:bgPr>
    </p:bg>
    <p:spTree>
      <p:nvGrpSpPr>
        <p:cNvPr id="1" name=""/>
        <p:cNvGrpSpPr/>
        <p:nvPr/>
      </p:nvGrpSpPr>
      <p:grpSpPr>
        <a:xfrm>
          <a:off x="0" y="0"/>
          <a:ext cx="0" cy="0"/>
          <a:chOff x="0" y="0"/>
          <a:chExt cx="0" cy="0"/>
        </a:xfrm>
      </p:grpSpPr>
      <p:sp>
        <p:nvSpPr>
          <p:cNvPr id="1333"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1334"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1335"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133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89607467"/>
      </p:ext>
    </p:extLst>
  </p:cSld>
  <p:clrMapOvr>
    <a:masterClrMapping/>
  </p:clrMapOvr>
  <p:transition spd="med"/>
</p:sldLayout>
</file>

<file path=ppt/slideLayouts/slideLayout1341.xml><?xml version="1.0" encoding="utf-8"?>
<p:sldLayout xmlns:a="http://schemas.openxmlformats.org/drawingml/2006/main" xmlns:r="http://schemas.openxmlformats.org/officeDocument/2006/relationships" xmlns:p="http://schemas.openxmlformats.org/presentationml/2006/main" showMasterSp="0" type="tx">
  <p:cSld name="1_Quote">
    <p:bg>
      <p:bgPr>
        <a:solidFill>
          <a:srgbClr val="FFFFFF"/>
        </a:solidFill>
        <a:effectLst/>
      </p:bgPr>
    </p:bg>
    <p:spTree>
      <p:nvGrpSpPr>
        <p:cNvPr id="1" name=""/>
        <p:cNvGrpSpPr/>
        <p:nvPr/>
      </p:nvGrpSpPr>
      <p:grpSpPr>
        <a:xfrm>
          <a:off x="0" y="0"/>
          <a:ext cx="0" cy="0"/>
          <a:chOff x="0" y="0"/>
          <a:chExt cx="0" cy="0"/>
        </a:xfrm>
      </p:grpSpPr>
      <p:sp>
        <p:nvSpPr>
          <p:cNvPr id="1343"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44"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1345"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61865831"/>
      </p:ext>
    </p:extLst>
  </p:cSld>
  <p:clrMapOvr>
    <a:masterClrMapping/>
  </p:clrMapOvr>
  <p:transition spd="med"/>
</p:sldLayout>
</file>

<file path=ppt/slideLayouts/slideLayout1342.xml><?xml version="1.0" encoding="utf-8"?>
<p:sldLayout xmlns:a="http://schemas.openxmlformats.org/drawingml/2006/main" xmlns:r="http://schemas.openxmlformats.org/officeDocument/2006/relationships" xmlns:p="http://schemas.openxmlformats.org/presentationml/2006/main" showMasterSp="0" type="tx">
  <p:cSld name="1_Photo">
    <p:bg>
      <p:bgPr>
        <a:solidFill>
          <a:srgbClr val="FFFFFF"/>
        </a:solidFill>
        <a:effectLst/>
      </p:bgPr>
    </p:bg>
    <p:spTree>
      <p:nvGrpSpPr>
        <p:cNvPr id="1" name=""/>
        <p:cNvGrpSpPr/>
        <p:nvPr/>
      </p:nvGrpSpPr>
      <p:grpSpPr>
        <a:xfrm>
          <a:off x="0" y="0"/>
          <a:ext cx="0" cy="0"/>
          <a:chOff x="0" y="0"/>
          <a:chExt cx="0" cy="0"/>
        </a:xfrm>
      </p:grpSpPr>
      <p:sp>
        <p:nvSpPr>
          <p:cNvPr id="1352"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1353"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32339968"/>
      </p:ext>
    </p:extLst>
  </p:cSld>
  <p:clrMapOvr>
    <a:masterClrMapping/>
  </p:clrMapOvr>
  <p:transition spd="med"/>
</p:sldLayout>
</file>

<file path=ppt/slideLayouts/slideLayout1343.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FFFFFF"/>
        </a:solidFill>
        <a:effectLst/>
      </p:bgPr>
    </p:bg>
    <p:spTree>
      <p:nvGrpSpPr>
        <p:cNvPr id="1" name=""/>
        <p:cNvGrpSpPr/>
        <p:nvPr/>
      </p:nvGrpSpPr>
      <p:grpSpPr>
        <a:xfrm>
          <a:off x="0" y="0"/>
          <a:ext cx="0" cy="0"/>
          <a:chOff x="0" y="0"/>
          <a:chExt cx="0" cy="0"/>
        </a:xfrm>
      </p:grpSpPr>
      <p:sp>
        <p:nvSpPr>
          <p:cNvPr id="136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51646431"/>
      </p:ext>
    </p:extLst>
  </p:cSld>
  <p:clrMapOvr>
    <a:masterClrMapping/>
  </p:clrMapOvr>
  <p:transition spd="med"/>
</p:sldLayout>
</file>

<file path=ppt/slideLayouts/slideLayout1344.xml><?xml version="1.0" encoding="utf-8"?>
<p:sldLayout xmlns:a="http://schemas.openxmlformats.org/drawingml/2006/main" xmlns:r="http://schemas.openxmlformats.org/officeDocument/2006/relationships" xmlns:p="http://schemas.openxmlformats.org/presentationml/2006/main" showMasterSp="0" type="tx">
  <p:cSld name="1_TItle Page 2">
    <p:bg>
      <p:bgPr>
        <a:solidFill>
          <a:srgbClr val="FFFFFF"/>
        </a:solidFill>
        <a:effectLst/>
      </p:bgPr>
    </p:bg>
    <p:spTree>
      <p:nvGrpSpPr>
        <p:cNvPr id="1" name=""/>
        <p:cNvGrpSpPr/>
        <p:nvPr/>
      </p:nvGrpSpPr>
      <p:grpSpPr>
        <a:xfrm>
          <a:off x="0" y="0"/>
          <a:ext cx="0" cy="0"/>
          <a:chOff x="0" y="0"/>
          <a:chExt cx="0" cy="0"/>
        </a:xfrm>
      </p:grpSpPr>
      <p:sp>
        <p:nvSpPr>
          <p:cNvPr id="1367"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368"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369"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1370"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5477392"/>
      </p:ext>
    </p:extLst>
  </p:cSld>
  <p:clrMapOvr>
    <a:masterClrMapping/>
  </p:clrMapOvr>
  <p:transition spd="med"/>
</p:sldLayout>
</file>

<file path=ppt/slideLayouts/slideLayout1345.xml><?xml version="1.0" encoding="utf-8"?>
<p:sldLayout xmlns:a="http://schemas.openxmlformats.org/drawingml/2006/main" xmlns:r="http://schemas.openxmlformats.org/officeDocument/2006/relationships" xmlns:p="http://schemas.openxmlformats.org/presentationml/2006/main" showMasterSp="0" type="tx">
  <p:cSld name="3_Agenda 2">
    <p:bg>
      <p:bgPr>
        <a:solidFill>
          <a:srgbClr val="FFFFFF"/>
        </a:solidFill>
        <a:effectLst/>
      </p:bgPr>
    </p:bg>
    <p:spTree>
      <p:nvGrpSpPr>
        <p:cNvPr id="1" name=""/>
        <p:cNvGrpSpPr/>
        <p:nvPr/>
      </p:nvGrpSpPr>
      <p:grpSpPr>
        <a:xfrm>
          <a:off x="0" y="0"/>
          <a:ext cx="0" cy="0"/>
          <a:chOff x="0" y="0"/>
          <a:chExt cx="0" cy="0"/>
        </a:xfrm>
      </p:grpSpPr>
      <p:sp>
        <p:nvSpPr>
          <p:cNvPr id="1377"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8"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79"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0"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1"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2"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3"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4"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5"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6"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7"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8"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9"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90"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1"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2"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3"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4"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1395"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03886665"/>
      </p:ext>
    </p:extLst>
  </p:cSld>
  <p:clrMapOvr>
    <a:masterClrMapping/>
  </p:clrMapOvr>
  <p:transition spd="med"/>
</p:sldLayout>
</file>

<file path=ppt/slideLayouts/slideLayout1346.xml><?xml version="1.0" encoding="utf-8"?>
<p:sldLayout xmlns:a="http://schemas.openxmlformats.org/drawingml/2006/main" xmlns:r="http://schemas.openxmlformats.org/officeDocument/2006/relationships" xmlns:p="http://schemas.openxmlformats.org/presentationml/2006/main" showMasterSp="0" type="tx">
  <p:cSld name="1_Section Divider 1">
    <p:bg>
      <p:bgPr>
        <a:solidFill>
          <a:srgbClr val="FFFFFF"/>
        </a:solidFill>
        <a:effectLst/>
      </p:bgPr>
    </p:bg>
    <p:spTree>
      <p:nvGrpSpPr>
        <p:cNvPr id="1" name=""/>
        <p:cNvGrpSpPr/>
        <p:nvPr/>
      </p:nvGrpSpPr>
      <p:grpSpPr>
        <a:xfrm>
          <a:off x="0" y="0"/>
          <a:ext cx="0" cy="0"/>
          <a:chOff x="0" y="0"/>
          <a:chExt cx="0" cy="0"/>
        </a:xfrm>
      </p:grpSpPr>
      <p:sp>
        <p:nvSpPr>
          <p:cNvPr id="1402"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403"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04"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1405"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406"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07"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27722853"/>
      </p:ext>
    </p:extLst>
  </p:cSld>
  <p:clrMapOvr>
    <a:masterClrMapping/>
  </p:clrMapOvr>
  <p:transition spd="med"/>
</p:sldLayout>
</file>

<file path=ppt/slideLayouts/slideLayout1347.xml><?xml version="1.0" encoding="utf-8"?>
<p:sldLayout xmlns:a="http://schemas.openxmlformats.org/drawingml/2006/main" xmlns:r="http://schemas.openxmlformats.org/officeDocument/2006/relationships" xmlns:p="http://schemas.openxmlformats.org/presentationml/2006/main" showMasterSp="0" type="tx">
  <p:cSld name="1_Section Divider 2">
    <p:bg>
      <p:bgPr>
        <a:solidFill>
          <a:srgbClr val="FFFFFF"/>
        </a:solidFill>
        <a:effectLst/>
      </p:bgPr>
    </p:bg>
    <p:spTree>
      <p:nvGrpSpPr>
        <p:cNvPr id="1" name=""/>
        <p:cNvGrpSpPr/>
        <p:nvPr/>
      </p:nvGrpSpPr>
      <p:grpSpPr>
        <a:xfrm>
          <a:off x="0" y="0"/>
          <a:ext cx="0" cy="0"/>
          <a:chOff x="0" y="0"/>
          <a:chExt cx="0" cy="0"/>
        </a:xfrm>
      </p:grpSpPr>
      <p:sp>
        <p:nvSpPr>
          <p:cNvPr id="1414"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15"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16"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1417"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1418"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19"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32004888"/>
      </p:ext>
    </p:extLst>
  </p:cSld>
  <p:clrMapOvr>
    <a:masterClrMapping/>
  </p:clrMapOvr>
  <p:transition spd="med"/>
</p:sldLayout>
</file>

<file path=ppt/slideLayouts/slideLayout1348.xml><?xml version="1.0" encoding="utf-8"?>
<p:sldLayout xmlns:a="http://schemas.openxmlformats.org/drawingml/2006/main" xmlns:r="http://schemas.openxmlformats.org/officeDocument/2006/relationships" xmlns:p="http://schemas.openxmlformats.org/presentationml/2006/main" showMasterSp="0" type="tx">
  <p:cSld name="1_Section Divider 3">
    <p:bg>
      <p:bgPr>
        <a:solidFill>
          <a:srgbClr val="FFFFFF"/>
        </a:solidFill>
        <a:effectLst/>
      </p:bgPr>
    </p:bg>
    <p:spTree>
      <p:nvGrpSpPr>
        <p:cNvPr id="1" name=""/>
        <p:cNvGrpSpPr/>
        <p:nvPr/>
      </p:nvGrpSpPr>
      <p:grpSpPr>
        <a:xfrm>
          <a:off x="0" y="0"/>
          <a:ext cx="0" cy="0"/>
          <a:chOff x="0" y="0"/>
          <a:chExt cx="0" cy="0"/>
        </a:xfrm>
      </p:grpSpPr>
      <p:sp>
        <p:nvSpPr>
          <p:cNvPr id="1426"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27"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28"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29"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30"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1431"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00360719"/>
      </p:ext>
    </p:extLst>
  </p:cSld>
  <p:clrMapOvr>
    <a:masterClrMapping/>
  </p:clrMapOvr>
  <p:transition spd="med"/>
</p:sldLayout>
</file>

<file path=ppt/slideLayouts/slideLayout1349.xml><?xml version="1.0" encoding="utf-8"?>
<p:sldLayout xmlns:a="http://schemas.openxmlformats.org/drawingml/2006/main" xmlns:r="http://schemas.openxmlformats.org/officeDocument/2006/relationships" xmlns:p="http://schemas.openxmlformats.org/presentationml/2006/main" showMasterSp="0" type="tx">
  <p:cSld name="1_Section Divider 4">
    <p:bg>
      <p:bgPr>
        <a:solidFill>
          <a:srgbClr val="FFFFFF"/>
        </a:solidFill>
        <a:effectLst/>
      </p:bgPr>
    </p:bg>
    <p:spTree>
      <p:nvGrpSpPr>
        <p:cNvPr id="1" name=""/>
        <p:cNvGrpSpPr/>
        <p:nvPr/>
      </p:nvGrpSpPr>
      <p:grpSpPr>
        <a:xfrm>
          <a:off x="0" y="0"/>
          <a:ext cx="0" cy="0"/>
          <a:chOff x="0" y="0"/>
          <a:chExt cx="0" cy="0"/>
        </a:xfrm>
      </p:grpSpPr>
      <p:sp>
        <p:nvSpPr>
          <p:cNvPr id="1438"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439"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40"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441"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442"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443"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47978359"/>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264A60"/>
        </a:solidFill>
        <a:effectLst/>
      </p:bgPr>
    </p:bg>
    <p:spTree>
      <p:nvGrpSpPr>
        <p:cNvPr id="1" name=""/>
        <p:cNvGrpSpPr/>
        <p:nvPr/>
      </p:nvGrpSpPr>
      <p:grpSpPr>
        <a:xfrm>
          <a:off x="0" y="0"/>
          <a:ext cx="0" cy="0"/>
          <a:chOff x="0" y="0"/>
          <a:chExt cx="0" cy="0"/>
        </a:xfrm>
      </p:grpSpPr>
      <p:sp>
        <p:nvSpPr>
          <p:cNvPr id="1782" name="Body Level One…"/>
          <p:cNvSpPr txBox="1">
            <a:spLocks noGrp="1"/>
          </p:cNvSpPr>
          <p:nvPr>
            <p:ph type="body" sz="quarter" idx="1"/>
          </p:nvPr>
        </p:nvSpPr>
        <p:spPr>
          <a:xfrm>
            <a:off x="228600" y="1463040"/>
            <a:ext cx="283464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3"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84"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73224587"/>
      </p:ext>
    </p:extLst>
  </p:cSld>
  <p:clrMapOvr>
    <a:masterClrMapping/>
  </p:clrMapOvr>
  <p:transition spd="med"/>
</p:sldLayout>
</file>

<file path=ppt/slideLayouts/slideLayout1350.xml><?xml version="1.0" encoding="utf-8"?>
<p:sldLayout xmlns:a="http://schemas.openxmlformats.org/drawingml/2006/main" xmlns:r="http://schemas.openxmlformats.org/officeDocument/2006/relationships" xmlns:p="http://schemas.openxmlformats.org/presentationml/2006/main" showMasterSp="0" type="tx">
  <p:cSld name="1_Content 3">
    <p:bg>
      <p:bgPr>
        <a:solidFill>
          <a:srgbClr val="FFFFFF"/>
        </a:solidFill>
        <a:effectLst/>
      </p:bgPr>
    </p:bg>
    <p:spTree>
      <p:nvGrpSpPr>
        <p:cNvPr id="1" name=""/>
        <p:cNvGrpSpPr/>
        <p:nvPr/>
      </p:nvGrpSpPr>
      <p:grpSpPr>
        <a:xfrm>
          <a:off x="0" y="0"/>
          <a:ext cx="0" cy="0"/>
          <a:chOff x="0" y="0"/>
          <a:chExt cx="0" cy="0"/>
        </a:xfrm>
      </p:grpSpPr>
      <p:sp>
        <p:nvSpPr>
          <p:cNvPr id="1450"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5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52"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53"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4"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5"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6"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7"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8"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9"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60"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25025905"/>
      </p:ext>
    </p:extLst>
  </p:cSld>
  <p:clrMapOvr>
    <a:masterClrMapping/>
  </p:clrMapOvr>
  <p:transition spd="med"/>
</p:sldLayout>
</file>

<file path=ppt/slideLayouts/slideLayout1351.xml><?xml version="1.0" encoding="utf-8"?>
<p:sldLayout xmlns:a="http://schemas.openxmlformats.org/drawingml/2006/main" xmlns:r="http://schemas.openxmlformats.org/officeDocument/2006/relationships" xmlns:p="http://schemas.openxmlformats.org/presentationml/2006/main" showMasterSp="0" type="tx">
  <p:cSld name="1_Content 4">
    <p:bg>
      <p:bgPr>
        <a:solidFill>
          <a:srgbClr val="FFFFFF"/>
        </a:solidFill>
        <a:effectLst/>
      </p:bgPr>
    </p:bg>
    <p:spTree>
      <p:nvGrpSpPr>
        <p:cNvPr id="1" name=""/>
        <p:cNvGrpSpPr/>
        <p:nvPr/>
      </p:nvGrpSpPr>
      <p:grpSpPr>
        <a:xfrm>
          <a:off x="0" y="0"/>
          <a:ext cx="0" cy="0"/>
          <a:chOff x="0" y="0"/>
          <a:chExt cx="0" cy="0"/>
        </a:xfrm>
      </p:grpSpPr>
      <p:sp>
        <p:nvSpPr>
          <p:cNvPr id="1467"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68"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69"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70"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71"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472"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97929636"/>
      </p:ext>
    </p:extLst>
  </p:cSld>
  <p:clrMapOvr>
    <a:masterClrMapping/>
  </p:clrMapOvr>
  <p:transition spd="med"/>
</p:sldLayout>
</file>

<file path=ppt/slideLayouts/slideLayout1352.xml><?xml version="1.0" encoding="utf-8"?>
<p:sldLayout xmlns:a="http://schemas.openxmlformats.org/drawingml/2006/main" xmlns:r="http://schemas.openxmlformats.org/officeDocument/2006/relationships" xmlns:p="http://schemas.openxmlformats.org/presentationml/2006/main" showMasterSp="0" type="tx">
  <p:cSld name="1_Content 5">
    <p:bg>
      <p:bgPr>
        <a:solidFill>
          <a:srgbClr val="FFFFFF"/>
        </a:solidFill>
        <a:effectLst/>
      </p:bgPr>
    </p:bg>
    <p:spTree>
      <p:nvGrpSpPr>
        <p:cNvPr id="1" name=""/>
        <p:cNvGrpSpPr/>
        <p:nvPr/>
      </p:nvGrpSpPr>
      <p:grpSpPr>
        <a:xfrm>
          <a:off x="0" y="0"/>
          <a:ext cx="0" cy="0"/>
          <a:chOff x="0" y="0"/>
          <a:chExt cx="0" cy="0"/>
        </a:xfrm>
      </p:grpSpPr>
      <p:sp>
        <p:nvSpPr>
          <p:cNvPr id="147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80"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1"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2"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3"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4"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5"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486"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487"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488"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489"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0"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1"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2"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3"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4"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5"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96"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17585924"/>
      </p:ext>
    </p:extLst>
  </p:cSld>
  <p:clrMapOvr>
    <a:masterClrMapping/>
  </p:clrMapOvr>
  <p:transition spd="med"/>
</p:sldLayout>
</file>

<file path=ppt/slideLayouts/slideLayout1353.xml><?xml version="1.0" encoding="utf-8"?>
<p:sldLayout xmlns:a="http://schemas.openxmlformats.org/drawingml/2006/main" xmlns:r="http://schemas.openxmlformats.org/officeDocument/2006/relationships" xmlns:p="http://schemas.openxmlformats.org/presentationml/2006/main" showMasterSp="0" type="tx">
  <p:cSld name="1_Content 7">
    <p:bg>
      <p:bgPr>
        <a:solidFill>
          <a:srgbClr val="FFFFFF"/>
        </a:solidFill>
        <a:effectLst/>
      </p:bgPr>
    </p:bg>
    <p:spTree>
      <p:nvGrpSpPr>
        <p:cNvPr id="1" name=""/>
        <p:cNvGrpSpPr/>
        <p:nvPr/>
      </p:nvGrpSpPr>
      <p:grpSpPr>
        <a:xfrm>
          <a:off x="0" y="0"/>
          <a:ext cx="0" cy="0"/>
          <a:chOff x="0" y="0"/>
          <a:chExt cx="0" cy="0"/>
        </a:xfrm>
      </p:grpSpPr>
      <p:sp>
        <p:nvSpPr>
          <p:cNvPr id="1503"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04"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05"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6"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7"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8"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9"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0"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1"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2"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3"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79193396"/>
      </p:ext>
    </p:extLst>
  </p:cSld>
  <p:clrMapOvr>
    <a:masterClrMapping/>
  </p:clrMapOvr>
  <p:transition spd="med"/>
</p:sldLayout>
</file>

<file path=ppt/slideLayouts/slideLayout1354.xml><?xml version="1.0" encoding="utf-8"?>
<p:sldLayout xmlns:a="http://schemas.openxmlformats.org/drawingml/2006/main" xmlns:r="http://schemas.openxmlformats.org/officeDocument/2006/relationships" xmlns:p="http://schemas.openxmlformats.org/presentationml/2006/main" showMasterSp="0" type="tx">
  <p:cSld name="1_Content 8">
    <p:bg>
      <p:bgPr>
        <a:solidFill>
          <a:srgbClr val="FFFFFF"/>
        </a:solidFill>
        <a:effectLst/>
      </p:bgPr>
    </p:bg>
    <p:spTree>
      <p:nvGrpSpPr>
        <p:cNvPr id="1" name=""/>
        <p:cNvGrpSpPr/>
        <p:nvPr/>
      </p:nvGrpSpPr>
      <p:grpSpPr>
        <a:xfrm>
          <a:off x="0" y="0"/>
          <a:ext cx="0" cy="0"/>
          <a:chOff x="0" y="0"/>
          <a:chExt cx="0" cy="0"/>
        </a:xfrm>
      </p:grpSpPr>
      <p:sp>
        <p:nvSpPr>
          <p:cNvPr id="1521"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22"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523"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4"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5"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6"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7"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8"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9"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3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32498885"/>
      </p:ext>
    </p:extLst>
  </p:cSld>
  <p:clrMapOvr>
    <a:masterClrMapping/>
  </p:clrMapOvr>
  <p:transition spd="med"/>
</p:sldLayout>
</file>

<file path=ppt/slideLayouts/slideLayout1355.xml><?xml version="1.0" encoding="utf-8"?>
<p:sldLayout xmlns:a="http://schemas.openxmlformats.org/drawingml/2006/main" xmlns:r="http://schemas.openxmlformats.org/officeDocument/2006/relationships" xmlns:p="http://schemas.openxmlformats.org/presentationml/2006/main" showMasterSp="0" type="tx">
  <p:cSld name="1_Content 9">
    <p:bg>
      <p:bgPr>
        <a:solidFill>
          <a:srgbClr val="FFFFFF"/>
        </a:solidFill>
        <a:effectLst/>
      </p:bgPr>
    </p:bg>
    <p:spTree>
      <p:nvGrpSpPr>
        <p:cNvPr id="1" name=""/>
        <p:cNvGrpSpPr/>
        <p:nvPr/>
      </p:nvGrpSpPr>
      <p:grpSpPr>
        <a:xfrm>
          <a:off x="0" y="0"/>
          <a:ext cx="0" cy="0"/>
          <a:chOff x="0" y="0"/>
          <a:chExt cx="0" cy="0"/>
        </a:xfrm>
      </p:grpSpPr>
      <p:sp>
        <p:nvSpPr>
          <p:cNvPr id="153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38"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39"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0"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1"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2"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3"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544"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545"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546"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47"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48"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49"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71339325"/>
      </p:ext>
    </p:extLst>
  </p:cSld>
  <p:clrMapOvr>
    <a:masterClrMapping/>
  </p:clrMapOvr>
  <p:transition spd="med"/>
</p:sldLayout>
</file>

<file path=ppt/slideLayouts/slideLayout1356.xml><?xml version="1.0" encoding="utf-8"?>
<p:sldLayout xmlns:a="http://schemas.openxmlformats.org/drawingml/2006/main" xmlns:r="http://schemas.openxmlformats.org/officeDocument/2006/relationships" xmlns:p="http://schemas.openxmlformats.org/presentationml/2006/main" showMasterSp="0" type="tx">
  <p:cSld name="1_Content 10">
    <p:bg>
      <p:bgPr>
        <a:solidFill>
          <a:srgbClr val="FFFFFF"/>
        </a:solidFill>
        <a:effectLst/>
      </p:bgPr>
    </p:bg>
    <p:spTree>
      <p:nvGrpSpPr>
        <p:cNvPr id="1" name=""/>
        <p:cNvGrpSpPr/>
        <p:nvPr/>
      </p:nvGrpSpPr>
      <p:grpSpPr>
        <a:xfrm>
          <a:off x="0" y="0"/>
          <a:ext cx="0" cy="0"/>
          <a:chOff x="0" y="0"/>
          <a:chExt cx="0" cy="0"/>
        </a:xfrm>
      </p:grpSpPr>
      <p:sp>
        <p:nvSpPr>
          <p:cNvPr id="1557"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59"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0"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1"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2"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3"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4"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5"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6"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7"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8"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9"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70"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71"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72"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73"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7731458"/>
      </p:ext>
    </p:extLst>
  </p:cSld>
  <p:clrMapOvr>
    <a:masterClrMapping/>
  </p:clrMapOvr>
  <p:transition spd="med"/>
</p:sldLayout>
</file>

<file path=ppt/slideLayouts/slideLayout1357.xml><?xml version="1.0" encoding="utf-8"?>
<p:sldLayout xmlns:a="http://schemas.openxmlformats.org/drawingml/2006/main" xmlns:r="http://schemas.openxmlformats.org/officeDocument/2006/relationships" xmlns:p="http://schemas.openxmlformats.org/presentationml/2006/main" showMasterSp="0" type="tx">
  <p:cSld name="1_Content 11">
    <p:bg>
      <p:bgPr>
        <a:solidFill>
          <a:srgbClr val="FFFFFF"/>
        </a:solidFill>
        <a:effectLst/>
      </p:bgPr>
    </p:bg>
    <p:spTree>
      <p:nvGrpSpPr>
        <p:cNvPr id="1" name=""/>
        <p:cNvGrpSpPr/>
        <p:nvPr/>
      </p:nvGrpSpPr>
      <p:grpSpPr>
        <a:xfrm>
          <a:off x="0" y="0"/>
          <a:ext cx="0" cy="0"/>
          <a:chOff x="0" y="0"/>
          <a:chExt cx="0" cy="0"/>
        </a:xfrm>
      </p:grpSpPr>
      <p:sp>
        <p:nvSpPr>
          <p:cNvPr id="1580"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81"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582"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583"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584"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585"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82045176"/>
      </p:ext>
    </p:extLst>
  </p:cSld>
  <p:clrMapOvr>
    <a:masterClrMapping/>
  </p:clrMapOvr>
  <p:transition spd="med"/>
</p:sldLayout>
</file>

<file path=ppt/slideLayouts/slideLayout1358.xml><?xml version="1.0" encoding="utf-8"?>
<p:sldLayout xmlns:a="http://schemas.openxmlformats.org/drawingml/2006/main" xmlns:r="http://schemas.openxmlformats.org/officeDocument/2006/relationships" xmlns:p="http://schemas.openxmlformats.org/presentationml/2006/main" showMasterSp="0" type="tx">
  <p:cSld name="1_Specialty 1">
    <p:bg>
      <p:bgPr>
        <a:solidFill>
          <a:srgbClr val="FFFFFF"/>
        </a:solidFill>
        <a:effectLst/>
      </p:bgPr>
    </p:bg>
    <p:spTree>
      <p:nvGrpSpPr>
        <p:cNvPr id="1" name=""/>
        <p:cNvGrpSpPr/>
        <p:nvPr/>
      </p:nvGrpSpPr>
      <p:grpSpPr>
        <a:xfrm>
          <a:off x="0" y="0"/>
          <a:ext cx="0" cy="0"/>
          <a:chOff x="0" y="0"/>
          <a:chExt cx="0" cy="0"/>
        </a:xfrm>
      </p:grpSpPr>
      <p:sp>
        <p:nvSpPr>
          <p:cNvPr id="1592"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593"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594"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595"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596"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97"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598"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99"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28170100"/>
      </p:ext>
    </p:extLst>
  </p:cSld>
  <p:clrMapOvr>
    <a:masterClrMapping/>
  </p:clrMapOvr>
  <p:transition spd="med"/>
</p:sldLayout>
</file>

<file path=ppt/slideLayouts/slideLayout1359.xml><?xml version="1.0" encoding="utf-8"?>
<p:sldLayout xmlns:a="http://schemas.openxmlformats.org/drawingml/2006/main" xmlns:r="http://schemas.openxmlformats.org/officeDocument/2006/relationships" xmlns:p="http://schemas.openxmlformats.org/presentationml/2006/main" showMasterSp="0" type="tx">
  <p:cSld name="1_Specialty 3">
    <p:bg>
      <p:bgPr>
        <a:solidFill>
          <a:srgbClr val="56A9FD"/>
        </a:solidFill>
        <a:effectLst/>
      </p:bgPr>
    </p:bg>
    <p:spTree>
      <p:nvGrpSpPr>
        <p:cNvPr id="1" name=""/>
        <p:cNvGrpSpPr/>
        <p:nvPr/>
      </p:nvGrpSpPr>
      <p:grpSpPr>
        <a:xfrm>
          <a:off x="0" y="0"/>
          <a:ext cx="0" cy="0"/>
          <a:chOff x="0" y="0"/>
          <a:chExt cx="0" cy="0"/>
        </a:xfrm>
      </p:grpSpPr>
      <p:sp>
        <p:nvSpPr>
          <p:cNvPr id="1606"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07"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08"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09"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610"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1"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2"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613"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4"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5"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616"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7"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8"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619"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0"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1"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622"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3"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4"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625"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6"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7"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628"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9"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30"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631"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632"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7449267"/>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Title (above) + content (4-columns)">
    <p:bg>
      <p:bgPr>
        <a:solidFill>
          <a:srgbClr val="264A60"/>
        </a:solidFill>
        <a:effectLst/>
      </p:bgPr>
    </p:bg>
    <p:spTree>
      <p:nvGrpSpPr>
        <p:cNvPr id="1" name=""/>
        <p:cNvGrpSpPr/>
        <p:nvPr/>
      </p:nvGrpSpPr>
      <p:grpSpPr>
        <a:xfrm>
          <a:off x="0" y="0"/>
          <a:ext cx="0" cy="0"/>
          <a:chOff x="0" y="0"/>
          <a:chExt cx="0" cy="0"/>
        </a:xfrm>
      </p:grpSpPr>
      <p:sp>
        <p:nvSpPr>
          <p:cNvPr id="1791" name="Body Level One…"/>
          <p:cNvSpPr txBox="1">
            <a:spLocks noGrp="1"/>
          </p:cNvSpPr>
          <p:nvPr>
            <p:ph type="body" sz="quarter" idx="1"/>
          </p:nvPr>
        </p:nvSpPr>
        <p:spPr>
          <a:xfrm>
            <a:off x="228600" y="1463040"/>
            <a:ext cx="210312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92"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84932081"/>
      </p:ext>
    </p:extLst>
  </p:cSld>
  <p:clrMapOvr>
    <a:masterClrMapping/>
  </p:clrMapOvr>
  <p:transition spd="med"/>
</p:sldLayout>
</file>

<file path=ppt/slideLayouts/slideLayout1360.xml><?xml version="1.0" encoding="utf-8"?>
<p:sldLayout xmlns:a="http://schemas.openxmlformats.org/drawingml/2006/main" xmlns:r="http://schemas.openxmlformats.org/officeDocument/2006/relationships" xmlns:p="http://schemas.openxmlformats.org/presentationml/2006/main" showMasterSp="0" type="tx">
  <p:cSld name="1_Specialty 2">
    <p:bg>
      <p:bgPr>
        <a:solidFill>
          <a:srgbClr val="FFFFFF"/>
        </a:solidFill>
        <a:effectLst/>
      </p:bgPr>
    </p:bg>
    <p:spTree>
      <p:nvGrpSpPr>
        <p:cNvPr id="1" name=""/>
        <p:cNvGrpSpPr/>
        <p:nvPr/>
      </p:nvGrpSpPr>
      <p:grpSpPr>
        <a:xfrm>
          <a:off x="0" y="0"/>
          <a:ext cx="0" cy="0"/>
          <a:chOff x="0" y="0"/>
          <a:chExt cx="0" cy="0"/>
        </a:xfrm>
      </p:grpSpPr>
      <p:sp>
        <p:nvSpPr>
          <p:cNvPr id="1639"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640"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64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2"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643"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644"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645"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06456229"/>
      </p:ext>
    </p:extLst>
  </p:cSld>
  <p:clrMapOvr>
    <a:masterClrMapping/>
  </p:clrMapOvr>
  <p:transition spd="med"/>
</p:sldLayout>
</file>

<file path=ppt/slideLayouts/slideLayout1361.xml><?xml version="1.0" encoding="utf-8"?>
<p:sldLayout xmlns:a="http://schemas.openxmlformats.org/drawingml/2006/main" xmlns:r="http://schemas.openxmlformats.org/officeDocument/2006/relationships" xmlns:p="http://schemas.openxmlformats.org/presentationml/2006/main" showMasterSp="0" type="tx">
  <p:cSld name="3_ Thank You 1">
    <p:bg>
      <p:bgPr>
        <a:solidFill>
          <a:srgbClr val="56A9FD"/>
        </a:solidFill>
        <a:effectLst/>
      </p:bgPr>
    </p:bg>
    <p:spTree>
      <p:nvGrpSpPr>
        <p:cNvPr id="1" name=""/>
        <p:cNvGrpSpPr/>
        <p:nvPr/>
      </p:nvGrpSpPr>
      <p:grpSpPr>
        <a:xfrm>
          <a:off x="0" y="0"/>
          <a:ext cx="0" cy="0"/>
          <a:chOff x="0" y="0"/>
          <a:chExt cx="0" cy="0"/>
        </a:xfrm>
      </p:grpSpPr>
      <p:sp>
        <p:nvSpPr>
          <p:cNvPr id="1652"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53"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8761476"/>
      </p:ext>
    </p:extLst>
  </p:cSld>
  <p:clrMapOvr>
    <a:masterClrMapping/>
  </p:clrMapOvr>
  <p:transition spd="med"/>
</p:sldLayout>
</file>

<file path=ppt/slideLayouts/slideLayout1362.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FFFFFF"/>
        </a:solidFill>
        <a:effectLst/>
      </p:bgPr>
    </p:bg>
    <p:spTree>
      <p:nvGrpSpPr>
        <p:cNvPr id="1" name=""/>
        <p:cNvGrpSpPr/>
        <p:nvPr/>
      </p:nvGrpSpPr>
      <p:grpSpPr>
        <a:xfrm>
          <a:off x="0" y="0"/>
          <a:ext cx="0" cy="0"/>
          <a:chOff x="0" y="0"/>
          <a:chExt cx="0" cy="0"/>
        </a:xfrm>
      </p:grpSpPr>
      <p:sp>
        <p:nvSpPr>
          <p:cNvPr id="1660"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661"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662"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6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9247632"/>
      </p:ext>
    </p:extLst>
  </p:cSld>
  <p:clrMapOvr>
    <a:masterClrMapping/>
  </p:clrMapOvr>
  <p:transition spd="med"/>
</p:sldLayout>
</file>

<file path=ppt/slideLayouts/slideLayout1363.xml><?xml version="1.0" encoding="utf-8"?>
<p:sldLayout xmlns:a="http://schemas.openxmlformats.org/drawingml/2006/main" xmlns:r="http://schemas.openxmlformats.org/officeDocument/2006/relationships" xmlns:p="http://schemas.openxmlformats.org/presentationml/2006/main" showMasterSp="0" type="tx">
  <p:cSld name="4_Solid Blue w/Photo">
    <p:spTree>
      <p:nvGrpSpPr>
        <p:cNvPr id="1" name=""/>
        <p:cNvGrpSpPr/>
        <p:nvPr/>
      </p:nvGrpSpPr>
      <p:grpSpPr>
        <a:xfrm>
          <a:off x="0" y="0"/>
          <a:ext cx="0" cy="0"/>
          <a:chOff x="0" y="0"/>
          <a:chExt cx="0" cy="0"/>
        </a:xfrm>
      </p:grpSpPr>
      <p:sp>
        <p:nvSpPr>
          <p:cNvPr id="16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497413"/>
      </p:ext>
    </p:extLst>
  </p:cSld>
  <p:clrMapOvr>
    <a:masterClrMapping/>
  </p:clrMapOvr>
  <p:transition spd="med"/>
</p:sldLayout>
</file>

<file path=ppt/slideLayouts/slideLayout1364.xml><?xml version="1.0" encoding="utf-8"?>
<p:sldLayout xmlns:a="http://schemas.openxmlformats.org/drawingml/2006/main" xmlns:r="http://schemas.openxmlformats.org/officeDocument/2006/relationships" xmlns:p="http://schemas.openxmlformats.org/presentationml/2006/main" showMasterSp="0" type="tx">
  <p:cSld name="1_Chapter_1">
    <p:bg>
      <p:bgPr>
        <a:solidFill>
          <a:srgbClr val="FFFFFF"/>
        </a:solidFill>
        <a:effectLst/>
      </p:bgPr>
    </p:bg>
    <p:spTree>
      <p:nvGrpSpPr>
        <p:cNvPr id="1" name=""/>
        <p:cNvGrpSpPr/>
        <p:nvPr/>
      </p:nvGrpSpPr>
      <p:grpSpPr>
        <a:xfrm>
          <a:off x="0" y="0"/>
          <a:ext cx="0" cy="0"/>
          <a:chOff x="0" y="0"/>
          <a:chExt cx="0" cy="0"/>
        </a:xfrm>
      </p:grpSpPr>
      <p:sp>
        <p:nvSpPr>
          <p:cNvPr id="1677"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678"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679"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680"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681"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682"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3045213783"/>
      </p:ext>
    </p:extLst>
  </p:cSld>
  <p:clrMapOvr>
    <a:masterClrMapping/>
  </p:clrMapOvr>
  <p:transition spd="med"/>
</p:sldLayout>
</file>

<file path=ppt/slideLayouts/slideLayout1365.xml><?xml version="1.0" encoding="utf-8"?>
<p:sldLayout xmlns:a="http://schemas.openxmlformats.org/drawingml/2006/main" xmlns:r="http://schemas.openxmlformats.org/officeDocument/2006/relationships" xmlns:p="http://schemas.openxmlformats.org/presentationml/2006/main" showMasterSp="0" type="tx">
  <p:cSld name="3_Title Only">
    <p:bg>
      <p:bgPr>
        <a:solidFill>
          <a:srgbClr val="FFFFFF"/>
        </a:solidFill>
        <a:effectLst/>
      </p:bgPr>
    </p:bg>
    <p:spTree>
      <p:nvGrpSpPr>
        <p:cNvPr id="1" name=""/>
        <p:cNvGrpSpPr/>
        <p:nvPr/>
      </p:nvGrpSpPr>
      <p:grpSpPr>
        <a:xfrm>
          <a:off x="0" y="0"/>
          <a:ext cx="0" cy="0"/>
          <a:chOff x="0" y="0"/>
          <a:chExt cx="0" cy="0"/>
        </a:xfrm>
      </p:grpSpPr>
      <p:sp>
        <p:nvSpPr>
          <p:cNvPr id="168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690"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89679524"/>
      </p:ext>
    </p:extLst>
  </p:cSld>
  <p:clrMapOvr>
    <a:masterClrMapping/>
  </p:clrMapOvr>
  <p:transition spd="med"/>
</p:sldLayout>
</file>

<file path=ppt/slideLayouts/slideLayout1366.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FFFFFF"/>
        </a:solidFill>
        <a:effectLst/>
      </p:bgPr>
    </p:bg>
    <p:spTree>
      <p:nvGrpSpPr>
        <p:cNvPr id="1" name=""/>
        <p:cNvGrpSpPr/>
        <p:nvPr/>
      </p:nvGrpSpPr>
      <p:grpSpPr>
        <a:xfrm>
          <a:off x="0" y="0"/>
          <a:ext cx="0" cy="0"/>
          <a:chOff x="0" y="0"/>
          <a:chExt cx="0" cy="0"/>
        </a:xfrm>
      </p:grpSpPr>
      <p:sp>
        <p:nvSpPr>
          <p:cNvPr id="169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69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699"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07839823"/>
      </p:ext>
    </p:extLst>
  </p:cSld>
  <p:clrMapOvr>
    <a:masterClrMapping/>
  </p:clrMapOvr>
  <p:transition spd="med"/>
</p:sldLayout>
</file>

<file path=ppt/slideLayouts/slideLayout1367.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152935"/>
        </a:solidFill>
        <a:effectLst/>
      </p:bgPr>
    </p:bg>
    <p:spTree>
      <p:nvGrpSpPr>
        <p:cNvPr id="1" name=""/>
        <p:cNvGrpSpPr/>
        <p:nvPr/>
      </p:nvGrpSpPr>
      <p:grpSpPr>
        <a:xfrm>
          <a:off x="0" y="0"/>
          <a:ext cx="0" cy="0"/>
          <a:chOff x="0" y="0"/>
          <a:chExt cx="0" cy="0"/>
        </a:xfrm>
      </p:grpSpPr>
      <p:grpSp>
        <p:nvGrpSpPr>
          <p:cNvPr id="1746" name="Group 2"/>
          <p:cNvGrpSpPr/>
          <p:nvPr/>
        </p:nvGrpSpPr>
        <p:grpSpPr>
          <a:xfrm>
            <a:off x="8438077" y="6305483"/>
            <a:ext cx="473837" cy="256033"/>
            <a:chOff x="0" y="0"/>
            <a:chExt cx="1263565" cy="512063"/>
          </a:xfrm>
        </p:grpSpPr>
        <p:sp>
          <p:nvSpPr>
            <p:cNvPr id="1706" name="Freeform 6"/>
            <p:cNvSpPr/>
            <p:nvPr/>
          </p:nvSpPr>
          <p:spPr>
            <a:xfrm>
              <a:off x="785440" y="136497"/>
              <a:ext cx="182253"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7" name="Freeform 7"/>
            <p:cNvSpPr/>
            <p:nvPr/>
          </p:nvSpPr>
          <p:spPr>
            <a:xfrm>
              <a:off x="1013063" y="136499"/>
              <a:ext cx="182253" cy="3393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8" name="Freeform 8"/>
            <p:cNvSpPr/>
            <p:nvPr/>
          </p:nvSpPr>
          <p:spPr>
            <a:xfrm>
              <a:off x="888003" y="204749"/>
              <a:ext cx="102565"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9" name="Freeform 9"/>
            <p:cNvSpPr/>
            <p:nvPr/>
          </p:nvSpPr>
          <p:spPr>
            <a:xfrm>
              <a:off x="990567" y="204749"/>
              <a:ext cx="102185" cy="33935"/>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0" name="Freeform 10"/>
            <p:cNvSpPr/>
            <p:nvPr/>
          </p:nvSpPr>
          <p:spPr>
            <a:xfrm>
              <a:off x="910880" y="272999"/>
              <a:ext cx="15937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1" name="Rectangle 11"/>
            <p:cNvSpPr/>
            <p:nvPr/>
          </p:nvSpPr>
          <p:spPr>
            <a:xfrm>
              <a:off x="785438"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2" name="Rectangle 12"/>
            <p:cNvSpPr/>
            <p:nvPr/>
          </p:nvSpPr>
          <p:spPr>
            <a:xfrm>
              <a:off x="1092750"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3" name="Rectangle 13"/>
            <p:cNvSpPr/>
            <p:nvPr/>
          </p:nvSpPr>
          <p:spPr>
            <a:xfrm>
              <a:off x="785438"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4" name="Rectangle 14"/>
            <p:cNvSpPr/>
            <p:nvPr/>
          </p:nvSpPr>
          <p:spPr>
            <a:xfrm>
              <a:off x="1092750"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5" name="Rectangle 13"/>
            <p:cNvSpPr/>
            <p:nvPr/>
          </p:nvSpPr>
          <p:spPr>
            <a:xfrm>
              <a:off x="785438"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6" name="Rectangle 14"/>
            <p:cNvSpPr/>
            <p:nvPr/>
          </p:nvSpPr>
          <p:spPr>
            <a:xfrm>
              <a:off x="1092750"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7" name="Rectangle 15"/>
            <p:cNvSpPr/>
            <p:nvPr/>
          </p:nvSpPr>
          <p:spPr>
            <a:xfrm>
              <a:off x="717189"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8" name="Rectangle 16"/>
            <p:cNvSpPr/>
            <p:nvPr/>
          </p:nvSpPr>
          <p:spPr>
            <a:xfrm>
              <a:off x="717189"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9" name="Rectangle 19"/>
            <p:cNvSpPr/>
            <p:nvPr/>
          </p:nvSpPr>
          <p:spPr>
            <a:xfrm>
              <a:off x="341628" y="341630"/>
              <a:ext cx="102567" cy="3393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0" name="Rectangle 20"/>
            <p:cNvSpPr/>
            <p:nvPr/>
          </p:nvSpPr>
          <p:spPr>
            <a:xfrm>
              <a:off x="341627"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1" name="Rectangle 21"/>
            <p:cNvSpPr/>
            <p:nvPr/>
          </p:nvSpPr>
          <p:spPr>
            <a:xfrm>
              <a:off x="68249"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2" name="Rectangle 22"/>
            <p:cNvSpPr/>
            <p:nvPr/>
          </p:nvSpPr>
          <p:spPr>
            <a:xfrm>
              <a:off x="68249"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3" name="Rectangle 23"/>
            <p:cNvSpPr/>
            <p:nvPr/>
          </p:nvSpPr>
          <p:spPr>
            <a:xfrm>
              <a:off x="68249"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4" name="Rectangle 24"/>
            <p:cNvSpPr/>
            <p:nvPr/>
          </p:nvSpPr>
          <p:spPr>
            <a:xfrm>
              <a:off x="68249"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5" name="Rectangle 25"/>
            <p:cNvSpPr/>
            <p:nvPr/>
          </p:nvSpPr>
          <p:spPr>
            <a:xfrm>
              <a:off x="-1" y="40987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6" name="Rectangle 26"/>
            <p:cNvSpPr/>
            <p:nvPr/>
          </p:nvSpPr>
          <p:spPr>
            <a:xfrm>
              <a:off x="-1" y="47812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7" name="Rectangle 27"/>
            <p:cNvSpPr/>
            <p:nvPr/>
          </p:nvSpPr>
          <p:spPr>
            <a:xfrm>
              <a:off x="-1" y="0"/>
              <a:ext cx="239064"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8" name="Rectangle 28"/>
            <p:cNvSpPr/>
            <p:nvPr/>
          </p:nvSpPr>
          <p:spPr>
            <a:xfrm>
              <a:off x="-1" y="6824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9" name="Freeform 29"/>
            <p:cNvSpPr/>
            <p:nvPr/>
          </p:nvSpPr>
          <p:spPr>
            <a:xfrm>
              <a:off x="717189" y="0"/>
              <a:ext cx="205130"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0" name="Freeform 30"/>
            <p:cNvSpPr/>
            <p:nvPr/>
          </p:nvSpPr>
          <p:spPr>
            <a:xfrm>
              <a:off x="717189" y="68249"/>
              <a:ext cx="227626"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1" name="Freeform 31"/>
            <p:cNvSpPr/>
            <p:nvPr/>
          </p:nvSpPr>
          <p:spPr>
            <a:xfrm>
              <a:off x="1058817" y="0"/>
              <a:ext cx="204749" cy="34316"/>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2" name="Freeform 32"/>
            <p:cNvSpPr/>
            <p:nvPr/>
          </p:nvSpPr>
          <p:spPr>
            <a:xfrm>
              <a:off x="1036321" y="68249"/>
              <a:ext cx="227244" cy="33936"/>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3" name="Rectangle 33"/>
            <p:cNvSpPr/>
            <p:nvPr/>
          </p:nvSpPr>
          <p:spPr>
            <a:xfrm>
              <a:off x="1092750"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4" name="Rectangle 34"/>
            <p:cNvSpPr/>
            <p:nvPr/>
          </p:nvSpPr>
          <p:spPr>
            <a:xfrm>
              <a:off x="1092750"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5" name="Freeform 35"/>
            <p:cNvSpPr/>
            <p:nvPr/>
          </p:nvSpPr>
          <p:spPr>
            <a:xfrm>
              <a:off x="979129" y="478129"/>
              <a:ext cx="2249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6" name="Freeform 36"/>
            <p:cNvSpPr/>
            <p:nvPr/>
          </p:nvSpPr>
          <p:spPr>
            <a:xfrm>
              <a:off x="956252" y="409879"/>
              <a:ext cx="68250"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7" name="Freeform 37"/>
            <p:cNvSpPr/>
            <p:nvPr/>
          </p:nvSpPr>
          <p:spPr>
            <a:xfrm>
              <a:off x="933375" y="341630"/>
              <a:ext cx="11400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8" name="Freeform 38"/>
            <p:cNvSpPr/>
            <p:nvPr/>
          </p:nvSpPr>
          <p:spPr>
            <a:xfrm>
              <a:off x="341627" y="272999"/>
              <a:ext cx="32294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9" name="Freeform 39"/>
            <p:cNvSpPr/>
            <p:nvPr/>
          </p:nvSpPr>
          <p:spPr>
            <a:xfrm>
              <a:off x="546375" y="341630"/>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0" name="Freeform 40"/>
            <p:cNvSpPr/>
            <p:nvPr/>
          </p:nvSpPr>
          <p:spPr>
            <a:xfrm>
              <a:off x="272997" y="40987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1" name="Freeform 41"/>
            <p:cNvSpPr/>
            <p:nvPr/>
          </p:nvSpPr>
          <p:spPr>
            <a:xfrm>
              <a:off x="272997" y="478129"/>
              <a:ext cx="36412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2" name="Freeform 42"/>
            <p:cNvSpPr/>
            <p:nvPr/>
          </p:nvSpPr>
          <p:spPr>
            <a:xfrm>
              <a:off x="341627" y="204749"/>
              <a:ext cx="32294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3" name="Freeform 43"/>
            <p:cNvSpPr/>
            <p:nvPr/>
          </p:nvSpPr>
          <p:spPr>
            <a:xfrm>
              <a:off x="546375" y="136499"/>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4" name="Freeform 44"/>
            <p:cNvSpPr/>
            <p:nvPr/>
          </p:nvSpPr>
          <p:spPr>
            <a:xfrm>
              <a:off x="272997" y="0"/>
              <a:ext cx="364124"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5" name="Freeform 45"/>
            <p:cNvSpPr/>
            <p:nvPr/>
          </p:nvSpPr>
          <p:spPr>
            <a:xfrm>
              <a:off x="272997" y="6824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pic>
        <p:nvPicPr>
          <p:cNvPr id="1747" name="Picture 47" descr="Picture 47"/>
          <p:cNvPicPr>
            <a:picLocks noChangeAspect="1"/>
          </p:cNvPicPr>
          <p:nvPr/>
        </p:nvPicPr>
        <p:blipFill>
          <a:blip r:embed="rId2">
            <a:extLst/>
          </a:blip>
          <a:stretch>
            <a:fillRect/>
          </a:stretch>
        </p:blipFill>
        <p:spPr>
          <a:xfrm>
            <a:off x="230189" y="5657852"/>
            <a:ext cx="923925" cy="901701"/>
          </a:xfrm>
          <a:prstGeom prst="rect">
            <a:avLst/>
          </a:prstGeom>
          <a:ln w="12700">
            <a:miter lim="400000"/>
          </a:ln>
        </p:spPr>
      </p:pic>
      <p:sp>
        <p:nvSpPr>
          <p:cNvPr id="1748" name="Title Text"/>
          <p:cNvSpPr txBox="1">
            <a:spLocks noGrp="1"/>
          </p:cNvSpPr>
          <p:nvPr>
            <p:ph type="title"/>
          </p:nvPr>
        </p:nvSpPr>
        <p:spPr>
          <a:xfrm>
            <a:off x="228600" y="231648"/>
            <a:ext cx="2834640" cy="2133601"/>
          </a:xfrm>
          <a:prstGeom prst="rect">
            <a:avLst/>
          </a:prstGeom>
        </p:spPr>
        <p:txBody>
          <a:bodyPr lIns="0" tIns="0" rIns="0" bIns="0" anchor="t"/>
          <a:lstStyle>
            <a:lvl1pPr defTabSz="457206">
              <a:defRPr sz="1988" b="0">
                <a:solidFill>
                  <a:srgbClr val="5AAAFA"/>
                </a:solidFill>
                <a:latin typeface="Arial"/>
                <a:ea typeface="Arial"/>
                <a:cs typeface="Arial"/>
                <a:sym typeface="Arial"/>
              </a:defRPr>
            </a:lvl1pPr>
          </a:lstStyle>
          <a:p>
            <a:r>
              <a:t>Title Text</a:t>
            </a:r>
          </a:p>
        </p:txBody>
      </p:sp>
      <p:sp>
        <p:nvSpPr>
          <p:cNvPr id="1749" name="Slide Number"/>
          <p:cNvSpPr txBox="1">
            <a:spLocks noGrp="1"/>
          </p:cNvSpPr>
          <p:nvPr>
            <p:ph type="sldNum" sz="quarter" idx="2"/>
          </p:nvPr>
        </p:nvSpPr>
        <p:spPr>
          <a:xfrm>
            <a:off x="228600" y="64867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8672688"/>
      </p:ext>
    </p:extLst>
  </p:cSld>
  <p:clrMapOvr>
    <a:masterClrMapping/>
  </p:clrMapOvr>
  <p:transition spd="med"/>
</p:sldLayout>
</file>

<file path=ppt/slideLayouts/slideLayout1368.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152935"/>
        </a:solidFill>
        <a:effectLst/>
      </p:bgPr>
    </p:bg>
    <p:spTree>
      <p:nvGrpSpPr>
        <p:cNvPr id="1" name=""/>
        <p:cNvGrpSpPr/>
        <p:nvPr/>
      </p:nvGrpSpPr>
      <p:grpSpPr>
        <a:xfrm>
          <a:off x="0" y="0"/>
          <a:ext cx="0" cy="0"/>
          <a:chOff x="0" y="0"/>
          <a:chExt cx="0" cy="0"/>
        </a:xfrm>
      </p:grpSpPr>
      <p:sp>
        <p:nvSpPr>
          <p:cNvPr id="1756" name="Title Text"/>
          <p:cNvSpPr txBox="1">
            <a:spLocks noGrp="1"/>
          </p:cNvSpPr>
          <p:nvPr>
            <p:ph type="title"/>
          </p:nvPr>
        </p:nvSpPr>
        <p:spPr>
          <a:xfrm>
            <a:off x="228600" y="231648"/>
            <a:ext cx="4297680" cy="30480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5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09984521"/>
      </p:ext>
    </p:extLst>
  </p:cSld>
  <p:clrMapOvr>
    <a:masterClrMapping/>
  </p:clrMapOvr>
  <p:transition spd="med"/>
</p:sldLayout>
</file>

<file path=ppt/slideLayouts/slideLayout1369.xml><?xml version="1.0" encoding="utf-8"?>
<p:sldLayout xmlns:a="http://schemas.openxmlformats.org/drawingml/2006/main" xmlns:r="http://schemas.openxmlformats.org/officeDocument/2006/relationships" xmlns:p="http://schemas.openxmlformats.org/presentationml/2006/main" showMasterSp="0" type="tx">
  <p:cSld name="Title (above) + content (1-column)">
    <p:bg>
      <p:bgPr>
        <a:solidFill>
          <a:srgbClr val="264A60"/>
        </a:solidFill>
        <a:effectLst/>
      </p:bgPr>
    </p:bg>
    <p:spTree>
      <p:nvGrpSpPr>
        <p:cNvPr id="1" name=""/>
        <p:cNvGrpSpPr/>
        <p:nvPr/>
      </p:nvGrpSpPr>
      <p:grpSpPr>
        <a:xfrm>
          <a:off x="0" y="0"/>
          <a:ext cx="0" cy="0"/>
          <a:chOff x="0" y="0"/>
          <a:chExt cx="0" cy="0"/>
        </a:xfrm>
      </p:grpSpPr>
      <p:sp>
        <p:nvSpPr>
          <p:cNvPr id="1764" name="Body Level One…"/>
          <p:cNvSpPr txBox="1">
            <a:spLocks noGrp="1"/>
          </p:cNvSpPr>
          <p:nvPr>
            <p:ph type="body" idx="1"/>
          </p:nvPr>
        </p:nvSpPr>
        <p:spPr>
          <a:xfrm>
            <a:off x="228601" y="1460413"/>
            <a:ext cx="8541385"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65"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6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32916309"/>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Title (above) + blank">
    <p:bg>
      <p:bgPr>
        <a:solidFill>
          <a:srgbClr val="264A60"/>
        </a:solidFill>
        <a:effectLst/>
      </p:bgPr>
    </p:bg>
    <p:spTree>
      <p:nvGrpSpPr>
        <p:cNvPr id="1" name=""/>
        <p:cNvGrpSpPr/>
        <p:nvPr/>
      </p:nvGrpSpPr>
      <p:grpSpPr>
        <a:xfrm>
          <a:off x="0" y="0"/>
          <a:ext cx="0" cy="0"/>
          <a:chOff x="0" y="0"/>
          <a:chExt cx="0" cy="0"/>
        </a:xfrm>
      </p:grpSpPr>
      <p:sp>
        <p:nvSpPr>
          <p:cNvPr id="1800"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50305895"/>
      </p:ext>
    </p:extLst>
  </p:cSld>
  <p:clrMapOvr>
    <a:masterClrMapping/>
  </p:clrMapOvr>
  <p:transition spd="med"/>
</p:sldLayout>
</file>

<file path=ppt/slideLayouts/slideLayout1370.xml><?xml version="1.0" encoding="utf-8"?>
<p:sldLayout xmlns:a="http://schemas.openxmlformats.org/drawingml/2006/main" xmlns:r="http://schemas.openxmlformats.org/officeDocument/2006/relationships" xmlns:p="http://schemas.openxmlformats.org/presentationml/2006/main" showMasterSp="0" type="tx">
  <p:cSld name="Title (above) + content (2-columns)">
    <p:bg>
      <p:bgPr>
        <a:solidFill>
          <a:srgbClr val="264A60"/>
        </a:solidFill>
        <a:effectLst/>
      </p:bgPr>
    </p:bg>
    <p:spTree>
      <p:nvGrpSpPr>
        <p:cNvPr id="1" name=""/>
        <p:cNvGrpSpPr/>
        <p:nvPr/>
      </p:nvGrpSpPr>
      <p:grpSpPr>
        <a:xfrm>
          <a:off x="0" y="0"/>
          <a:ext cx="0" cy="0"/>
          <a:chOff x="0" y="0"/>
          <a:chExt cx="0" cy="0"/>
        </a:xfrm>
      </p:grpSpPr>
      <p:sp>
        <p:nvSpPr>
          <p:cNvPr id="1773" name="Body Level One…"/>
          <p:cNvSpPr txBox="1">
            <a:spLocks noGrp="1"/>
          </p:cNvSpPr>
          <p:nvPr>
            <p:ph type="body" sz="half" idx="1"/>
          </p:nvPr>
        </p:nvSpPr>
        <p:spPr>
          <a:xfrm>
            <a:off x="228600" y="1463040"/>
            <a:ext cx="425196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74"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7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84896092"/>
      </p:ext>
    </p:extLst>
  </p:cSld>
  <p:clrMapOvr>
    <a:masterClrMapping/>
  </p:clrMapOvr>
  <p:transition spd="med"/>
</p:sldLayout>
</file>

<file path=ppt/slideLayouts/slideLayout1371.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264A60"/>
        </a:solidFill>
        <a:effectLst/>
      </p:bgPr>
    </p:bg>
    <p:spTree>
      <p:nvGrpSpPr>
        <p:cNvPr id="1" name=""/>
        <p:cNvGrpSpPr/>
        <p:nvPr/>
      </p:nvGrpSpPr>
      <p:grpSpPr>
        <a:xfrm>
          <a:off x="0" y="0"/>
          <a:ext cx="0" cy="0"/>
          <a:chOff x="0" y="0"/>
          <a:chExt cx="0" cy="0"/>
        </a:xfrm>
      </p:grpSpPr>
      <p:sp>
        <p:nvSpPr>
          <p:cNvPr id="1782" name="Body Level One…"/>
          <p:cNvSpPr txBox="1">
            <a:spLocks noGrp="1"/>
          </p:cNvSpPr>
          <p:nvPr>
            <p:ph type="body" sz="quarter" idx="1"/>
          </p:nvPr>
        </p:nvSpPr>
        <p:spPr>
          <a:xfrm>
            <a:off x="228600" y="1463040"/>
            <a:ext cx="283464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3"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84"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0745623"/>
      </p:ext>
    </p:extLst>
  </p:cSld>
  <p:clrMapOvr>
    <a:masterClrMapping/>
  </p:clrMapOvr>
  <p:transition spd="med"/>
</p:sldLayout>
</file>

<file path=ppt/slideLayouts/slideLayout1372.xml><?xml version="1.0" encoding="utf-8"?>
<p:sldLayout xmlns:a="http://schemas.openxmlformats.org/drawingml/2006/main" xmlns:r="http://schemas.openxmlformats.org/officeDocument/2006/relationships" xmlns:p="http://schemas.openxmlformats.org/presentationml/2006/main" showMasterSp="0" type="tx">
  <p:cSld name="Title (above) + content (4-columns)">
    <p:bg>
      <p:bgPr>
        <a:solidFill>
          <a:srgbClr val="264A60"/>
        </a:solidFill>
        <a:effectLst/>
      </p:bgPr>
    </p:bg>
    <p:spTree>
      <p:nvGrpSpPr>
        <p:cNvPr id="1" name=""/>
        <p:cNvGrpSpPr/>
        <p:nvPr/>
      </p:nvGrpSpPr>
      <p:grpSpPr>
        <a:xfrm>
          <a:off x="0" y="0"/>
          <a:ext cx="0" cy="0"/>
          <a:chOff x="0" y="0"/>
          <a:chExt cx="0" cy="0"/>
        </a:xfrm>
      </p:grpSpPr>
      <p:sp>
        <p:nvSpPr>
          <p:cNvPr id="1791" name="Body Level One…"/>
          <p:cNvSpPr txBox="1">
            <a:spLocks noGrp="1"/>
          </p:cNvSpPr>
          <p:nvPr>
            <p:ph type="body" sz="quarter" idx="1"/>
          </p:nvPr>
        </p:nvSpPr>
        <p:spPr>
          <a:xfrm>
            <a:off x="228600" y="1463040"/>
            <a:ext cx="210312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92"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32855287"/>
      </p:ext>
    </p:extLst>
  </p:cSld>
  <p:clrMapOvr>
    <a:masterClrMapping/>
  </p:clrMapOvr>
  <p:transition spd="med"/>
</p:sldLayout>
</file>

<file path=ppt/slideLayouts/slideLayout1373.xml><?xml version="1.0" encoding="utf-8"?>
<p:sldLayout xmlns:a="http://schemas.openxmlformats.org/drawingml/2006/main" xmlns:r="http://schemas.openxmlformats.org/officeDocument/2006/relationships" xmlns:p="http://schemas.openxmlformats.org/presentationml/2006/main" showMasterSp="0" type="tx">
  <p:cSld name="Title (above) + blank">
    <p:bg>
      <p:bgPr>
        <a:solidFill>
          <a:srgbClr val="264A60"/>
        </a:solidFill>
        <a:effectLst/>
      </p:bgPr>
    </p:bg>
    <p:spTree>
      <p:nvGrpSpPr>
        <p:cNvPr id="1" name=""/>
        <p:cNvGrpSpPr/>
        <p:nvPr/>
      </p:nvGrpSpPr>
      <p:grpSpPr>
        <a:xfrm>
          <a:off x="0" y="0"/>
          <a:ext cx="0" cy="0"/>
          <a:chOff x="0" y="0"/>
          <a:chExt cx="0" cy="0"/>
        </a:xfrm>
      </p:grpSpPr>
      <p:sp>
        <p:nvSpPr>
          <p:cNvPr id="1800"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32136536"/>
      </p:ext>
    </p:extLst>
  </p:cSld>
  <p:clrMapOvr>
    <a:masterClrMapping/>
  </p:clrMapOvr>
  <p:transition spd="med"/>
</p:sldLayout>
</file>

<file path=ppt/slideLayouts/slideLayout1374.xml><?xml version="1.0" encoding="utf-8"?>
<p:sldLayout xmlns:a="http://schemas.openxmlformats.org/drawingml/2006/main" xmlns:r="http://schemas.openxmlformats.org/officeDocument/2006/relationships" xmlns:p="http://schemas.openxmlformats.org/presentationml/2006/main" showMasterSp="0" type="tx">
  <p:cSld name="Title (1/4) + content (1-column)">
    <p:bg>
      <p:bgPr>
        <a:solidFill>
          <a:srgbClr val="264A60"/>
        </a:solidFill>
        <a:effectLst/>
      </p:bgPr>
    </p:bg>
    <p:spTree>
      <p:nvGrpSpPr>
        <p:cNvPr id="1" name=""/>
        <p:cNvGrpSpPr/>
        <p:nvPr/>
      </p:nvGrpSpPr>
      <p:grpSpPr>
        <a:xfrm>
          <a:off x="0" y="0"/>
          <a:ext cx="0" cy="0"/>
          <a:chOff x="0" y="0"/>
          <a:chExt cx="0" cy="0"/>
        </a:xfrm>
      </p:grpSpPr>
      <p:sp>
        <p:nvSpPr>
          <p:cNvPr id="1808"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9" name="Body Level One…"/>
          <p:cNvSpPr txBox="1">
            <a:spLocks noGrp="1"/>
          </p:cNvSpPr>
          <p:nvPr>
            <p:ph type="body" idx="1"/>
          </p:nvPr>
        </p:nvSpPr>
        <p:spPr>
          <a:xfrm>
            <a:off x="2414016" y="231648"/>
            <a:ext cx="637691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88561626"/>
      </p:ext>
    </p:extLst>
  </p:cSld>
  <p:clrMapOvr>
    <a:masterClrMapping/>
  </p:clrMapOvr>
  <p:transition spd="med"/>
</p:sldLayout>
</file>

<file path=ppt/slideLayouts/slideLayout1375.xml><?xml version="1.0" encoding="utf-8"?>
<p:sldLayout xmlns:a="http://schemas.openxmlformats.org/drawingml/2006/main" xmlns:r="http://schemas.openxmlformats.org/officeDocument/2006/relationships" xmlns:p="http://schemas.openxmlformats.org/presentationml/2006/main" showMasterSp="0" type="tx">
  <p:cSld name="Title (1/4) + content (2-columns)">
    <p:bg>
      <p:bgPr>
        <a:solidFill>
          <a:srgbClr val="264A60"/>
        </a:solidFill>
        <a:effectLst/>
      </p:bgPr>
    </p:bg>
    <p:spTree>
      <p:nvGrpSpPr>
        <p:cNvPr id="1" name=""/>
        <p:cNvGrpSpPr/>
        <p:nvPr/>
      </p:nvGrpSpPr>
      <p:grpSpPr>
        <a:xfrm>
          <a:off x="0" y="0"/>
          <a:ext cx="0" cy="0"/>
          <a:chOff x="0" y="0"/>
          <a:chExt cx="0" cy="0"/>
        </a:xfrm>
      </p:grpSpPr>
      <p:sp>
        <p:nvSpPr>
          <p:cNvPr id="1817"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18" name="Body Level One…"/>
          <p:cNvSpPr txBox="1">
            <a:spLocks noGrp="1"/>
          </p:cNvSpPr>
          <p:nvPr>
            <p:ph type="body" sz="half" idx="1"/>
          </p:nvPr>
        </p:nvSpPr>
        <p:spPr>
          <a:xfrm>
            <a:off x="2414016" y="231648"/>
            <a:ext cx="315468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32202065"/>
      </p:ext>
    </p:extLst>
  </p:cSld>
  <p:clrMapOvr>
    <a:masterClrMapping/>
  </p:clrMapOvr>
  <p:transition spd="med"/>
</p:sldLayout>
</file>

<file path=ppt/slideLayouts/slideLayout1376.xml><?xml version="1.0" encoding="utf-8"?>
<p:sldLayout xmlns:a="http://schemas.openxmlformats.org/drawingml/2006/main" xmlns:r="http://schemas.openxmlformats.org/officeDocument/2006/relationships" xmlns:p="http://schemas.openxmlformats.org/presentationml/2006/main" showMasterSp="0" type="tx">
  <p:cSld name="Title (1/4) + content (3-columns)">
    <p:bg>
      <p:bgPr>
        <a:solidFill>
          <a:srgbClr val="264A60"/>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27" name="Body Level One…"/>
          <p:cNvSpPr txBox="1">
            <a:spLocks noGrp="1"/>
          </p:cNvSpPr>
          <p:nvPr>
            <p:ph type="body" sz="quarter" idx="1"/>
          </p:nvPr>
        </p:nvSpPr>
        <p:spPr>
          <a:xfrm>
            <a:off x="2414016" y="243840"/>
            <a:ext cx="2103120" cy="5767526"/>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173040" indent="-173040" defTabSz="457206">
              <a:spcBef>
                <a:spcPts val="1500"/>
              </a:spcBef>
              <a:buSzPct val="100000"/>
              <a:buChar char="–"/>
              <a:defRPr sz="1575">
                <a:solidFill>
                  <a:srgbClr val="FFFFFF"/>
                </a:solidFill>
                <a:latin typeface="Arial"/>
                <a:ea typeface="Arial"/>
                <a:cs typeface="Arial"/>
                <a:sym typeface="Arial"/>
              </a:defRPr>
            </a:lvl2pPr>
            <a:lvl3pPr marL="396880" indent="-173040" defTabSz="457206">
              <a:spcBef>
                <a:spcPts val="1500"/>
              </a:spcBef>
              <a:buSzPct val="100000"/>
              <a:defRPr sz="1575">
                <a:solidFill>
                  <a:srgbClr val="FFFFFF"/>
                </a:solidFill>
                <a:latin typeface="Arial"/>
                <a:ea typeface="Arial"/>
                <a:cs typeface="Arial"/>
                <a:sym typeface="Arial"/>
              </a:defRPr>
            </a:lvl3pPr>
            <a:lvl4pPr marL="625483" indent="-168277" defTabSz="457206">
              <a:spcBef>
                <a:spcPts val="1500"/>
              </a:spcBef>
              <a:buSzPct val="100000"/>
              <a:buChar char="–"/>
              <a:defRPr sz="1575">
                <a:solidFill>
                  <a:srgbClr val="FFFFFF"/>
                </a:solidFill>
                <a:latin typeface="Arial"/>
                <a:ea typeface="Arial"/>
                <a:cs typeface="Arial"/>
                <a:sym typeface="Arial"/>
              </a:defRPr>
            </a:lvl4pPr>
            <a:lvl5pPr marL="803285" indent="-173040"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72664820"/>
      </p:ext>
    </p:extLst>
  </p:cSld>
  <p:clrMapOvr>
    <a:masterClrMapping/>
  </p:clrMapOvr>
  <p:transition spd="med"/>
</p:sldLayout>
</file>

<file path=ppt/slideLayouts/slideLayout1377.xml><?xml version="1.0" encoding="utf-8"?>
<p:sldLayout xmlns:a="http://schemas.openxmlformats.org/drawingml/2006/main" xmlns:r="http://schemas.openxmlformats.org/officeDocument/2006/relationships" xmlns:p="http://schemas.openxmlformats.org/presentationml/2006/main" showMasterSp="0" type="tx">
  <p:cSld name="Title (1/4) + content (8-graphs)">
    <p:bg>
      <p:bgPr>
        <a:solidFill>
          <a:srgbClr val="264A60"/>
        </a:solidFill>
        <a:effectLst/>
      </p:bgPr>
    </p:bg>
    <p:spTree>
      <p:nvGrpSpPr>
        <p:cNvPr id="1" name=""/>
        <p:cNvGrpSpPr/>
        <p:nvPr/>
      </p:nvGrpSpPr>
      <p:grpSpPr>
        <a:xfrm>
          <a:off x="0" y="0"/>
          <a:ext cx="0" cy="0"/>
          <a:chOff x="0" y="0"/>
          <a:chExt cx="0" cy="0"/>
        </a:xfrm>
      </p:grpSpPr>
      <p:sp>
        <p:nvSpPr>
          <p:cNvPr id="1835" name="Body Level One…"/>
          <p:cNvSpPr txBox="1">
            <a:spLocks noGrp="1"/>
          </p:cNvSpPr>
          <p:nvPr>
            <p:ph type="body" sz="quarter" idx="1"/>
          </p:nvPr>
        </p:nvSpPr>
        <p:spPr>
          <a:xfrm>
            <a:off x="2414016" y="244746"/>
            <a:ext cx="2103120" cy="2438401"/>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227115" indent="-227115" defTabSz="457206">
              <a:spcBef>
                <a:spcPts val="1500"/>
              </a:spcBef>
              <a:buSzPct val="100000"/>
              <a:buChar char="–"/>
              <a:defRPr sz="1575">
                <a:solidFill>
                  <a:srgbClr val="FFFFFF"/>
                </a:solidFill>
                <a:latin typeface="Arial"/>
                <a:ea typeface="Arial"/>
                <a:cs typeface="Arial"/>
                <a:sym typeface="Arial"/>
              </a:defRPr>
            </a:lvl2pPr>
            <a:lvl3pPr marL="450955" indent="-227115" defTabSz="457206">
              <a:spcBef>
                <a:spcPts val="1500"/>
              </a:spcBef>
              <a:buSzPct val="100000"/>
              <a:defRPr sz="1575">
                <a:solidFill>
                  <a:srgbClr val="FFFFFF"/>
                </a:solidFill>
                <a:latin typeface="Arial"/>
                <a:ea typeface="Arial"/>
                <a:cs typeface="Arial"/>
                <a:sym typeface="Arial"/>
              </a:defRPr>
            </a:lvl3pPr>
            <a:lvl4pPr marL="678069" indent="-220863" defTabSz="457206">
              <a:spcBef>
                <a:spcPts val="1500"/>
              </a:spcBef>
              <a:buSzPct val="100000"/>
              <a:buChar char="–"/>
              <a:defRPr sz="1575">
                <a:solidFill>
                  <a:srgbClr val="FFFFFF"/>
                </a:solidFill>
                <a:latin typeface="Arial"/>
                <a:ea typeface="Arial"/>
                <a:cs typeface="Arial"/>
                <a:sym typeface="Arial"/>
              </a:defRPr>
            </a:lvl4pPr>
            <a:lvl5pPr marL="857360" indent="-227115"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37" name="Text Placeholder 25"/>
          <p:cNvSpPr>
            <a:spLocks noGrp="1"/>
          </p:cNvSpPr>
          <p:nvPr>
            <p:ph type="body" sz="quarter" idx="13"/>
          </p:nvPr>
        </p:nvSpPr>
        <p:spPr>
          <a:xfrm>
            <a:off x="2414016"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8" name="Text Placeholder 25"/>
          <p:cNvSpPr>
            <a:spLocks noGrp="1"/>
          </p:cNvSpPr>
          <p:nvPr>
            <p:ph type="body" sz="quarter" idx="14"/>
          </p:nvPr>
        </p:nvSpPr>
        <p:spPr>
          <a:xfrm>
            <a:off x="4572000"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9" name="Text Placeholder 25"/>
          <p:cNvSpPr>
            <a:spLocks noGrp="1"/>
          </p:cNvSpPr>
          <p:nvPr>
            <p:ph type="body" sz="quarter" idx="15"/>
          </p:nvPr>
        </p:nvSpPr>
        <p:spPr>
          <a:xfrm>
            <a:off x="6739128"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0" name="Text Placeholder 25"/>
          <p:cNvSpPr>
            <a:spLocks noGrp="1"/>
          </p:cNvSpPr>
          <p:nvPr>
            <p:ph type="body" sz="quarter" idx="16"/>
          </p:nvPr>
        </p:nvSpPr>
        <p:spPr>
          <a:xfrm>
            <a:off x="2414016"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1" name="Text Placeholder 25"/>
          <p:cNvSpPr>
            <a:spLocks noGrp="1"/>
          </p:cNvSpPr>
          <p:nvPr>
            <p:ph type="body" sz="quarter" idx="17"/>
          </p:nvPr>
        </p:nvSpPr>
        <p:spPr>
          <a:xfrm>
            <a:off x="4572000"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2" name="Text Placeholder 25"/>
          <p:cNvSpPr>
            <a:spLocks noGrp="1"/>
          </p:cNvSpPr>
          <p:nvPr>
            <p:ph type="body" sz="quarter" idx="18"/>
          </p:nvPr>
        </p:nvSpPr>
        <p:spPr>
          <a:xfrm>
            <a:off x="6739128"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3984835"/>
      </p:ext>
    </p:extLst>
  </p:cSld>
  <p:clrMapOvr>
    <a:masterClrMapping/>
  </p:clrMapOvr>
  <p:transition spd="med"/>
</p:sldLayout>
</file>

<file path=ppt/slideLayouts/slideLayout1378.xml><?xml version="1.0" encoding="utf-8"?>
<p:sldLayout xmlns:a="http://schemas.openxmlformats.org/drawingml/2006/main" xmlns:r="http://schemas.openxmlformats.org/officeDocument/2006/relationships" xmlns:p="http://schemas.openxmlformats.org/presentationml/2006/main" showMasterSp="0" type="tx">
  <p:cSld name="Title (1/4) + blank">
    <p:bg>
      <p:bgPr>
        <a:solidFill>
          <a:srgbClr val="264A60"/>
        </a:solidFill>
        <a:effectLst/>
      </p:bgPr>
    </p:bg>
    <p:spTree>
      <p:nvGrpSpPr>
        <p:cNvPr id="1" name=""/>
        <p:cNvGrpSpPr/>
        <p:nvPr/>
      </p:nvGrpSpPr>
      <p:grpSpPr>
        <a:xfrm>
          <a:off x="0" y="0"/>
          <a:ext cx="0" cy="0"/>
          <a:chOff x="0" y="0"/>
          <a:chExt cx="0" cy="0"/>
        </a:xfrm>
      </p:grpSpPr>
      <p:sp>
        <p:nvSpPr>
          <p:cNvPr id="1850"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97299115"/>
      </p:ext>
    </p:extLst>
  </p:cSld>
  <p:clrMapOvr>
    <a:masterClrMapping/>
  </p:clrMapOvr>
  <p:transition spd="med"/>
</p:sldLayout>
</file>

<file path=ppt/slideLayouts/slideLayout1379.xml><?xml version="1.0" encoding="utf-8"?>
<p:sldLayout xmlns:a="http://schemas.openxmlformats.org/drawingml/2006/main" xmlns:r="http://schemas.openxmlformats.org/officeDocument/2006/relationships" xmlns:p="http://schemas.openxmlformats.org/presentationml/2006/main" showMasterSp="0" type="tx">
  <p:cSld name="Title (1/3) + content (1-column)">
    <p:bg>
      <p:bgPr>
        <a:solidFill>
          <a:srgbClr val="264A60"/>
        </a:solidFill>
        <a:effectLst/>
      </p:bgPr>
    </p:bg>
    <p:spTree>
      <p:nvGrpSpPr>
        <p:cNvPr id="1" name=""/>
        <p:cNvGrpSpPr/>
        <p:nvPr/>
      </p:nvGrpSpPr>
      <p:grpSpPr>
        <a:xfrm>
          <a:off x="0" y="0"/>
          <a:ext cx="0" cy="0"/>
          <a:chOff x="0" y="0"/>
          <a:chExt cx="0" cy="0"/>
        </a:xfrm>
      </p:grpSpPr>
      <p:sp>
        <p:nvSpPr>
          <p:cNvPr id="1858"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9" name="Body Level One…"/>
          <p:cNvSpPr txBox="1">
            <a:spLocks noGrp="1"/>
          </p:cNvSpPr>
          <p:nvPr>
            <p:ph type="body" idx="1"/>
          </p:nvPr>
        </p:nvSpPr>
        <p:spPr>
          <a:xfrm>
            <a:off x="3129775" y="231648"/>
            <a:ext cx="5659807"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7307392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Title (1/4) + content (1-column)">
    <p:bg>
      <p:bgPr>
        <a:solidFill>
          <a:srgbClr val="264A60"/>
        </a:solidFill>
        <a:effectLst/>
      </p:bgPr>
    </p:bg>
    <p:spTree>
      <p:nvGrpSpPr>
        <p:cNvPr id="1" name=""/>
        <p:cNvGrpSpPr/>
        <p:nvPr/>
      </p:nvGrpSpPr>
      <p:grpSpPr>
        <a:xfrm>
          <a:off x="0" y="0"/>
          <a:ext cx="0" cy="0"/>
          <a:chOff x="0" y="0"/>
          <a:chExt cx="0" cy="0"/>
        </a:xfrm>
      </p:grpSpPr>
      <p:sp>
        <p:nvSpPr>
          <p:cNvPr id="1808"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9" name="Body Level One…"/>
          <p:cNvSpPr txBox="1">
            <a:spLocks noGrp="1"/>
          </p:cNvSpPr>
          <p:nvPr>
            <p:ph type="body" idx="1"/>
          </p:nvPr>
        </p:nvSpPr>
        <p:spPr>
          <a:xfrm>
            <a:off x="2414016" y="231648"/>
            <a:ext cx="637691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3907010"/>
      </p:ext>
    </p:extLst>
  </p:cSld>
  <p:clrMapOvr>
    <a:masterClrMapping/>
  </p:clrMapOvr>
  <p:transition spd="med"/>
</p:sldLayout>
</file>

<file path=ppt/slideLayouts/slideLayout1380.xml><?xml version="1.0" encoding="utf-8"?>
<p:sldLayout xmlns:a="http://schemas.openxmlformats.org/drawingml/2006/main" xmlns:r="http://schemas.openxmlformats.org/officeDocument/2006/relationships" xmlns:p="http://schemas.openxmlformats.org/presentationml/2006/main" showMasterSp="0" type="tx">
  <p:cSld name="Title (1/3) + content (2-columns)">
    <p:bg>
      <p:bgPr>
        <a:solidFill>
          <a:srgbClr val="264A60"/>
        </a:solidFill>
        <a:effectLst/>
      </p:bgPr>
    </p:bg>
    <p:spTree>
      <p:nvGrpSpPr>
        <p:cNvPr id="1" name=""/>
        <p:cNvGrpSpPr/>
        <p:nvPr/>
      </p:nvGrpSpPr>
      <p:grpSpPr>
        <a:xfrm>
          <a:off x="0" y="0"/>
          <a:ext cx="0" cy="0"/>
          <a:chOff x="0" y="0"/>
          <a:chExt cx="0" cy="0"/>
        </a:xfrm>
      </p:grpSpPr>
      <p:sp>
        <p:nvSpPr>
          <p:cNvPr id="1867"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68" name="Body Level One…"/>
          <p:cNvSpPr txBox="1">
            <a:spLocks noGrp="1"/>
          </p:cNvSpPr>
          <p:nvPr>
            <p:ph type="body" sz="half" idx="1"/>
          </p:nvPr>
        </p:nvSpPr>
        <p:spPr>
          <a:xfrm>
            <a:off x="3127248" y="231648"/>
            <a:ext cx="283464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18914035"/>
      </p:ext>
    </p:extLst>
  </p:cSld>
  <p:clrMapOvr>
    <a:masterClrMapping/>
  </p:clrMapOvr>
  <p:transition spd="med"/>
</p:sldLayout>
</file>

<file path=ppt/slideLayouts/slideLayout1381.xml><?xml version="1.0" encoding="utf-8"?>
<p:sldLayout xmlns:a="http://schemas.openxmlformats.org/drawingml/2006/main" xmlns:r="http://schemas.openxmlformats.org/officeDocument/2006/relationships" xmlns:p="http://schemas.openxmlformats.org/presentationml/2006/main" showMasterSp="0" type="tx">
  <p:cSld name="Title (1/3) + blank">
    <p:bg>
      <p:bgPr>
        <a:solidFill>
          <a:srgbClr val="264A60"/>
        </a:solidFill>
        <a:effectLst/>
      </p:bgPr>
    </p:bg>
    <p:spTree>
      <p:nvGrpSpPr>
        <p:cNvPr id="1" name=""/>
        <p:cNvGrpSpPr/>
        <p:nvPr/>
      </p:nvGrpSpPr>
      <p:grpSpPr>
        <a:xfrm>
          <a:off x="0" y="0"/>
          <a:ext cx="0" cy="0"/>
          <a:chOff x="0" y="0"/>
          <a:chExt cx="0" cy="0"/>
        </a:xfrm>
      </p:grpSpPr>
      <p:sp>
        <p:nvSpPr>
          <p:cNvPr id="1876"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7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50182638"/>
      </p:ext>
    </p:extLst>
  </p:cSld>
  <p:clrMapOvr>
    <a:masterClrMapping/>
  </p:clrMapOvr>
  <p:transition spd="med"/>
</p:sldLayout>
</file>

<file path=ppt/slideLayouts/slideLayout1382.xml><?xml version="1.0" encoding="utf-8"?>
<p:sldLayout xmlns:a="http://schemas.openxmlformats.org/drawingml/2006/main" xmlns:r="http://schemas.openxmlformats.org/officeDocument/2006/relationships" xmlns:p="http://schemas.openxmlformats.org/presentationml/2006/main" showMasterSp="0" type="tx">
  <p:cSld name="Title (none) + content (1/3 + 2/3)">
    <p:bg>
      <p:bgPr>
        <a:solidFill>
          <a:srgbClr val="264A60"/>
        </a:solidFill>
        <a:effectLst/>
      </p:bgPr>
    </p:bg>
    <p:spTree>
      <p:nvGrpSpPr>
        <p:cNvPr id="1" name=""/>
        <p:cNvGrpSpPr/>
        <p:nvPr/>
      </p:nvGrpSpPr>
      <p:grpSpPr>
        <a:xfrm>
          <a:off x="0" y="0"/>
          <a:ext cx="0" cy="0"/>
          <a:chOff x="0" y="0"/>
          <a:chExt cx="0" cy="0"/>
        </a:xfrm>
      </p:grpSpPr>
      <p:sp>
        <p:nvSpPr>
          <p:cNvPr id="1884" name="Body Level One…"/>
          <p:cNvSpPr txBox="1">
            <a:spLocks noGrp="1"/>
          </p:cNvSpPr>
          <p:nvPr>
            <p:ph type="body" idx="1"/>
          </p:nvPr>
        </p:nvSpPr>
        <p:spPr>
          <a:xfrm>
            <a:off x="3127248" y="231648"/>
            <a:ext cx="5658304"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8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73216689"/>
      </p:ext>
    </p:extLst>
  </p:cSld>
  <p:clrMapOvr>
    <a:masterClrMapping/>
  </p:clrMapOvr>
  <p:transition spd="med"/>
</p:sldLayout>
</file>

<file path=ppt/slideLayouts/slideLayout1383.xml><?xml version="1.0" encoding="utf-8"?>
<p:sldLayout xmlns:a="http://schemas.openxmlformats.org/drawingml/2006/main" xmlns:r="http://schemas.openxmlformats.org/officeDocument/2006/relationships" xmlns:p="http://schemas.openxmlformats.org/presentationml/2006/main" showMasterSp="0" type="tx">
  <p:cSld name="Title (none) + content (3-columns)">
    <p:bg>
      <p:bgPr>
        <a:solidFill>
          <a:srgbClr val="264A60"/>
        </a:solidFill>
        <a:effectLst/>
      </p:bgPr>
    </p:bg>
    <p:spTree>
      <p:nvGrpSpPr>
        <p:cNvPr id="1" name=""/>
        <p:cNvGrpSpPr/>
        <p:nvPr/>
      </p:nvGrpSpPr>
      <p:grpSpPr>
        <a:xfrm>
          <a:off x="0" y="0"/>
          <a:ext cx="0" cy="0"/>
          <a:chOff x="0" y="0"/>
          <a:chExt cx="0" cy="0"/>
        </a:xfrm>
      </p:grpSpPr>
      <p:sp>
        <p:nvSpPr>
          <p:cNvPr id="1892" name="Body Level One…"/>
          <p:cNvSpPr txBox="1">
            <a:spLocks noGrp="1"/>
          </p:cNvSpPr>
          <p:nvPr>
            <p:ph type="body" sz="half" idx="1"/>
          </p:nvPr>
        </p:nvSpPr>
        <p:spPr>
          <a:xfrm>
            <a:off x="3124800" y="231648"/>
            <a:ext cx="283464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48170128"/>
      </p:ext>
    </p:extLst>
  </p:cSld>
  <p:clrMapOvr>
    <a:masterClrMapping/>
  </p:clrMapOvr>
  <p:transition spd="med"/>
</p:sldLayout>
</file>

<file path=ppt/slideLayouts/slideLayout1384.xml><?xml version="1.0" encoding="utf-8"?>
<p:sldLayout xmlns:a="http://schemas.openxmlformats.org/drawingml/2006/main" xmlns:r="http://schemas.openxmlformats.org/officeDocument/2006/relationships" xmlns:p="http://schemas.openxmlformats.org/presentationml/2006/main" showMasterSp="0" type="tx">
  <p:cSld name="Title (1/2) + content (1-column)">
    <p:bg>
      <p:bgPr>
        <a:solidFill>
          <a:srgbClr val="264A60"/>
        </a:solidFill>
        <a:effectLst/>
      </p:bgPr>
    </p:bg>
    <p:spTree>
      <p:nvGrpSpPr>
        <p:cNvPr id="1" name=""/>
        <p:cNvGrpSpPr/>
        <p:nvPr/>
      </p:nvGrpSpPr>
      <p:grpSpPr>
        <a:xfrm>
          <a:off x="0" y="0"/>
          <a:ext cx="0" cy="0"/>
          <a:chOff x="0" y="0"/>
          <a:chExt cx="0" cy="0"/>
        </a:xfrm>
      </p:grpSpPr>
      <p:sp>
        <p:nvSpPr>
          <p:cNvPr id="1900" name="Title Text"/>
          <p:cNvSpPr txBox="1">
            <a:spLocks noGrp="1"/>
          </p:cNvSpPr>
          <p:nvPr>
            <p:ph type="title"/>
          </p:nvPr>
        </p:nvSpPr>
        <p:spPr>
          <a:xfrm>
            <a:off x="228600" y="231648"/>
            <a:ext cx="425196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01"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02"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63587082"/>
      </p:ext>
    </p:extLst>
  </p:cSld>
  <p:clrMapOvr>
    <a:masterClrMapping/>
  </p:clrMapOvr>
  <p:transition spd="med"/>
</p:sldLayout>
</file>

<file path=ppt/slideLayouts/slideLayout1385.xml><?xml version="1.0" encoding="utf-8"?>
<p:sldLayout xmlns:a="http://schemas.openxmlformats.org/drawingml/2006/main" xmlns:r="http://schemas.openxmlformats.org/officeDocument/2006/relationships" xmlns:p="http://schemas.openxmlformats.org/presentationml/2006/main" showMasterSp="0" type="tx">
  <p:cSld name="Titl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09"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0" name="Title Text"/>
          <p:cNvSpPr txBox="1">
            <a:spLocks noGrp="1"/>
          </p:cNvSpPr>
          <p:nvPr>
            <p:ph type="title"/>
          </p:nvPr>
        </p:nvSpPr>
        <p:spPr>
          <a:xfrm>
            <a:off x="22860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1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98773098"/>
      </p:ext>
    </p:extLst>
  </p:cSld>
  <p:clrMapOvr>
    <a:masterClrMapping/>
  </p:clrMapOvr>
  <p:transition spd="med"/>
</p:sldLayout>
</file>

<file path=ppt/slideLayouts/slideLayout1386.xml><?xml version="1.0" encoding="utf-8"?>
<p:sldLayout xmlns:a="http://schemas.openxmlformats.org/drawingml/2006/main" xmlns:r="http://schemas.openxmlformats.org/officeDocument/2006/relationships" xmlns:p="http://schemas.openxmlformats.org/presentationml/2006/main" showMasterSp="0" type="tx">
  <p:cSld name="Quot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18"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9" name="Title Text"/>
          <p:cNvSpPr txBox="1">
            <a:spLocks noGrp="1"/>
          </p:cNvSpPr>
          <p:nvPr>
            <p:ph type="title"/>
          </p:nvPr>
        </p:nvSpPr>
        <p:spPr>
          <a:xfrm>
            <a:off x="13716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2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732431"/>
      </p:ext>
    </p:extLst>
  </p:cSld>
  <p:clrMapOvr>
    <a:masterClrMapping/>
  </p:clrMapOvr>
  <p:transition spd="med"/>
</p:sldLayout>
</file>

<file path=ppt/slideLayouts/slideLayout1387.xml><?xml version="1.0" encoding="utf-8"?>
<p:sldLayout xmlns:a="http://schemas.openxmlformats.org/drawingml/2006/main" xmlns:r="http://schemas.openxmlformats.org/officeDocument/2006/relationships" xmlns:p="http://schemas.openxmlformats.org/presentationml/2006/main" showMasterSp="0" type="tx">
  <p:cSld name="Big text only (48 pt)">
    <p:bg>
      <p:bgPr>
        <a:solidFill>
          <a:srgbClr val="264A60"/>
        </a:solidFill>
        <a:effectLst/>
      </p:bgPr>
    </p:bg>
    <p:spTree>
      <p:nvGrpSpPr>
        <p:cNvPr id="1" name=""/>
        <p:cNvGrpSpPr/>
        <p:nvPr/>
      </p:nvGrpSpPr>
      <p:grpSpPr>
        <a:xfrm>
          <a:off x="0" y="0"/>
          <a:ext cx="0" cy="0"/>
          <a:chOff x="0" y="0"/>
          <a:chExt cx="0" cy="0"/>
        </a:xfrm>
      </p:grpSpPr>
      <p:sp>
        <p:nvSpPr>
          <p:cNvPr id="1927" name="Title Text"/>
          <p:cNvSpPr txBox="1">
            <a:spLocks noGrp="1"/>
          </p:cNvSpPr>
          <p:nvPr>
            <p:ph type="title"/>
          </p:nvPr>
        </p:nvSpPr>
        <p:spPr>
          <a:xfrm>
            <a:off x="228600" y="109728"/>
            <a:ext cx="8515985" cy="5791201"/>
          </a:xfrm>
          <a:prstGeom prst="rect">
            <a:avLst/>
          </a:prstGeom>
        </p:spPr>
        <p:txBody>
          <a:bodyPr lIns="0" tIns="0" rIns="0" bIns="0" anchor="t"/>
          <a:lstStyle>
            <a:lvl1pPr defTabSz="457206">
              <a:lnSpc>
                <a:spcPct val="90000"/>
              </a:lnSpc>
              <a:defRPr sz="4800" b="0">
                <a:solidFill>
                  <a:srgbClr val="FFFFFF"/>
                </a:solidFill>
                <a:latin typeface="Arial"/>
                <a:ea typeface="Arial"/>
                <a:cs typeface="Arial"/>
                <a:sym typeface="Arial"/>
              </a:defRPr>
            </a:lvl1pPr>
          </a:lstStyle>
          <a:p>
            <a:r>
              <a:t>Title Text</a:t>
            </a:r>
          </a:p>
        </p:txBody>
      </p:sp>
      <p:sp>
        <p:nvSpPr>
          <p:cNvPr id="19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82465082"/>
      </p:ext>
    </p:extLst>
  </p:cSld>
  <p:clrMapOvr>
    <a:masterClrMapping/>
  </p:clrMapOvr>
  <p:transition spd="med"/>
</p:sldLayout>
</file>

<file path=ppt/slideLayouts/slideLayout1388.xml><?xml version="1.0" encoding="utf-8"?>
<p:sldLayout xmlns:a="http://schemas.openxmlformats.org/drawingml/2006/main" xmlns:r="http://schemas.openxmlformats.org/officeDocument/2006/relationships" xmlns:p="http://schemas.openxmlformats.org/presentationml/2006/main" showMasterSp="0" type="tx">
  <p:cSld name="Medium text only (30 pt)">
    <p:bg>
      <p:bgPr>
        <a:solidFill>
          <a:srgbClr val="264A60"/>
        </a:solidFill>
        <a:effectLst/>
      </p:bgPr>
    </p:bg>
    <p:spTree>
      <p:nvGrpSpPr>
        <p:cNvPr id="1" name=""/>
        <p:cNvGrpSpPr/>
        <p:nvPr/>
      </p:nvGrpSpPr>
      <p:grpSpPr>
        <a:xfrm>
          <a:off x="0" y="0"/>
          <a:ext cx="0" cy="0"/>
          <a:chOff x="0" y="0"/>
          <a:chExt cx="0" cy="0"/>
        </a:xfrm>
      </p:grpSpPr>
      <p:sp>
        <p:nvSpPr>
          <p:cNvPr id="1935" name="Title Text"/>
          <p:cNvSpPr txBox="1">
            <a:spLocks noGrp="1"/>
          </p:cNvSpPr>
          <p:nvPr>
            <p:ph type="title"/>
          </p:nvPr>
        </p:nvSpPr>
        <p:spPr>
          <a:xfrm>
            <a:off x="228600" y="182880"/>
            <a:ext cx="5706167"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3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90009274"/>
      </p:ext>
    </p:extLst>
  </p:cSld>
  <p:clrMapOvr>
    <a:masterClrMapping/>
  </p:clrMapOvr>
  <p:transition spd="med"/>
</p:sldLayout>
</file>

<file path=ppt/slideLayouts/slideLayout1389.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264A60"/>
        </a:solidFill>
        <a:effectLst/>
      </p:bgPr>
    </p:bg>
    <p:spTree>
      <p:nvGrpSpPr>
        <p:cNvPr id="1" name=""/>
        <p:cNvGrpSpPr/>
        <p:nvPr/>
      </p:nvGrpSpPr>
      <p:grpSpPr>
        <a:xfrm>
          <a:off x="0" y="0"/>
          <a:ext cx="0" cy="0"/>
          <a:chOff x="0" y="0"/>
          <a:chExt cx="0" cy="0"/>
        </a:xfrm>
      </p:grpSpPr>
      <p:sp>
        <p:nvSpPr>
          <p:cNvPr id="19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14986476"/>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Title (1/4) + content (2-columns)">
    <p:bg>
      <p:bgPr>
        <a:solidFill>
          <a:srgbClr val="264A60"/>
        </a:solidFill>
        <a:effectLst/>
      </p:bgPr>
    </p:bg>
    <p:spTree>
      <p:nvGrpSpPr>
        <p:cNvPr id="1" name=""/>
        <p:cNvGrpSpPr/>
        <p:nvPr/>
      </p:nvGrpSpPr>
      <p:grpSpPr>
        <a:xfrm>
          <a:off x="0" y="0"/>
          <a:ext cx="0" cy="0"/>
          <a:chOff x="0" y="0"/>
          <a:chExt cx="0" cy="0"/>
        </a:xfrm>
      </p:grpSpPr>
      <p:sp>
        <p:nvSpPr>
          <p:cNvPr id="1817"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18" name="Body Level One…"/>
          <p:cNvSpPr txBox="1">
            <a:spLocks noGrp="1"/>
          </p:cNvSpPr>
          <p:nvPr>
            <p:ph type="body" sz="half" idx="1"/>
          </p:nvPr>
        </p:nvSpPr>
        <p:spPr>
          <a:xfrm>
            <a:off x="2414016" y="231648"/>
            <a:ext cx="315468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82417983"/>
      </p:ext>
    </p:extLst>
  </p:cSld>
  <p:clrMapOvr>
    <a:masterClrMapping/>
  </p:clrMapOvr>
  <p:transition spd="med"/>
</p:sldLayout>
</file>

<file path=ppt/slideLayouts/slideLayout1390.xml><?xml version="1.0" encoding="utf-8"?>
<p:sldLayout xmlns:a="http://schemas.openxmlformats.org/drawingml/2006/main" xmlns:r="http://schemas.openxmlformats.org/officeDocument/2006/relationships" xmlns:p="http://schemas.openxmlformats.org/presentationml/2006/main" showMasterSp="0" type="tx">
  <p:cSld name="4_Two Column Content">
    <p:bg>
      <p:bgPr>
        <a:solidFill>
          <a:srgbClr val="264A60"/>
        </a:solidFill>
        <a:effectLst/>
      </p:bgPr>
    </p:bg>
    <p:spTree>
      <p:nvGrpSpPr>
        <p:cNvPr id="1" name=""/>
        <p:cNvGrpSpPr/>
        <p:nvPr/>
      </p:nvGrpSpPr>
      <p:grpSpPr>
        <a:xfrm>
          <a:off x="0" y="0"/>
          <a:ext cx="0" cy="0"/>
          <a:chOff x="0" y="0"/>
          <a:chExt cx="0" cy="0"/>
        </a:xfrm>
      </p:grpSpPr>
      <p:sp>
        <p:nvSpPr>
          <p:cNvPr id="1950" name="Title Text"/>
          <p:cNvSpPr txBox="1">
            <a:spLocks noGrp="1"/>
          </p:cNvSpPr>
          <p:nvPr>
            <p:ph type="title"/>
          </p:nvPr>
        </p:nvSpPr>
        <p:spPr>
          <a:xfrm>
            <a:off x="228600" y="230718"/>
            <a:ext cx="2103438"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51" name="Body Level One…"/>
          <p:cNvSpPr txBox="1">
            <a:spLocks noGrp="1"/>
          </p:cNvSpPr>
          <p:nvPr>
            <p:ph type="body" sz="half" idx="1"/>
          </p:nvPr>
        </p:nvSpPr>
        <p:spPr>
          <a:xfrm>
            <a:off x="803275" y="1214960"/>
            <a:ext cx="3748644" cy="4527550"/>
          </a:xfrm>
          <a:prstGeom prst="rect">
            <a:avLst/>
          </a:prstGeom>
        </p:spPr>
        <p:txBody>
          <a:bodyPr lIns="0" tIns="0" rIns="0" bIns="0" anchor="t"/>
          <a:lstStyle>
            <a:lvl1pPr marL="176569" indent="-176569"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9714729"/>
      </p:ext>
    </p:extLst>
  </p:cSld>
  <p:clrMapOvr>
    <a:masterClrMapping/>
  </p:clrMapOvr>
  <p:transition spd="med"/>
</p:sldLayout>
</file>

<file path=ppt/slideLayouts/slideLayout1391.xml><?xml version="1.0" encoding="utf-8"?>
<p:sldLayout xmlns:a="http://schemas.openxmlformats.org/drawingml/2006/main" xmlns:r="http://schemas.openxmlformats.org/officeDocument/2006/relationships" xmlns:p="http://schemas.openxmlformats.org/presentationml/2006/main" showMasterSp="0" type="tx">
  <p:cSld name="1_Title slide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9" name="Body Level One…"/>
          <p:cNvSpPr txBox="1">
            <a:spLocks noGrp="1"/>
          </p:cNvSpPr>
          <p:nvPr>
            <p:ph type="body" sz="quarter" idx="1"/>
          </p:nvPr>
        </p:nvSpPr>
        <p:spPr>
          <a:xfrm>
            <a:off x="597695" y="2360026"/>
            <a:ext cx="3974305" cy="410370"/>
          </a:xfrm>
          <a:prstGeom prst="rect">
            <a:avLst/>
          </a:prstGeom>
        </p:spPr>
        <p:txBody>
          <a:bodyPr lIns="0" tIns="0" rIns="0" bIns="0" anchor="t"/>
          <a:lstStyle>
            <a:lvl1pPr marL="0" indent="0" defTabSz="457206">
              <a:spcBef>
                <a:spcPts val="0"/>
              </a:spcBef>
              <a:buSzTx/>
              <a:buNone/>
              <a:defRPr sz="1988">
                <a:solidFill>
                  <a:srgbClr val="FFFFFF"/>
                </a:solidFill>
                <a:latin typeface="+mn-lt"/>
                <a:ea typeface="+mn-ea"/>
                <a:cs typeface="+mn-cs"/>
                <a:sym typeface="Helvetica"/>
              </a:defRPr>
            </a:lvl1pPr>
            <a:lvl2pPr marL="0" indent="457206" defTabSz="457206">
              <a:spcBef>
                <a:spcPts val="0"/>
              </a:spcBef>
              <a:buSzTx/>
              <a:buNone/>
              <a:defRPr sz="1988">
                <a:solidFill>
                  <a:srgbClr val="FFFFFF"/>
                </a:solidFill>
                <a:latin typeface="+mn-lt"/>
                <a:ea typeface="+mn-ea"/>
                <a:cs typeface="+mn-cs"/>
                <a:sym typeface="Helvetica"/>
              </a:defRPr>
            </a:lvl2pPr>
            <a:lvl3pPr marL="0" indent="914411" defTabSz="457206">
              <a:spcBef>
                <a:spcPts val="0"/>
              </a:spcBef>
              <a:buSzTx/>
              <a:buNone/>
              <a:defRPr sz="1988">
                <a:solidFill>
                  <a:srgbClr val="FFFFFF"/>
                </a:solidFill>
                <a:latin typeface="+mn-lt"/>
                <a:ea typeface="+mn-ea"/>
                <a:cs typeface="+mn-cs"/>
                <a:sym typeface="Helvetica"/>
              </a:defRPr>
            </a:lvl3pPr>
            <a:lvl4pPr marL="0" indent="1371617" defTabSz="457206">
              <a:spcBef>
                <a:spcPts val="0"/>
              </a:spcBef>
              <a:buSzTx/>
              <a:buNone/>
              <a:defRPr sz="1988">
                <a:solidFill>
                  <a:srgbClr val="FFFFFF"/>
                </a:solidFill>
                <a:latin typeface="+mn-lt"/>
                <a:ea typeface="+mn-ea"/>
                <a:cs typeface="+mn-cs"/>
                <a:sym typeface="Helvetica"/>
              </a:defRPr>
            </a:lvl4pPr>
            <a:lvl5pPr marL="0" indent="1828823" defTabSz="457206">
              <a:spcBef>
                <a:spcPts val="0"/>
              </a:spcBef>
              <a:buSzTx/>
              <a:buNone/>
              <a:defRPr sz="198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60" name="Title Text"/>
          <p:cNvSpPr txBox="1">
            <a:spLocks noGrp="1"/>
          </p:cNvSpPr>
          <p:nvPr>
            <p:ph type="title"/>
          </p:nvPr>
        </p:nvSpPr>
        <p:spPr>
          <a:xfrm>
            <a:off x="592934" y="793878"/>
            <a:ext cx="3962400" cy="1036183"/>
          </a:xfrm>
          <a:prstGeom prst="rect">
            <a:avLst/>
          </a:prstGeom>
        </p:spPr>
        <p:txBody>
          <a:bodyPr lIns="0" tIns="0" rIns="0" bIns="0" anchor="t"/>
          <a:lstStyle>
            <a:lvl1pPr defTabSz="914411">
              <a:lnSpc>
                <a:spcPts val="3000"/>
              </a:lnSpc>
              <a:defRPr sz="2775" b="0">
                <a:solidFill>
                  <a:srgbClr val="FFFFFF"/>
                </a:solidFill>
              </a:defRPr>
            </a:lvl1pPr>
          </a:lstStyle>
          <a:p>
            <a:r>
              <a:t>Title Text</a:t>
            </a:r>
          </a:p>
        </p:txBody>
      </p:sp>
      <p:grpSp>
        <p:nvGrpSpPr>
          <p:cNvPr id="2001" name="Group 52"/>
          <p:cNvGrpSpPr/>
          <p:nvPr/>
        </p:nvGrpSpPr>
        <p:grpSpPr>
          <a:xfrm>
            <a:off x="7902421" y="6249822"/>
            <a:ext cx="631979" cy="341479"/>
            <a:chOff x="0" y="0"/>
            <a:chExt cx="1685275" cy="682956"/>
          </a:xfrm>
        </p:grpSpPr>
        <p:sp>
          <p:nvSpPr>
            <p:cNvPr id="1961"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2" name="Freeform 7"/>
            <p:cNvSpPr/>
            <p:nvPr/>
          </p:nvSpPr>
          <p:spPr>
            <a:xfrm>
              <a:off x="1351169"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3" name="Freeform 8"/>
            <p:cNvSpPr/>
            <p:nvPr/>
          </p:nvSpPr>
          <p:spPr>
            <a:xfrm>
              <a:off x="1184370" y="273080"/>
              <a:ext cx="136797"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4" name="Freeform 9"/>
            <p:cNvSpPr/>
            <p:nvPr/>
          </p:nvSpPr>
          <p:spPr>
            <a:xfrm>
              <a:off x="1321165" y="273080"/>
              <a:ext cx="136288" cy="45261"/>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5" name="Freeform 10"/>
            <p:cNvSpPr/>
            <p:nvPr/>
          </p:nvSpPr>
          <p:spPr>
            <a:xfrm>
              <a:off x="1214882" y="364108"/>
              <a:ext cx="21256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6" name="Rectangle 11"/>
            <p:cNvSpPr/>
            <p:nvPr/>
          </p:nvSpPr>
          <p:spPr>
            <a:xfrm>
              <a:off x="1047575"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7" name="Rectangle 12"/>
            <p:cNvSpPr/>
            <p:nvPr/>
          </p:nvSpPr>
          <p:spPr>
            <a:xfrm>
              <a:off x="1457452"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8"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9" name="Rectangle 14"/>
            <p:cNvSpPr/>
            <p:nvPr/>
          </p:nvSpPr>
          <p:spPr>
            <a:xfrm>
              <a:off x="1457452"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0" name="Rectangle 62"/>
            <p:cNvSpPr/>
            <p:nvPr/>
          </p:nvSpPr>
          <p:spPr>
            <a:xfrm>
              <a:off x="1047575"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1" name="Rectangle 63"/>
            <p:cNvSpPr/>
            <p:nvPr/>
          </p:nvSpPr>
          <p:spPr>
            <a:xfrm>
              <a:off x="1457452"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2" name="Rectangle 64"/>
            <p:cNvSpPr/>
            <p:nvPr/>
          </p:nvSpPr>
          <p:spPr>
            <a:xfrm>
              <a:off x="956548"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3" name="Rectangle 65"/>
            <p:cNvSpPr/>
            <p:nvPr/>
          </p:nvSpPr>
          <p:spPr>
            <a:xfrm>
              <a:off x="956548"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4" name="Rectangle 19"/>
            <p:cNvSpPr/>
            <p:nvPr/>
          </p:nvSpPr>
          <p:spPr>
            <a:xfrm>
              <a:off x="455644"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5"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6" name="Rectangle 21"/>
            <p:cNvSpPr/>
            <p:nvPr/>
          </p:nvSpPr>
          <p:spPr>
            <a:xfrm>
              <a:off x="91027"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7"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8" name="Rectangle 23"/>
            <p:cNvSpPr/>
            <p:nvPr/>
          </p:nvSpPr>
          <p:spPr>
            <a:xfrm>
              <a:off x="91027"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9"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0" name="Rectangle 25"/>
            <p:cNvSpPr/>
            <p:nvPr/>
          </p:nvSpPr>
          <p:spPr>
            <a:xfrm>
              <a:off x="-1" y="546670"/>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1" name="Rectangle 26"/>
            <p:cNvSpPr/>
            <p:nvPr/>
          </p:nvSpPr>
          <p:spPr>
            <a:xfrm>
              <a:off x="-1" y="637697"/>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2"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3"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4"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5" name="Freeform 30"/>
            <p:cNvSpPr/>
            <p:nvPr/>
          </p:nvSpPr>
          <p:spPr>
            <a:xfrm>
              <a:off x="956548" y="91026"/>
              <a:ext cx="30359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6" name="Freeform 31"/>
            <p:cNvSpPr/>
            <p:nvPr/>
          </p:nvSpPr>
          <p:spPr>
            <a:xfrm>
              <a:off x="1412193"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7" name="Freeform 32"/>
            <p:cNvSpPr/>
            <p:nvPr/>
          </p:nvSpPr>
          <p:spPr>
            <a:xfrm>
              <a:off x="1382189"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8" name="Rectangle 33"/>
            <p:cNvSpPr/>
            <p:nvPr/>
          </p:nvSpPr>
          <p:spPr>
            <a:xfrm>
              <a:off x="1457452"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9" name="Rectangle 34"/>
            <p:cNvSpPr/>
            <p:nvPr/>
          </p:nvSpPr>
          <p:spPr>
            <a:xfrm>
              <a:off x="1457452"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0" name="Freeform 35"/>
            <p:cNvSpPr/>
            <p:nvPr/>
          </p:nvSpPr>
          <p:spPr>
            <a:xfrm>
              <a:off x="1305909" y="637697"/>
              <a:ext cx="3000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1" name="Freeform 36"/>
            <p:cNvSpPr/>
            <p:nvPr/>
          </p:nvSpPr>
          <p:spPr>
            <a:xfrm>
              <a:off x="1275398" y="546670"/>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2" name="Freeform 37"/>
            <p:cNvSpPr/>
            <p:nvPr/>
          </p:nvSpPr>
          <p:spPr>
            <a:xfrm>
              <a:off x="1244886" y="455643"/>
              <a:ext cx="152052"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3" name="Freeform 38"/>
            <p:cNvSpPr/>
            <p:nvPr/>
          </p:nvSpPr>
          <p:spPr>
            <a:xfrm>
              <a:off x="455644" y="364108"/>
              <a:ext cx="43072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4" name="Freeform 39"/>
            <p:cNvSpPr/>
            <p:nvPr/>
          </p:nvSpPr>
          <p:spPr>
            <a:xfrm>
              <a:off x="728726" y="455643"/>
              <a:ext cx="18205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5" name="Freeform 40"/>
            <p:cNvSpPr/>
            <p:nvPr/>
          </p:nvSpPr>
          <p:spPr>
            <a:xfrm>
              <a:off x="364108" y="546670"/>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6" name="Freeform 41"/>
            <p:cNvSpPr/>
            <p:nvPr/>
          </p:nvSpPr>
          <p:spPr>
            <a:xfrm>
              <a:off x="364108" y="637697"/>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7" name="Freeform 42"/>
            <p:cNvSpPr/>
            <p:nvPr/>
          </p:nvSpPr>
          <p:spPr>
            <a:xfrm>
              <a:off x="455644" y="273080"/>
              <a:ext cx="430728"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8" name="Freeform 43"/>
            <p:cNvSpPr/>
            <p:nvPr/>
          </p:nvSpPr>
          <p:spPr>
            <a:xfrm>
              <a:off x="728726" y="182054"/>
              <a:ext cx="182055"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9"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2000"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sp>
        <p:nvSpPr>
          <p:cNvPr id="2002" name="Rectangle 45"/>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9215">
              <a:lnSpc>
                <a:spcPct val="100000"/>
              </a:lnSpc>
              <a:defRPr sz="1600">
                <a:solidFill>
                  <a:srgbClr val="FFFFFF"/>
                </a:solidFill>
                <a:latin typeface="Arial"/>
                <a:ea typeface="Arial"/>
                <a:cs typeface="Arial"/>
                <a:sym typeface="Arial"/>
              </a:defRPr>
            </a:lvl1pPr>
          </a:lstStyle>
          <a:p>
            <a:r>
              <a:rPr sz="600"/>
              <a:t>© 2016 IBM Corporation</a:t>
            </a:r>
          </a:p>
        </p:txBody>
      </p:sp>
      <p:sp>
        <p:nvSpPr>
          <p:cNvPr id="20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6882073"/>
      </p:ext>
    </p:extLst>
  </p:cSld>
  <p:clrMapOvr>
    <a:masterClrMapping/>
  </p:clrMapOvr>
  <p:transition spd="med"/>
</p:sldLayout>
</file>

<file path=ppt/slideLayouts/slideLayout1392.xml><?xml version="1.0" encoding="utf-8"?>
<p:sldLayout xmlns:a="http://schemas.openxmlformats.org/drawingml/2006/main" xmlns:r="http://schemas.openxmlformats.org/officeDocument/2006/relationships" xmlns:p="http://schemas.openxmlformats.org/presentationml/2006/main" showMasterSp="0" type="tx">
  <p:cSld name="1_Content Slide 3">
    <p:bg>
      <p:bgPr>
        <a:solidFill>
          <a:srgbClr val="FFFFFF"/>
        </a:solidFill>
        <a:effectLst/>
      </p:bgPr>
    </p:bg>
    <p:spTree>
      <p:nvGrpSpPr>
        <p:cNvPr id="1" name=""/>
        <p:cNvGrpSpPr/>
        <p:nvPr/>
      </p:nvGrpSpPr>
      <p:grpSpPr>
        <a:xfrm>
          <a:off x="0" y="0"/>
          <a:ext cx="0" cy="0"/>
          <a:chOff x="0" y="0"/>
          <a:chExt cx="0" cy="0"/>
        </a:xfrm>
      </p:grpSpPr>
      <p:sp>
        <p:nvSpPr>
          <p:cNvPr id="2010"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457206">
              <a:spcBef>
                <a:spcPts val="0"/>
              </a:spcBef>
              <a:buSzTx/>
              <a:buNone/>
              <a:defRPr sz="1538" b="1">
                <a:solidFill>
                  <a:srgbClr val="1F343E"/>
                </a:solidFill>
                <a:latin typeface="+mn-lt"/>
                <a:ea typeface="+mn-ea"/>
                <a:cs typeface="+mn-cs"/>
                <a:sym typeface="Helvetica"/>
              </a:defRPr>
            </a:lvl1pPr>
            <a:lvl2pPr marL="133861" indent="-133861" defTabSz="457206">
              <a:spcBef>
                <a:spcPts val="0"/>
              </a:spcBef>
              <a:buSzPct val="100000"/>
              <a:buChar char="–"/>
              <a:defRPr sz="1538" b="1">
                <a:solidFill>
                  <a:srgbClr val="1F343E"/>
                </a:solidFill>
                <a:latin typeface="+mn-lt"/>
                <a:ea typeface="+mn-ea"/>
                <a:cs typeface="+mn-cs"/>
                <a:sym typeface="Helvetica"/>
              </a:defRPr>
            </a:lvl2pPr>
            <a:lvl3pPr marL="357701" indent="-133861" defTabSz="457206">
              <a:spcBef>
                <a:spcPts val="0"/>
              </a:spcBef>
              <a:buSzPct val="100000"/>
              <a:defRPr sz="1538" b="1">
                <a:solidFill>
                  <a:srgbClr val="1F343E"/>
                </a:solidFill>
                <a:latin typeface="+mn-lt"/>
                <a:ea typeface="+mn-ea"/>
                <a:cs typeface="+mn-cs"/>
                <a:sym typeface="Helvetica"/>
              </a:defRPr>
            </a:lvl3pPr>
            <a:lvl4pPr marL="587382" indent="-130176" defTabSz="457206">
              <a:spcBef>
                <a:spcPts val="0"/>
              </a:spcBef>
              <a:buSzPct val="100000"/>
              <a:buChar char="–"/>
              <a:defRPr sz="1538" b="1">
                <a:solidFill>
                  <a:srgbClr val="1F343E"/>
                </a:solidFill>
                <a:latin typeface="+mn-lt"/>
                <a:ea typeface="+mn-ea"/>
                <a:cs typeface="+mn-cs"/>
                <a:sym typeface="Helvetica"/>
              </a:defRPr>
            </a:lvl4pPr>
            <a:lvl5pPr marL="764106" indent="-133861" defTabSz="457206">
              <a:spcBef>
                <a:spcPts val="0"/>
              </a:spcBef>
              <a:buSzPct val="100000"/>
              <a:buChar char="»"/>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11"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2"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3"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4"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5"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6"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017"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018"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019"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020"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1"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2"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3"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4"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5"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6"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027"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96858867"/>
      </p:ext>
    </p:extLst>
  </p:cSld>
  <p:clrMapOvr>
    <a:masterClrMapping/>
  </p:clrMapOvr>
  <p:transition spd="med"/>
</p:sldLayout>
</file>

<file path=ppt/slideLayouts/slideLayout1393.xml><?xml version="1.0" encoding="utf-8"?>
<p:sldLayout xmlns:a="http://schemas.openxmlformats.org/drawingml/2006/main" xmlns:r="http://schemas.openxmlformats.org/officeDocument/2006/relationships" xmlns:p="http://schemas.openxmlformats.org/presentationml/2006/main" showMasterSp="0" type="tx">
  <p:cSld name="2_Divider 4">
    <p:bg>
      <p:bgPr>
        <a:solidFill>
          <a:srgbClr val="264A60"/>
        </a:solidFill>
        <a:effectLst/>
      </p:bgPr>
    </p:bg>
    <p:spTree>
      <p:nvGrpSpPr>
        <p:cNvPr id="1" name=""/>
        <p:cNvGrpSpPr/>
        <p:nvPr/>
      </p:nvGrpSpPr>
      <p:grpSpPr>
        <a:xfrm>
          <a:off x="0" y="0"/>
          <a:ext cx="0" cy="0"/>
          <a:chOff x="0" y="0"/>
          <a:chExt cx="0" cy="0"/>
        </a:xfrm>
      </p:grpSpPr>
      <p:sp>
        <p:nvSpPr>
          <p:cNvPr id="2034" name="Body Level One…"/>
          <p:cNvSpPr txBox="1">
            <a:spLocks noGrp="1"/>
          </p:cNvSpPr>
          <p:nvPr>
            <p:ph type="body" sz="quarter" idx="1"/>
          </p:nvPr>
        </p:nvSpPr>
        <p:spPr>
          <a:xfrm>
            <a:off x="3049774" y="3000374"/>
            <a:ext cx="3044452" cy="857251"/>
          </a:xfrm>
          <a:prstGeom prst="rect">
            <a:avLst/>
          </a:prstGeom>
        </p:spPr>
        <p:txBody>
          <a:bodyPr lIns="0" tIns="0" rIns="0" bIns="0" anchor="t"/>
          <a:lstStyle>
            <a:lvl1pPr marL="0" indent="0" defTabSz="457206">
              <a:spcBef>
                <a:spcPts val="0"/>
              </a:spcBef>
              <a:buSzTx/>
              <a:buNone/>
              <a:defRPr sz="3975" b="1">
                <a:solidFill>
                  <a:srgbClr val="FFFFFF"/>
                </a:solidFill>
                <a:latin typeface="+mn-lt"/>
                <a:ea typeface="+mn-ea"/>
                <a:cs typeface="+mn-cs"/>
                <a:sym typeface="Helvetica"/>
              </a:defRPr>
            </a:lvl1pPr>
            <a:lvl2pPr marL="346080" indent="-346080" defTabSz="457206">
              <a:spcBef>
                <a:spcPts val="0"/>
              </a:spcBef>
              <a:buSzPct val="100000"/>
              <a:buChar char="–"/>
              <a:defRPr sz="3975" b="1">
                <a:solidFill>
                  <a:srgbClr val="FFFFFF"/>
                </a:solidFill>
                <a:latin typeface="+mn-lt"/>
                <a:ea typeface="+mn-ea"/>
                <a:cs typeface="+mn-cs"/>
                <a:sym typeface="Helvetica"/>
              </a:defRPr>
            </a:lvl2pPr>
            <a:lvl3pPr marL="569920" indent="-346080" defTabSz="457206">
              <a:spcBef>
                <a:spcPts val="0"/>
              </a:spcBef>
              <a:buSzPct val="100000"/>
              <a:defRPr sz="3975" b="1">
                <a:solidFill>
                  <a:srgbClr val="FFFFFF"/>
                </a:solidFill>
                <a:latin typeface="+mn-lt"/>
                <a:ea typeface="+mn-ea"/>
                <a:cs typeface="+mn-cs"/>
                <a:sym typeface="Helvetica"/>
              </a:defRPr>
            </a:lvl3pPr>
            <a:lvl4pPr marL="793760" indent="-336554" defTabSz="457206">
              <a:spcBef>
                <a:spcPts val="0"/>
              </a:spcBef>
              <a:buSzPct val="100000"/>
              <a:buChar char="–"/>
              <a:defRPr sz="3975" b="1">
                <a:solidFill>
                  <a:srgbClr val="FFFFFF"/>
                </a:solidFill>
                <a:latin typeface="+mn-lt"/>
                <a:ea typeface="+mn-ea"/>
                <a:cs typeface="+mn-cs"/>
                <a:sym typeface="Helvetica"/>
              </a:defRPr>
            </a:lvl4pPr>
            <a:lvl5pPr marL="976325" indent="-346080" defTabSz="457206">
              <a:spcBef>
                <a:spcPts val="0"/>
              </a:spcBef>
              <a:buSzPct val="100000"/>
              <a:buChar char="»"/>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35" name="Slide Number"/>
          <p:cNvSpPr txBox="1">
            <a:spLocks noGrp="1"/>
          </p:cNvSpPr>
          <p:nvPr>
            <p:ph type="sldNum" sz="quarter" idx="2"/>
          </p:nvPr>
        </p:nvSpPr>
        <p:spPr>
          <a:xfrm>
            <a:off x="8913762" y="6715370"/>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83396088"/>
      </p:ext>
    </p:extLst>
  </p:cSld>
  <p:clrMapOvr>
    <a:masterClrMapping/>
  </p:clrMapOvr>
  <p:transition spd="med"/>
</p:sldLayout>
</file>

<file path=ppt/slideLayouts/slideLayout1394.xml><?xml version="1.0" encoding="utf-8"?>
<p:sldLayout xmlns:a="http://schemas.openxmlformats.org/drawingml/2006/main" xmlns:r="http://schemas.openxmlformats.org/officeDocument/2006/relationships" xmlns:p="http://schemas.openxmlformats.org/presentationml/2006/main" showMasterSp="0" type="tx">
  <p:cSld name="2_Content Slide 5">
    <p:bg>
      <p:bgPr>
        <a:solidFill>
          <a:srgbClr val="FFFFFF"/>
        </a:solidFill>
        <a:effectLst/>
      </p:bgPr>
    </p:bg>
    <p:spTree>
      <p:nvGrpSpPr>
        <p:cNvPr id="1" name=""/>
        <p:cNvGrpSpPr/>
        <p:nvPr/>
      </p:nvGrpSpPr>
      <p:grpSpPr>
        <a:xfrm>
          <a:off x="0" y="0"/>
          <a:ext cx="0" cy="0"/>
          <a:chOff x="0" y="0"/>
          <a:chExt cx="0" cy="0"/>
        </a:xfrm>
      </p:grpSpPr>
      <p:sp>
        <p:nvSpPr>
          <p:cNvPr id="204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043" name="Body Level One…"/>
          <p:cNvSpPr txBox="1">
            <a:spLocks noGrp="1"/>
          </p:cNvSpPr>
          <p:nvPr>
            <p:ph type="body" sz="quarter" idx="1"/>
          </p:nvPr>
        </p:nvSpPr>
        <p:spPr>
          <a:xfrm>
            <a:off x="679747" y="2641599"/>
            <a:ext cx="2201319" cy="17018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44" name="Shape 258"/>
          <p:cNvSpPr>
            <a:spLocks noGrp="1"/>
          </p:cNvSpPr>
          <p:nvPr>
            <p:ph type="body" sz="quarter" idx="13"/>
          </p:nvPr>
        </p:nvSpPr>
        <p:spPr>
          <a:xfrm>
            <a:off x="3492836" y="1249660"/>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5" name="Shape 259"/>
          <p:cNvSpPr>
            <a:spLocks noGrp="1"/>
          </p:cNvSpPr>
          <p:nvPr>
            <p:ph type="body" sz="quarter" idx="14"/>
          </p:nvPr>
        </p:nvSpPr>
        <p:spPr>
          <a:xfrm>
            <a:off x="3492836" y="1583034"/>
            <a:ext cx="4669133"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6" name="Shape 260"/>
          <p:cNvSpPr>
            <a:spLocks noGrp="1"/>
          </p:cNvSpPr>
          <p:nvPr>
            <p:ph type="body" sz="quarter" idx="15"/>
          </p:nvPr>
        </p:nvSpPr>
        <p:spPr>
          <a:xfrm>
            <a:off x="3492836" y="2914015"/>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7" name="Shape 261"/>
          <p:cNvSpPr>
            <a:spLocks noGrp="1"/>
          </p:cNvSpPr>
          <p:nvPr>
            <p:ph type="body" sz="quarter" idx="16"/>
          </p:nvPr>
        </p:nvSpPr>
        <p:spPr>
          <a:xfrm>
            <a:off x="3492836" y="326326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8" name="Shape 262"/>
          <p:cNvSpPr>
            <a:spLocks noGrp="1"/>
          </p:cNvSpPr>
          <p:nvPr>
            <p:ph type="body" sz="quarter" idx="17"/>
          </p:nvPr>
        </p:nvSpPr>
        <p:spPr>
          <a:xfrm>
            <a:off x="3492836" y="4578369"/>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9" name="Shape 263"/>
          <p:cNvSpPr>
            <a:spLocks noGrp="1"/>
          </p:cNvSpPr>
          <p:nvPr>
            <p:ph type="body" sz="quarter" idx="18"/>
          </p:nvPr>
        </p:nvSpPr>
        <p:spPr>
          <a:xfrm>
            <a:off x="3492836" y="491174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5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2051"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01396712"/>
      </p:ext>
    </p:extLst>
  </p:cSld>
  <p:clrMapOvr>
    <a:masterClrMapping/>
  </p:clrMapOvr>
  <p:transition spd="med"/>
</p:sldLayout>
</file>

<file path=ppt/slideLayouts/slideLayout1395.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sp>
        <p:nvSpPr>
          <p:cNvPr id="2058"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59"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60" name="Rectangle 5"/>
          <p:cNvSpPr/>
          <p:nvPr/>
        </p:nvSpPr>
        <p:spPr>
          <a:xfrm>
            <a:off x="0"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1" name="Rectangle 7"/>
          <p:cNvSpPr/>
          <p:nvPr/>
        </p:nvSpPr>
        <p:spPr>
          <a:xfrm>
            <a:off x="6400800" y="0"/>
            <a:ext cx="2743200"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2"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2063"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64" name="Text Placeholder 6"/>
          <p:cNvSpPr>
            <a:spLocks noGrp="1"/>
          </p:cNvSpPr>
          <p:nvPr>
            <p:ph type="body" sz="quarter" idx="13"/>
          </p:nvPr>
        </p:nvSpPr>
        <p:spPr>
          <a:xfrm>
            <a:off x="6641982" y="5715000"/>
            <a:ext cx="2377440"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spTree>
    <p:extLst>
      <p:ext uri="{BB962C8B-B14F-4D97-AF65-F5344CB8AC3E}">
        <p14:creationId xmlns:p14="http://schemas.microsoft.com/office/powerpoint/2010/main" val="3387153600"/>
      </p:ext>
    </p:extLst>
  </p:cSld>
  <p:clrMapOvr>
    <a:masterClrMapping/>
  </p:clrMapOvr>
  <p:transition spd="med"/>
</p:sldLayout>
</file>

<file path=ppt/slideLayouts/slideLayout1396.xml><?xml version="1.0" encoding="utf-8"?>
<p:sldLayout xmlns:a="http://schemas.openxmlformats.org/drawingml/2006/main" xmlns:r="http://schemas.openxmlformats.org/officeDocument/2006/relationships" xmlns:p="http://schemas.openxmlformats.org/presentationml/2006/main" showMasterSp="0" type="tx">
  <p:cSld name="Title with Text">
    <p:bg>
      <p:bgPr>
        <a:solidFill>
          <a:srgbClr val="FFFFFF"/>
        </a:solidFill>
        <a:effectLst/>
      </p:bgPr>
    </p:bg>
    <p:spTree>
      <p:nvGrpSpPr>
        <p:cNvPr id="1" name=""/>
        <p:cNvGrpSpPr/>
        <p:nvPr/>
      </p:nvGrpSpPr>
      <p:grpSpPr>
        <a:xfrm>
          <a:off x="0" y="0"/>
          <a:ext cx="0" cy="0"/>
          <a:chOff x="0" y="0"/>
          <a:chExt cx="0" cy="0"/>
        </a:xfrm>
      </p:grpSpPr>
      <p:sp>
        <p:nvSpPr>
          <p:cNvPr id="207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7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7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2100" spc="-23">
                <a:solidFill>
                  <a:srgbClr val="000000"/>
                </a:solidFill>
                <a:latin typeface="Arial"/>
                <a:ea typeface="Arial"/>
                <a:cs typeface="Arial"/>
                <a:sym typeface="Arial"/>
              </a:defRPr>
            </a:lvl1pPr>
          </a:lstStyle>
          <a:p>
            <a:r>
              <a:t>Title Text</a:t>
            </a:r>
          </a:p>
        </p:txBody>
      </p:sp>
      <p:sp>
        <p:nvSpPr>
          <p:cNvPr id="2074"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8812850"/>
      </p:ext>
    </p:extLst>
  </p:cSld>
  <p:clrMapOvr>
    <a:masterClrMapping/>
  </p:clrMapOvr>
  <p:transition spd="med"/>
</p:sldLayout>
</file>

<file path=ppt/slideLayouts/slideLayout1397.xml><?xml version="1.0" encoding="utf-8"?>
<p:sldLayout xmlns:a="http://schemas.openxmlformats.org/drawingml/2006/main" xmlns:r="http://schemas.openxmlformats.org/officeDocument/2006/relationships" xmlns:p="http://schemas.openxmlformats.org/presentationml/2006/main" showMasterSp="0" type="tx">
  <p:cSld name="4_Title Only">
    <p:bg>
      <p:bgPr>
        <a:solidFill>
          <a:srgbClr val="FFFFFF"/>
        </a:solidFill>
        <a:effectLst/>
      </p:bgPr>
    </p:bg>
    <p:spTree>
      <p:nvGrpSpPr>
        <p:cNvPr id="1" name=""/>
        <p:cNvGrpSpPr/>
        <p:nvPr/>
      </p:nvGrpSpPr>
      <p:grpSpPr>
        <a:xfrm>
          <a:off x="0" y="0"/>
          <a:ext cx="0" cy="0"/>
          <a:chOff x="0" y="0"/>
          <a:chExt cx="0" cy="0"/>
        </a:xfrm>
      </p:grpSpPr>
      <p:sp>
        <p:nvSpPr>
          <p:cNvPr id="208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8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8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1800" spc="-23">
                <a:solidFill>
                  <a:srgbClr val="000000"/>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679984625"/>
      </p:ext>
    </p:extLst>
  </p:cSld>
  <p:clrMapOvr>
    <a:masterClrMapping/>
  </p:clrMapOvr>
  <p:transition spd="med"/>
</p:sldLayout>
</file>

<file path=ppt/slideLayouts/slideLayout1398.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sp>
        <p:nvSpPr>
          <p:cNvPr id="2090"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91"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92" name="Title Text"/>
          <p:cNvSpPr txBox="1">
            <a:spLocks noGrp="1"/>
          </p:cNvSpPr>
          <p:nvPr>
            <p:ph type="title"/>
          </p:nvPr>
        </p:nvSpPr>
        <p:spPr>
          <a:xfrm>
            <a:off x="651748" y="44196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965155754"/>
      </p:ext>
    </p:extLst>
  </p:cSld>
  <p:clrMapOvr>
    <a:masterClrMapping/>
  </p:clrMapOvr>
  <p:transition spd="med"/>
</p:sldLayout>
</file>

<file path=ppt/slideLayouts/slideLayout1399.xml><?xml version="1.0" encoding="utf-8"?>
<p:sldLayout xmlns:a="http://schemas.openxmlformats.org/drawingml/2006/main" xmlns:r="http://schemas.openxmlformats.org/officeDocument/2006/relationships" xmlns:p="http://schemas.openxmlformats.org/presentationml/2006/main" showMasterSp="0" type="tx">
  <p:cSld name="6_Blank">
    <p:bg>
      <p:bgPr>
        <a:solidFill>
          <a:srgbClr val="FFFFFF"/>
        </a:solidFill>
        <a:effectLst/>
      </p:bgPr>
    </p:bg>
    <p:spTree>
      <p:nvGrpSpPr>
        <p:cNvPr id="1" name=""/>
        <p:cNvGrpSpPr/>
        <p:nvPr/>
      </p:nvGrpSpPr>
      <p:grpSpPr>
        <a:xfrm>
          <a:off x="0" y="0"/>
          <a:ext cx="0" cy="0"/>
          <a:chOff x="0" y="0"/>
          <a:chExt cx="0" cy="0"/>
        </a:xfrm>
      </p:grpSpPr>
      <p:sp>
        <p:nvSpPr>
          <p:cNvPr id="2099"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100"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Tree>
    <p:extLst>
      <p:ext uri="{BB962C8B-B14F-4D97-AF65-F5344CB8AC3E}">
        <p14:creationId xmlns:p14="http://schemas.microsoft.com/office/powerpoint/2010/main" val="1050563211"/>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ntent Slide 3 copy">
    <p:bg>
      <p:bgPr>
        <a:solidFill>
          <a:srgbClr val="FFFFFF"/>
        </a:solidFill>
        <a:effectLst/>
      </p:bgPr>
    </p:bg>
    <p:spTree>
      <p:nvGrpSpPr>
        <p:cNvPr id="1" name=""/>
        <p:cNvGrpSpPr/>
        <p:nvPr/>
      </p:nvGrpSpPr>
      <p:grpSpPr>
        <a:xfrm>
          <a:off x="0" y="0"/>
          <a:ext cx="0" cy="0"/>
          <a:chOff x="0" y="0"/>
          <a:chExt cx="0" cy="0"/>
        </a:xfrm>
      </p:grpSpPr>
      <p:sp>
        <p:nvSpPr>
          <p:cNvPr id="16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6"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7"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68"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9"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0"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1"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72" name="Shape 227"/>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73"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74"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175"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6"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7"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8"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9"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80"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81"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1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25509971"/>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Title (1/4) + content (3-columns)">
    <p:bg>
      <p:bgPr>
        <a:solidFill>
          <a:srgbClr val="264A60"/>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27" name="Body Level One…"/>
          <p:cNvSpPr txBox="1">
            <a:spLocks noGrp="1"/>
          </p:cNvSpPr>
          <p:nvPr>
            <p:ph type="body" sz="quarter" idx="1"/>
          </p:nvPr>
        </p:nvSpPr>
        <p:spPr>
          <a:xfrm>
            <a:off x="2414016" y="243840"/>
            <a:ext cx="2103120" cy="5767526"/>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173040" indent="-173040" defTabSz="457206">
              <a:spcBef>
                <a:spcPts val="1500"/>
              </a:spcBef>
              <a:buSzPct val="100000"/>
              <a:buChar char="–"/>
              <a:defRPr sz="1575">
                <a:solidFill>
                  <a:srgbClr val="FFFFFF"/>
                </a:solidFill>
                <a:latin typeface="Arial"/>
                <a:ea typeface="Arial"/>
                <a:cs typeface="Arial"/>
                <a:sym typeface="Arial"/>
              </a:defRPr>
            </a:lvl2pPr>
            <a:lvl3pPr marL="396880" indent="-173040" defTabSz="457206">
              <a:spcBef>
                <a:spcPts val="1500"/>
              </a:spcBef>
              <a:buSzPct val="100000"/>
              <a:defRPr sz="1575">
                <a:solidFill>
                  <a:srgbClr val="FFFFFF"/>
                </a:solidFill>
                <a:latin typeface="Arial"/>
                <a:ea typeface="Arial"/>
                <a:cs typeface="Arial"/>
                <a:sym typeface="Arial"/>
              </a:defRPr>
            </a:lvl3pPr>
            <a:lvl4pPr marL="625483" indent="-168277" defTabSz="457206">
              <a:spcBef>
                <a:spcPts val="1500"/>
              </a:spcBef>
              <a:buSzPct val="100000"/>
              <a:buChar char="–"/>
              <a:defRPr sz="1575">
                <a:solidFill>
                  <a:srgbClr val="FFFFFF"/>
                </a:solidFill>
                <a:latin typeface="Arial"/>
                <a:ea typeface="Arial"/>
                <a:cs typeface="Arial"/>
                <a:sym typeface="Arial"/>
              </a:defRPr>
            </a:lvl4pPr>
            <a:lvl5pPr marL="803285" indent="-173040"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21156018"/>
      </p:ext>
    </p:extLst>
  </p:cSld>
  <p:clrMapOvr>
    <a:masterClrMapping/>
  </p:clrMapOvr>
  <p:transition spd="med"/>
</p:sldLayout>
</file>

<file path=ppt/slideLayouts/slideLayout1400.xml><?xml version="1.0" encoding="utf-8"?>
<p:sldLayout xmlns:a="http://schemas.openxmlformats.org/drawingml/2006/main" xmlns:r="http://schemas.openxmlformats.org/officeDocument/2006/relationships" xmlns:p="http://schemas.openxmlformats.org/presentationml/2006/main" showMasterSp="0" type="tx">
  <p:cSld name="TextPlain">
    <p:bg>
      <p:bgPr>
        <a:solidFill>
          <a:srgbClr val="FFFFFF"/>
        </a:solidFill>
        <a:effectLst/>
      </p:bgPr>
    </p:bg>
    <p:spTree>
      <p:nvGrpSpPr>
        <p:cNvPr id="1" name=""/>
        <p:cNvGrpSpPr/>
        <p:nvPr/>
      </p:nvGrpSpPr>
      <p:grpSpPr>
        <a:xfrm>
          <a:off x="0" y="0"/>
          <a:ext cx="0" cy="0"/>
          <a:chOff x="0" y="0"/>
          <a:chExt cx="0" cy="0"/>
        </a:xfrm>
      </p:grpSpPr>
      <p:sp>
        <p:nvSpPr>
          <p:cNvPr id="2107" name="Shape 627"/>
          <p:cNvSpPr/>
          <p:nvPr/>
        </p:nvSpPr>
        <p:spPr>
          <a:xfrm>
            <a:off x="274639" y="549911"/>
            <a:ext cx="8594726" cy="1"/>
          </a:xfrm>
          <a:prstGeom prst="line">
            <a:avLst/>
          </a:prstGeom>
          <a:ln>
            <a:solidFill>
              <a:srgbClr val="000000"/>
            </a:solidFill>
          </a:ln>
        </p:spPr>
        <p:txBody>
          <a:bodyPr lIns="17144" tIns="17144" rIns="17144" bIns="17144"/>
          <a:lstStyle/>
          <a:p>
            <a:endParaRPr sz="675"/>
          </a:p>
        </p:txBody>
      </p:sp>
      <p:pic>
        <p:nvPicPr>
          <p:cNvPr id="2108" name="image17.png" descr="image17.png"/>
          <p:cNvPicPr>
            <a:picLocks noChangeAspect="1"/>
          </p:cNvPicPr>
          <p:nvPr/>
        </p:nvPicPr>
        <p:blipFill>
          <a:blip r:embed="rId2">
            <a:extLst/>
          </a:blip>
          <a:srcRect r="4754"/>
          <a:stretch>
            <a:fillRect/>
          </a:stretch>
        </p:blipFill>
        <p:spPr>
          <a:xfrm>
            <a:off x="8229602" y="228603"/>
            <a:ext cx="612776" cy="241806"/>
          </a:xfrm>
          <a:prstGeom prst="rect">
            <a:avLst/>
          </a:prstGeom>
          <a:ln w="12700">
            <a:miter lim="400000"/>
          </a:ln>
        </p:spPr>
      </p:pic>
      <p:sp>
        <p:nvSpPr>
          <p:cNvPr id="2109" name="Shape 629"/>
          <p:cNvSpPr txBox="1"/>
          <p:nvPr/>
        </p:nvSpPr>
        <p:spPr>
          <a:xfrm>
            <a:off x="7162800" y="6600826"/>
            <a:ext cx="1828800"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algn="r" defTabSz="914400">
              <a:lnSpc>
                <a:spcPct val="100000"/>
              </a:lnSpc>
              <a:defRPr sz="1600">
                <a:solidFill>
                  <a:srgbClr val="000000"/>
                </a:solidFill>
                <a:latin typeface="Arial"/>
                <a:ea typeface="Arial"/>
                <a:cs typeface="Arial"/>
                <a:sym typeface="Arial"/>
              </a:defRPr>
            </a:lvl1pPr>
          </a:lstStyle>
          <a:p>
            <a:r>
              <a:rPr sz="600"/>
              <a:t>© 2016 IBM Corporation</a:t>
            </a:r>
          </a:p>
        </p:txBody>
      </p:sp>
      <p:sp>
        <p:nvSpPr>
          <p:cNvPr id="2110" name="Shape 630"/>
          <p:cNvSpPr txBox="1"/>
          <p:nvPr/>
        </p:nvSpPr>
        <p:spPr>
          <a:xfrm>
            <a:off x="1624014" y="6597651"/>
            <a:ext cx="5943601"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defTabSz="914400">
              <a:lnSpc>
                <a:spcPct val="100000"/>
              </a:lnSpc>
              <a:defRPr sz="1600">
                <a:solidFill>
                  <a:srgbClr val="000000"/>
                </a:solidFill>
                <a:latin typeface="Arial"/>
                <a:ea typeface="Arial"/>
                <a:cs typeface="Arial"/>
                <a:sym typeface="Arial"/>
              </a:defRPr>
            </a:lvl1pPr>
          </a:lstStyle>
          <a:p>
            <a:r>
              <a:rPr sz="600"/>
              <a:t>IBM Confidential</a:t>
            </a:r>
          </a:p>
        </p:txBody>
      </p:sp>
      <p:sp>
        <p:nvSpPr>
          <p:cNvPr id="2111" name="Shape 632"/>
          <p:cNvSpPr txBox="1"/>
          <p:nvPr/>
        </p:nvSpPr>
        <p:spPr>
          <a:xfrm>
            <a:off x="312748" y="1185878"/>
            <a:ext cx="7121525"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100000"/>
              </a:lnSpc>
              <a:defRPr sz="2400" spc="-60">
                <a:solidFill>
                  <a:srgbClr val="84FFFA"/>
                </a:solidFill>
                <a:latin typeface="Arial"/>
                <a:ea typeface="Arial"/>
                <a:cs typeface="Arial"/>
                <a:sym typeface="Arial"/>
              </a:defRPr>
            </a:lvl1pPr>
          </a:lstStyle>
          <a:p>
            <a:r>
              <a:rPr sz="900"/>
              <a:t>text</a:t>
            </a:r>
          </a:p>
        </p:txBody>
      </p:sp>
      <p:sp>
        <p:nvSpPr>
          <p:cNvPr id="2112" name="Title Text"/>
          <p:cNvSpPr txBox="1">
            <a:spLocks noGrp="1"/>
          </p:cNvSpPr>
          <p:nvPr>
            <p:ph type="title"/>
          </p:nvPr>
        </p:nvSpPr>
        <p:spPr>
          <a:xfrm>
            <a:off x="287339" y="593728"/>
            <a:ext cx="8582026" cy="639765"/>
          </a:xfrm>
          <a:prstGeom prst="rect">
            <a:avLst/>
          </a:prstGeom>
        </p:spPr>
        <p:txBody>
          <a:bodyPr lIns="45719" tIns="45719" rIns="45719" bIns="45719" anchor="t"/>
          <a:lstStyle>
            <a:lvl1pPr defTabSz="342900">
              <a:lnSpc>
                <a:spcPct val="90000"/>
              </a:lnSpc>
              <a:defRPr sz="1650" b="0" spc="-23">
                <a:solidFill>
                  <a:srgbClr val="009EE2"/>
                </a:solidFill>
                <a:latin typeface="Arial"/>
                <a:ea typeface="Arial"/>
                <a:cs typeface="Arial"/>
                <a:sym typeface="Arial"/>
              </a:defRPr>
            </a:lvl1pPr>
          </a:lstStyle>
          <a:p>
            <a:r>
              <a:t>Title Text</a:t>
            </a:r>
          </a:p>
        </p:txBody>
      </p:sp>
      <p:sp>
        <p:nvSpPr>
          <p:cNvPr id="2113" name="Body Level One…"/>
          <p:cNvSpPr txBox="1">
            <a:spLocks noGrp="1"/>
          </p:cNvSpPr>
          <p:nvPr>
            <p:ph type="body" sz="half" idx="1"/>
          </p:nvPr>
        </p:nvSpPr>
        <p:spPr>
          <a:xfrm>
            <a:off x="364068" y="1498601"/>
            <a:ext cx="8509001" cy="1957461"/>
          </a:xfrm>
          <a:prstGeom prst="rect">
            <a:avLst/>
          </a:prstGeom>
        </p:spPr>
        <p:txBody>
          <a:bodyPr lIns="0" tIns="0" rIns="0" bIns="0" anchor="t"/>
          <a:lstStyle>
            <a:lvl1pPr marL="129778" indent="-129778" defTabSz="342900">
              <a:spcBef>
                <a:spcPts val="713"/>
              </a:spcBef>
              <a:buClr>
                <a:srgbClr val="000000"/>
              </a:buClr>
              <a:buSzPct val="100000"/>
              <a:buChar char="▪"/>
              <a:defRPr b="1" spc="-23">
                <a:solidFill>
                  <a:srgbClr val="000000"/>
                </a:solidFill>
                <a:latin typeface="Arial"/>
                <a:ea typeface="Arial"/>
                <a:cs typeface="Arial"/>
                <a:sym typeface="Arial"/>
              </a:defRPr>
            </a:lvl1pPr>
            <a:lvl2pPr marL="399710" indent="-140154" defTabSz="342900">
              <a:spcBef>
                <a:spcPts val="713"/>
              </a:spcBef>
              <a:buClr>
                <a:srgbClr val="000000"/>
              </a:buClr>
              <a:buSzPct val="100000"/>
              <a:buChar char="–"/>
              <a:defRPr b="1" spc="-23">
                <a:solidFill>
                  <a:srgbClr val="000000"/>
                </a:solidFill>
                <a:latin typeface="Arial"/>
                <a:ea typeface="Arial"/>
                <a:cs typeface="Arial"/>
                <a:sym typeface="Arial"/>
              </a:defRPr>
            </a:lvl2pPr>
            <a:lvl3pPr marL="685007" indent="-173038" defTabSz="342900">
              <a:spcBef>
                <a:spcPts val="713"/>
              </a:spcBef>
              <a:buClr>
                <a:srgbClr val="000000"/>
              </a:buClr>
              <a:buSzPct val="100000"/>
              <a:defRPr b="1" spc="-23">
                <a:solidFill>
                  <a:srgbClr val="000000"/>
                </a:solidFill>
                <a:latin typeface="Arial"/>
                <a:ea typeface="Arial"/>
                <a:cs typeface="Arial"/>
                <a:sym typeface="Arial"/>
              </a:defRPr>
            </a:lvl3pPr>
            <a:lvl4pPr marL="902494" indent="-129778" defTabSz="342900">
              <a:spcBef>
                <a:spcPts val="713"/>
              </a:spcBef>
              <a:buClr>
                <a:srgbClr val="000000"/>
              </a:buClr>
              <a:buSzPct val="100000"/>
              <a:buChar char="–"/>
              <a:defRPr b="1" spc="-23">
                <a:solidFill>
                  <a:srgbClr val="000000"/>
                </a:solidFill>
                <a:latin typeface="Arial"/>
                <a:ea typeface="Arial"/>
                <a:cs typeface="Arial"/>
                <a:sym typeface="Arial"/>
              </a:defRPr>
            </a:lvl4pPr>
            <a:lvl5pPr marL="1154906" indent="-122634" defTabSz="342900">
              <a:spcBef>
                <a:spcPts val="713"/>
              </a:spcBef>
              <a:buClr>
                <a:srgbClr val="000000"/>
              </a:buClr>
              <a:buSzPct val="100000"/>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14" name="Slide Number"/>
          <p:cNvSpPr txBox="1">
            <a:spLocks noGrp="1"/>
          </p:cNvSpPr>
          <p:nvPr>
            <p:ph type="sldNum" sz="quarter" idx="2"/>
          </p:nvPr>
        </p:nvSpPr>
        <p:spPr>
          <a:xfrm>
            <a:off x="302547" y="6610351"/>
            <a:ext cx="276033" cy="273788"/>
          </a:xfrm>
          <a:prstGeom prst="rect">
            <a:avLst/>
          </a:prstGeom>
        </p:spPr>
        <p:txBody>
          <a:bodyPr lIns="89850" tIns="89850" rIns="89850" bIns="89850"/>
          <a:lstStyle>
            <a:lvl1pPr algn="l" defTabSz="336947">
              <a:defRPr sz="6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02233516"/>
      </p:ext>
    </p:extLst>
  </p:cSld>
  <p:clrMapOvr>
    <a:masterClrMapping/>
  </p:clrMapOvr>
  <p:transition spd="med"/>
</p:sldLayout>
</file>

<file path=ppt/slideLayouts/slideLayout1401.xml><?xml version="1.0" encoding="utf-8"?>
<p:sldLayout xmlns:a="http://schemas.openxmlformats.org/drawingml/2006/main" xmlns:r="http://schemas.openxmlformats.org/officeDocument/2006/relationships" xmlns:p="http://schemas.openxmlformats.org/presentationml/2006/main" showMasterSp="0" type="tx">
  <p:cSld name="2_Content Slide 3">
    <p:bg>
      <p:bgPr>
        <a:solidFill>
          <a:srgbClr val="FFFFFF"/>
        </a:solidFill>
        <a:effectLst/>
      </p:bgPr>
    </p:bg>
    <p:spTree>
      <p:nvGrpSpPr>
        <p:cNvPr id="1" name=""/>
        <p:cNvGrpSpPr/>
        <p:nvPr/>
      </p:nvGrpSpPr>
      <p:grpSpPr>
        <a:xfrm>
          <a:off x="0" y="0"/>
          <a:ext cx="0" cy="0"/>
          <a:chOff x="0" y="0"/>
          <a:chExt cx="0" cy="0"/>
        </a:xfrm>
      </p:grpSpPr>
      <p:sp>
        <p:nvSpPr>
          <p:cNvPr id="2121"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342900">
              <a:spcBef>
                <a:spcPts val="0"/>
              </a:spcBef>
              <a:buSzTx/>
              <a:buNone/>
              <a:defRPr sz="1538" b="1" spc="-23">
                <a:solidFill>
                  <a:srgbClr val="1F343E"/>
                </a:solidFill>
                <a:latin typeface="+mn-lt"/>
                <a:ea typeface="+mn-ea"/>
                <a:cs typeface="+mn-cs"/>
                <a:sym typeface="Helvetica"/>
              </a:defRPr>
            </a:lvl1pPr>
            <a:lvl2pPr marL="466555" indent="-251052" defTabSz="342900">
              <a:spcBef>
                <a:spcPts val="0"/>
              </a:spcBef>
              <a:buSzPct val="100000"/>
              <a:buChar char="–"/>
              <a:defRPr sz="1538" b="1" spc="-23">
                <a:solidFill>
                  <a:srgbClr val="1F343E"/>
                </a:solidFill>
                <a:latin typeface="+mn-lt"/>
                <a:ea typeface="+mn-ea"/>
                <a:cs typeface="+mn-cs"/>
                <a:sym typeface="Helvetica"/>
              </a:defRPr>
            </a:lvl2pPr>
            <a:lvl3pPr marL="604590" indent="-217637" defTabSz="342900">
              <a:spcBef>
                <a:spcPts val="0"/>
              </a:spcBef>
              <a:buSzPct val="100000"/>
              <a:defRPr sz="1538" b="1" spc="-23">
                <a:solidFill>
                  <a:srgbClr val="1F343E"/>
                </a:solidFill>
                <a:latin typeface="+mn-lt"/>
                <a:ea typeface="+mn-ea"/>
                <a:cs typeface="+mn-cs"/>
                <a:sym typeface="Helvetica"/>
              </a:defRPr>
            </a:lvl3pPr>
            <a:lvl4pPr marL="833870" indent="-319520" defTabSz="342900">
              <a:spcBef>
                <a:spcPts val="0"/>
              </a:spcBef>
              <a:buSzPct val="100000"/>
              <a:buChar char="–"/>
              <a:defRPr sz="1538" b="1" spc="-23">
                <a:solidFill>
                  <a:srgbClr val="1F343E"/>
                </a:solidFill>
                <a:latin typeface="+mn-lt"/>
                <a:ea typeface="+mn-ea"/>
                <a:cs typeface="+mn-cs"/>
                <a:sym typeface="Helvetica"/>
              </a:defRPr>
            </a:lvl4pPr>
            <a:lvl5pPr marL="1691120" indent="-319520" defTabSz="342900">
              <a:spcBef>
                <a:spcPts val="0"/>
              </a:spcBef>
              <a:buSzPct val="100000"/>
              <a:buChar char="»"/>
              <a:defRPr sz="1538" b="1" spc="-23">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22"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3"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4"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5"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6"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128" name="Shape 203"/>
          <p:cNvSpPr/>
          <p:nvPr/>
        </p:nvSpPr>
        <p:spPr>
          <a:xfrm>
            <a:off x="-92372" y="-144701"/>
            <a:ext cx="9328744" cy="1359891"/>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129"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13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131"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2"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3"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4"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5"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6"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7"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213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43159772"/>
      </p:ext>
    </p:extLst>
  </p:cSld>
  <p:clrMapOvr>
    <a:masterClrMapping/>
  </p:clrMapOvr>
  <p:transition spd="med"/>
</p:sldLayout>
</file>

<file path=ppt/slideLayouts/slideLayout1402.xml><?xml version="1.0" encoding="utf-8"?>
<p:sldLayout xmlns:a="http://schemas.openxmlformats.org/drawingml/2006/main" xmlns:r="http://schemas.openxmlformats.org/officeDocument/2006/relationships" xmlns:p="http://schemas.openxmlformats.org/presentationml/2006/main" showMasterSp="0" type="tx">
  <p:cSld name="2_Title Slide">
    <p:bg>
      <p:bgPr>
        <a:solidFill>
          <a:srgbClr val="FFFFFF"/>
        </a:solidFill>
        <a:effectLst/>
      </p:bgPr>
    </p:bg>
    <p:spTree>
      <p:nvGrpSpPr>
        <p:cNvPr id="1" name=""/>
        <p:cNvGrpSpPr/>
        <p:nvPr/>
      </p:nvGrpSpPr>
      <p:grpSpPr>
        <a:xfrm>
          <a:off x="0" y="0"/>
          <a:ext cx="0" cy="0"/>
          <a:chOff x="0" y="0"/>
          <a:chExt cx="0" cy="0"/>
        </a:xfrm>
      </p:grpSpPr>
      <p:sp>
        <p:nvSpPr>
          <p:cNvPr id="2145" name="Rectangle 17"/>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46" name="Straight Connector 19"/>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47" name="Straight Connector 23"/>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4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9" name="Text Placeholder 15"/>
          <p:cNvSpPr>
            <a:spLocks noGrp="1"/>
          </p:cNvSpPr>
          <p:nvPr>
            <p:ph type="body" sz="quarter" idx="13"/>
          </p:nvPr>
        </p:nvSpPr>
        <p:spPr>
          <a:xfrm>
            <a:off x="202515" y="289553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50" name="Text Placeholder 15"/>
          <p:cNvSpPr>
            <a:spLocks noGrp="1"/>
          </p:cNvSpPr>
          <p:nvPr>
            <p:ph type="body" sz="quarter" idx="14"/>
          </p:nvPr>
        </p:nvSpPr>
        <p:spPr>
          <a:xfrm>
            <a:off x="202515" y="389387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pic>
        <p:nvPicPr>
          <p:cNvPr id="2151"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152"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153" name="Subtitle 2"/>
          <p:cNvSpPr txBox="1"/>
          <p:nvPr/>
        </p:nvSpPr>
        <p:spPr>
          <a:xfrm>
            <a:off x="4765796" y="645760"/>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15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37278852"/>
      </p:ext>
    </p:extLst>
  </p:cSld>
  <p:clrMapOvr>
    <a:masterClrMapping/>
  </p:clrMapOvr>
  <p:transition spd="med"/>
</p:sldLayout>
</file>

<file path=ppt/slideLayouts/slideLayout1403.xml><?xml version="1.0" encoding="utf-8"?>
<p:sldLayout xmlns:a="http://schemas.openxmlformats.org/drawingml/2006/main" xmlns:r="http://schemas.openxmlformats.org/officeDocument/2006/relationships" xmlns:p="http://schemas.openxmlformats.org/presentationml/2006/main" showMasterSp="0" type="tx">
  <p:cSld name="Chapter Divider">
    <p:bg>
      <p:bgPr>
        <a:solidFill>
          <a:srgbClr val="FFFFFF"/>
        </a:solidFill>
        <a:effectLst/>
      </p:bgPr>
    </p:bg>
    <p:spTree>
      <p:nvGrpSpPr>
        <p:cNvPr id="1" name=""/>
        <p:cNvGrpSpPr/>
        <p:nvPr/>
      </p:nvGrpSpPr>
      <p:grpSpPr>
        <a:xfrm>
          <a:off x="0" y="0"/>
          <a:ext cx="0" cy="0"/>
          <a:chOff x="0" y="0"/>
          <a:chExt cx="0" cy="0"/>
        </a:xfrm>
      </p:grpSpPr>
      <p:sp>
        <p:nvSpPr>
          <p:cNvPr id="2161" name="Rectangle 8"/>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62" name="Body Level One…"/>
          <p:cNvSpPr txBox="1">
            <a:spLocks noGrp="1"/>
          </p:cNvSpPr>
          <p:nvPr>
            <p:ph type="body" sz="quarter" idx="1"/>
          </p:nvPr>
        </p:nvSpPr>
        <p:spPr>
          <a:xfrm>
            <a:off x="202517" y="396885"/>
            <a:ext cx="3018186"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63" name="Text Placeholder 15"/>
          <p:cNvSpPr>
            <a:spLocks noGrp="1"/>
          </p:cNvSpPr>
          <p:nvPr>
            <p:ph type="body" sz="quarter" idx="13"/>
          </p:nvPr>
        </p:nvSpPr>
        <p:spPr>
          <a:xfrm>
            <a:off x="202517" y="901067"/>
            <a:ext cx="3018186" cy="521223"/>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64" name="Straight Connector 3"/>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65" name="Straight Connector 12"/>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66"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29625262"/>
      </p:ext>
    </p:extLst>
  </p:cSld>
  <p:clrMapOvr>
    <a:masterClrMapping/>
  </p:clrMapOvr>
  <p:transition spd="med"/>
</p:sldLayout>
</file>

<file path=ppt/slideLayouts/slideLayout1404.xml><?xml version="1.0" encoding="utf-8"?>
<p:sldLayout xmlns:a="http://schemas.openxmlformats.org/drawingml/2006/main" xmlns:r="http://schemas.openxmlformats.org/officeDocument/2006/relationships" xmlns:p="http://schemas.openxmlformats.org/presentationml/2006/main" showMasterSp="0" type="tx">
  <p:cSld name="Big Type Headline or Quote">
    <p:bg>
      <p:bgPr>
        <a:solidFill>
          <a:srgbClr val="FFFFFF"/>
        </a:solidFill>
        <a:effectLst/>
      </p:bgPr>
    </p:bg>
    <p:spTree>
      <p:nvGrpSpPr>
        <p:cNvPr id="1" name=""/>
        <p:cNvGrpSpPr/>
        <p:nvPr/>
      </p:nvGrpSpPr>
      <p:grpSpPr>
        <a:xfrm>
          <a:off x="0" y="0"/>
          <a:ext cx="0" cy="0"/>
          <a:chOff x="0" y="0"/>
          <a:chExt cx="0" cy="0"/>
        </a:xfrm>
      </p:grpSpPr>
      <p:sp>
        <p:nvSpPr>
          <p:cNvPr id="2173" name="Body Level One…"/>
          <p:cNvSpPr txBox="1">
            <a:spLocks noGrp="1"/>
          </p:cNvSpPr>
          <p:nvPr>
            <p:ph type="body" sz="half" idx="1"/>
          </p:nvPr>
        </p:nvSpPr>
        <p:spPr>
          <a:xfrm>
            <a:off x="202517" y="389236"/>
            <a:ext cx="4369484" cy="5694065"/>
          </a:xfrm>
          <a:prstGeom prst="rect">
            <a:avLst/>
          </a:prstGeom>
        </p:spPr>
        <p:txBody>
          <a:bodyPr lIns="45719" tIns="45719" rIns="45719" bIns="45719" anchor="t"/>
          <a:lstStyle>
            <a:lvl1pPr marL="0" indent="0" defTabSz="685800">
              <a:lnSpc>
                <a:spcPct val="90000"/>
              </a:lnSpc>
              <a:spcBef>
                <a:spcPts val="1125"/>
              </a:spcBef>
              <a:buSzTx/>
              <a:buNone/>
              <a:defRPr sz="4125">
                <a:solidFill>
                  <a:srgbClr val="323232"/>
                </a:solidFill>
                <a:latin typeface="Arial"/>
                <a:ea typeface="Arial"/>
                <a:cs typeface="Arial"/>
                <a:sym typeface="Arial"/>
              </a:defRPr>
            </a:lvl1pPr>
            <a:lvl2pPr marL="735806" indent="-392906" defTabSz="685800">
              <a:lnSpc>
                <a:spcPct val="90000"/>
              </a:lnSpc>
              <a:spcBef>
                <a:spcPts val="1125"/>
              </a:spcBef>
              <a:buSzPct val="100000"/>
              <a:defRPr sz="4125">
                <a:solidFill>
                  <a:srgbClr val="323232"/>
                </a:solidFill>
                <a:latin typeface="Arial"/>
                <a:ea typeface="Arial"/>
                <a:cs typeface="Arial"/>
                <a:sym typeface="Arial"/>
              </a:defRPr>
            </a:lvl2pPr>
            <a:lvl3pPr marL="1157288" indent="-471488" defTabSz="685800">
              <a:lnSpc>
                <a:spcPct val="90000"/>
              </a:lnSpc>
              <a:spcBef>
                <a:spcPts val="1125"/>
              </a:spcBef>
              <a:buSzPct val="100000"/>
              <a:defRPr sz="4125">
                <a:solidFill>
                  <a:srgbClr val="323232"/>
                </a:solidFill>
                <a:latin typeface="Arial"/>
                <a:ea typeface="Arial"/>
                <a:cs typeface="Arial"/>
                <a:sym typeface="Arial"/>
              </a:defRPr>
            </a:lvl3pPr>
            <a:lvl4pPr marL="1552575" indent="-523875" defTabSz="685800">
              <a:lnSpc>
                <a:spcPct val="90000"/>
              </a:lnSpc>
              <a:spcBef>
                <a:spcPts val="1125"/>
              </a:spcBef>
              <a:buSzPct val="100000"/>
              <a:defRPr sz="4125">
                <a:solidFill>
                  <a:srgbClr val="323232"/>
                </a:solidFill>
                <a:latin typeface="Arial"/>
                <a:ea typeface="Arial"/>
                <a:cs typeface="Arial"/>
                <a:sym typeface="Arial"/>
              </a:defRPr>
            </a:lvl4pPr>
            <a:lvl5pPr marL="1895475" indent="-523875" defTabSz="685800">
              <a:lnSpc>
                <a:spcPct val="90000"/>
              </a:lnSpc>
              <a:spcBef>
                <a:spcPts val="1125"/>
              </a:spcBef>
              <a:buSzPct val="100000"/>
              <a:defRPr sz="412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7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58585171"/>
      </p:ext>
    </p:extLst>
  </p:cSld>
  <p:clrMapOvr>
    <a:masterClrMapping/>
  </p:clrMapOvr>
  <p:transition spd="med"/>
</p:sldLayout>
</file>

<file path=ppt/slideLayouts/slideLayout1405.xml><?xml version="1.0" encoding="utf-8"?>
<p:sldLayout xmlns:a="http://schemas.openxmlformats.org/drawingml/2006/main" xmlns:r="http://schemas.openxmlformats.org/officeDocument/2006/relationships" xmlns:p="http://schemas.openxmlformats.org/presentationml/2006/main" showMasterSp="0" type="tx">
  <p:cSld name="Header with Copy 1/2">
    <p:bg>
      <p:bgPr>
        <a:solidFill>
          <a:srgbClr val="FFFFFF"/>
        </a:solidFill>
        <a:effectLst/>
      </p:bgPr>
    </p:bg>
    <p:spTree>
      <p:nvGrpSpPr>
        <p:cNvPr id="1" name=""/>
        <p:cNvGrpSpPr/>
        <p:nvPr/>
      </p:nvGrpSpPr>
      <p:grpSpPr>
        <a:xfrm>
          <a:off x="0" y="0"/>
          <a:ext cx="0" cy="0"/>
          <a:chOff x="0" y="0"/>
          <a:chExt cx="0" cy="0"/>
        </a:xfrm>
      </p:grpSpPr>
      <p:sp>
        <p:nvSpPr>
          <p:cNvPr id="2181" name="Body Level One…"/>
          <p:cNvSpPr txBox="1">
            <a:spLocks noGrp="1"/>
          </p:cNvSpPr>
          <p:nvPr>
            <p:ph type="body" sz="quarter" idx="1"/>
          </p:nvPr>
        </p:nvSpPr>
        <p:spPr>
          <a:xfrm>
            <a:off x="202516" y="1206605"/>
            <a:ext cx="3770266" cy="1892826"/>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2" name="Text Placeholder 15"/>
          <p:cNvSpPr>
            <a:spLocks noGrp="1"/>
          </p:cNvSpPr>
          <p:nvPr>
            <p:ph type="body" sz="quarter" idx="13"/>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183"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81121159"/>
      </p:ext>
    </p:extLst>
  </p:cSld>
  <p:clrMapOvr>
    <a:masterClrMapping/>
  </p:clrMapOvr>
  <p:transition spd="med"/>
</p:sldLayout>
</file>

<file path=ppt/slideLayouts/slideLayout1406.xml><?xml version="1.0" encoding="utf-8"?>
<p:sldLayout xmlns:a="http://schemas.openxmlformats.org/drawingml/2006/main" xmlns:r="http://schemas.openxmlformats.org/officeDocument/2006/relationships" xmlns:p="http://schemas.openxmlformats.org/presentationml/2006/main" showMasterSp="0" type="tx">
  <p:cSld name="Header 1/2">
    <p:bg>
      <p:bgPr>
        <a:solidFill>
          <a:srgbClr val="FFFFFF"/>
        </a:solidFill>
        <a:effectLst/>
      </p:bgPr>
    </p:bg>
    <p:spTree>
      <p:nvGrpSpPr>
        <p:cNvPr id="1" name=""/>
        <p:cNvGrpSpPr/>
        <p:nvPr/>
      </p:nvGrpSpPr>
      <p:grpSpPr>
        <a:xfrm>
          <a:off x="0" y="0"/>
          <a:ext cx="0" cy="0"/>
          <a:chOff x="0" y="0"/>
          <a:chExt cx="0" cy="0"/>
        </a:xfrm>
      </p:grpSpPr>
      <p:sp>
        <p:nvSpPr>
          <p:cNvPr id="2190" name="Body Level One…"/>
          <p:cNvSpPr txBox="1">
            <a:spLocks noGrp="1"/>
          </p:cNvSpPr>
          <p:nvPr>
            <p:ph type="body" sz="quarter" idx="1"/>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111926908"/>
      </p:ext>
    </p:extLst>
  </p:cSld>
  <p:clrMapOvr>
    <a:masterClrMapping/>
  </p:clrMapOvr>
  <p:transition spd="med"/>
</p:sldLayout>
</file>

<file path=ppt/slideLayouts/slideLayout1407.xml><?xml version="1.0" encoding="utf-8"?>
<p:sldLayout xmlns:a="http://schemas.openxmlformats.org/drawingml/2006/main" xmlns:r="http://schemas.openxmlformats.org/officeDocument/2006/relationships" xmlns:p="http://schemas.openxmlformats.org/presentationml/2006/main" showMasterSp="0" type="tx">
  <p:cSld name="Header with Copy and 2 Images">
    <p:bg>
      <p:bgPr>
        <a:solidFill>
          <a:srgbClr val="FFFFFF"/>
        </a:solidFill>
        <a:effectLst/>
      </p:bgPr>
    </p:bg>
    <p:spTree>
      <p:nvGrpSpPr>
        <p:cNvPr id="1" name=""/>
        <p:cNvGrpSpPr/>
        <p:nvPr/>
      </p:nvGrpSpPr>
      <p:grpSpPr>
        <a:xfrm>
          <a:off x="0" y="0"/>
          <a:ext cx="0" cy="0"/>
          <a:chOff x="0" y="0"/>
          <a:chExt cx="0" cy="0"/>
        </a:xfrm>
      </p:grpSpPr>
      <p:sp>
        <p:nvSpPr>
          <p:cNvPr id="2198" name="Body Level One…"/>
          <p:cNvSpPr txBox="1">
            <a:spLocks noGrp="1"/>
          </p:cNvSpPr>
          <p:nvPr>
            <p:ph type="body" sz="half" idx="1"/>
          </p:nvPr>
        </p:nvSpPr>
        <p:spPr>
          <a:xfrm>
            <a:off x="202516" y="1206606"/>
            <a:ext cx="3770267"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9" name="Picture Placeholder 2"/>
          <p:cNvSpPr>
            <a:spLocks noGrp="1"/>
          </p:cNvSpPr>
          <p:nvPr>
            <p:ph type="pic" sz="quarter" idx="13"/>
          </p:nvPr>
        </p:nvSpPr>
        <p:spPr>
          <a:xfrm>
            <a:off x="5139368" y="397377"/>
            <a:ext cx="3424869" cy="2722341"/>
          </a:xfrm>
          <a:prstGeom prst="rect">
            <a:avLst/>
          </a:prstGeom>
        </p:spPr>
        <p:txBody>
          <a:bodyPr lIns="91439" tIns="45719" rIns="91439" bIns="45719" anchor="t">
            <a:noAutofit/>
          </a:bodyPr>
          <a:lstStyle/>
          <a:p>
            <a:endParaRPr/>
          </a:p>
        </p:txBody>
      </p:sp>
      <p:sp>
        <p:nvSpPr>
          <p:cNvPr id="2200" name="Picture Placeholder 2"/>
          <p:cNvSpPr>
            <a:spLocks noGrp="1"/>
          </p:cNvSpPr>
          <p:nvPr>
            <p:ph type="pic" sz="quarter" idx="14"/>
          </p:nvPr>
        </p:nvSpPr>
        <p:spPr>
          <a:xfrm>
            <a:off x="5139368" y="3749323"/>
            <a:ext cx="3424869" cy="2722341"/>
          </a:xfrm>
          <a:prstGeom prst="rect">
            <a:avLst/>
          </a:prstGeom>
        </p:spPr>
        <p:txBody>
          <a:bodyPr lIns="91439" tIns="45719" rIns="91439" bIns="45719" anchor="t">
            <a:noAutofit/>
          </a:bodyPr>
          <a:lstStyle/>
          <a:p>
            <a:endParaRPr/>
          </a:p>
        </p:txBody>
      </p:sp>
      <p:sp>
        <p:nvSpPr>
          <p:cNvPr id="2201" name="Text Placeholder 15"/>
          <p:cNvSpPr>
            <a:spLocks noGrp="1"/>
          </p:cNvSpPr>
          <p:nvPr>
            <p:ph type="body" sz="quarter" idx="15"/>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0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73137688"/>
      </p:ext>
    </p:extLst>
  </p:cSld>
  <p:clrMapOvr>
    <a:masterClrMapping/>
  </p:clrMapOvr>
  <p:transition spd="med"/>
</p:sldLayout>
</file>

<file path=ppt/slideLayouts/slideLayout1408.xml><?xml version="1.0" encoding="utf-8"?>
<p:sldLayout xmlns:a="http://schemas.openxmlformats.org/drawingml/2006/main" xmlns:r="http://schemas.openxmlformats.org/officeDocument/2006/relationships" xmlns:p="http://schemas.openxmlformats.org/presentationml/2006/main" showMasterSp="0" type="tx">
  <p:cSld name="Content - Title 1 Line">
    <p:bg>
      <p:bgPr>
        <a:solidFill>
          <a:srgbClr val="FFFFFF"/>
        </a:solidFill>
        <a:effectLst/>
      </p:bgPr>
    </p:bg>
    <p:spTree>
      <p:nvGrpSpPr>
        <p:cNvPr id="1" name=""/>
        <p:cNvGrpSpPr/>
        <p:nvPr/>
      </p:nvGrpSpPr>
      <p:grpSpPr>
        <a:xfrm>
          <a:off x="0" y="0"/>
          <a:ext cx="0" cy="0"/>
          <a:chOff x="0" y="0"/>
          <a:chExt cx="0" cy="0"/>
        </a:xfrm>
      </p:grpSpPr>
      <p:sp>
        <p:nvSpPr>
          <p:cNvPr id="2209" name="Body Level One…"/>
          <p:cNvSpPr txBox="1">
            <a:spLocks noGrp="1"/>
          </p:cNvSpPr>
          <p:nvPr>
            <p:ph type="body" sz="quarter" idx="1"/>
          </p:nvPr>
        </p:nvSpPr>
        <p:spPr>
          <a:xfrm>
            <a:off x="202517" y="387903"/>
            <a:ext cx="3770265" cy="618692"/>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0" name="Text Placeholder 5"/>
          <p:cNvSpPr>
            <a:spLocks noGrp="1"/>
          </p:cNvSpPr>
          <p:nvPr>
            <p:ph type="body" idx="13"/>
          </p:nvPr>
        </p:nvSpPr>
        <p:spPr>
          <a:xfrm>
            <a:off x="200026" y="1121940"/>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1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70074851"/>
      </p:ext>
    </p:extLst>
  </p:cSld>
  <p:clrMapOvr>
    <a:masterClrMapping/>
  </p:clrMapOvr>
  <p:transition spd="med"/>
</p:sldLayout>
</file>

<file path=ppt/slideLayouts/slideLayout1409.xml><?xml version="1.0" encoding="utf-8"?>
<p:sldLayout xmlns:a="http://schemas.openxmlformats.org/drawingml/2006/main" xmlns:r="http://schemas.openxmlformats.org/officeDocument/2006/relationships" xmlns:p="http://schemas.openxmlformats.org/presentationml/2006/main" showMasterSp="0" type="tx">
  <p:cSld name="Content - Title 2 Lines">
    <p:bg>
      <p:bgPr>
        <a:solidFill>
          <a:srgbClr val="FFFFFF"/>
        </a:solidFill>
        <a:effectLst/>
      </p:bgPr>
    </p:bg>
    <p:spTree>
      <p:nvGrpSpPr>
        <p:cNvPr id="1" name=""/>
        <p:cNvGrpSpPr/>
        <p:nvPr/>
      </p:nvGrpSpPr>
      <p:grpSpPr>
        <a:xfrm>
          <a:off x="0" y="0"/>
          <a:ext cx="0" cy="0"/>
          <a:chOff x="0" y="0"/>
          <a:chExt cx="0" cy="0"/>
        </a:xfrm>
      </p:grpSpPr>
      <p:sp>
        <p:nvSpPr>
          <p:cNvPr id="2218" name="Body Level One…"/>
          <p:cNvSpPr txBox="1">
            <a:spLocks noGrp="1"/>
          </p:cNvSpPr>
          <p:nvPr>
            <p:ph type="body" sz="quarter" idx="1"/>
          </p:nvPr>
        </p:nvSpPr>
        <p:spPr>
          <a:xfrm>
            <a:off x="202517" y="387902"/>
            <a:ext cx="3770265" cy="93854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9" name="Text Placeholder 5"/>
          <p:cNvSpPr>
            <a:spLocks noGrp="1"/>
          </p:cNvSpPr>
          <p:nvPr>
            <p:ph type="body" idx="13"/>
          </p:nvPr>
        </p:nvSpPr>
        <p:spPr>
          <a:xfrm>
            <a:off x="200026" y="1535865"/>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20"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78192427"/>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x">
  <p:cSld name="Title (1/4) + content (8-graphs)">
    <p:bg>
      <p:bgPr>
        <a:solidFill>
          <a:srgbClr val="264A60"/>
        </a:solidFill>
        <a:effectLst/>
      </p:bgPr>
    </p:bg>
    <p:spTree>
      <p:nvGrpSpPr>
        <p:cNvPr id="1" name=""/>
        <p:cNvGrpSpPr/>
        <p:nvPr/>
      </p:nvGrpSpPr>
      <p:grpSpPr>
        <a:xfrm>
          <a:off x="0" y="0"/>
          <a:ext cx="0" cy="0"/>
          <a:chOff x="0" y="0"/>
          <a:chExt cx="0" cy="0"/>
        </a:xfrm>
      </p:grpSpPr>
      <p:sp>
        <p:nvSpPr>
          <p:cNvPr id="1835" name="Body Level One…"/>
          <p:cNvSpPr txBox="1">
            <a:spLocks noGrp="1"/>
          </p:cNvSpPr>
          <p:nvPr>
            <p:ph type="body" sz="quarter" idx="1"/>
          </p:nvPr>
        </p:nvSpPr>
        <p:spPr>
          <a:xfrm>
            <a:off x="2414016" y="244746"/>
            <a:ext cx="2103120" cy="2438401"/>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227115" indent="-227115" defTabSz="457206">
              <a:spcBef>
                <a:spcPts val="1500"/>
              </a:spcBef>
              <a:buSzPct val="100000"/>
              <a:buChar char="–"/>
              <a:defRPr sz="1575">
                <a:solidFill>
                  <a:srgbClr val="FFFFFF"/>
                </a:solidFill>
                <a:latin typeface="Arial"/>
                <a:ea typeface="Arial"/>
                <a:cs typeface="Arial"/>
                <a:sym typeface="Arial"/>
              </a:defRPr>
            </a:lvl2pPr>
            <a:lvl3pPr marL="450955" indent="-227115" defTabSz="457206">
              <a:spcBef>
                <a:spcPts val="1500"/>
              </a:spcBef>
              <a:buSzPct val="100000"/>
              <a:defRPr sz="1575">
                <a:solidFill>
                  <a:srgbClr val="FFFFFF"/>
                </a:solidFill>
                <a:latin typeface="Arial"/>
                <a:ea typeface="Arial"/>
                <a:cs typeface="Arial"/>
                <a:sym typeface="Arial"/>
              </a:defRPr>
            </a:lvl3pPr>
            <a:lvl4pPr marL="678069" indent="-220863" defTabSz="457206">
              <a:spcBef>
                <a:spcPts val="1500"/>
              </a:spcBef>
              <a:buSzPct val="100000"/>
              <a:buChar char="–"/>
              <a:defRPr sz="1575">
                <a:solidFill>
                  <a:srgbClr val="FFFFFF"/>
                </a:solidFill>
                <a:latin typeface="Arial"/>
                <a:ea typeface="Arial"/>
                <a:cs typeface="Arial"/>
                <a:sym typeface="Arial"/>
              </a:defRPr>
            </a:lvl4pPr>
            <a:lvl5pPr marL="857360" indent="-227115"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37" name="Text Placeholder 25"/>
          <p:cNvSpPr>
            <a:spLocks noGrp="1"/>
          </p:cNvSpPr>
          <p:nvPr>
            <p:ph type="body" sz="quarter" idx="13"/>
          </p:nvPr>
        </p:nvSpPr>
        <p:spPr>
          <a:xfrm>
            <a:off x="2414016"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8" name="Text Placeholder 25"/>
          <p:cNvSpPr>
            <a:spLocks noGrp="1"/>
          </p:cNvSpPr>
          <p:nvPr>
            <p:ph type="body" sz="quarter" idx="14"/>
          </p:nvPr>
        </p:nvSpPr>
        <p:spPr>
          <a:xfrm>
            <a:off x="4572000"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9" name="Text Placeholder 25"/>
          <p:cNvSpPr>
            <a:spLocks noGrp="1"/>
          </p:cNvSpPr>
          <p:nvPr>
            <p:ph type="body" sz="quarter" idx="15"/>
          </p:nvPr>
        </p:nvSpPr>
        <p:spPr>
          <a:xfrm>
            <a:off x="6739128"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0" name="Text Placeholder 25"/>
          <p:cNvSpPr>
            <a:spLocks noGrp="1"/>
          </p:cNvSpPr>
          <p:nvPr>
            <p:ph type="body" sz="quarter" idx="16"/>
          </p:nvPr>
        </p:nvSpPr>
        <p:spPr>
          <a:xfrm>
            <a:off x="2414016"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1" name="Text Placeholder 25"/>
          <p:cNvSpPr>
            <a:spLocks noGrp="1"/>
          </p:cNvSpPr>
          <p:nvPr>
            <p:ph type="body" sz="quarter" idx="17"/>
          </p:nvPr>
        </p:nvSpPr>
        <p:spPr>
          <a:xfrm>
            <a:off x="4572000"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2" name="Text Placeholder 25"/>
          <p:cNvSpPr>
            <a:spLocks noGrp="1"/>
          </p:cNvSpPr>
          <p:nvPr>
            <p:ph type="body" sz="quarter" idx="18"/>
          </p:nvPr>
        </p:nvSpPr>
        <p:spPr>
          <a:xfrm>
            <a:off x="6739128"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71869765"/>
      </p:ext>
    </p:extLst>
  </p:cSld>
  <p:clrMapOvr>
    <a:masterClrMapping/>
  </p:clrMapOvr>
  <p:transition spd="med"/>
</p:sldLayout>
</file>

<file path=ppt/slideLayouts/slideLayout1410.xml><?xml version="1.0" encoding="utf-8"?>
<p:sldLayout xmlns:a="http://schemas.openxmlformats.org/drawingml/2006/main" xmlns:r="http://schemas.openxmlformats.org/officeDocument/2006/relationships" xmlns:p="http://schemas.openxmlformats.org/presentationml/2006/main" showMasterSp="0" type="tx">
  <p:cSld name="Header + Copy 1/2">
    <p:bg>
      <p:bgPr>
        <a:solidFill>
          <a:srgbClr val="FFFFFF"/>
        </a:solidFill>
        <a:effectLst/>
      </p:bgPr>
    </p:bg>
    <p:spTree>
      <p:nvGrpSpPr>
        <p:cNvPr id="1" name=""/>
        <p:cNvGrpSpPr/>
        <p:nvPr/>
      </p:nvGrpSpPr>
      <p:grpSpPr>
        <a:xfrm>
          <a:off x="0" y="0"/>
          <a:ext cx="0" cy="0"/>
          <a:chOff x="0" y="0"/>
          <a:chExt cx="0" cy="0"/>
        </a:xfrm>
      </p:grpSpPr>
      <p:sp>
        <p:nvSpPr>
          <p:cNvPr id="2227"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28"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2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3194864"/>
      </p:ext>
    </p:extLst>
  </p:cSld>
  <p:clrMapOvr>
    <a:masterClrMapping/>
  </p:clrMapOvr>
  <p:transition spd="med"/>
</p:sldLayout>
</file>

<file path=ppt/slideLayouts/slideLayout1411.xml><?xml version="1.0" encoding="utf-8"?>
<p:sldLayout xmlns:a="http://schemas.openxmlformats.org/drawingml/2006/main" xmlns:r="http://schemas.openxmlformats.org/officeDocument/2006/relationships" xmlns:p="http://schemas.openxmlformats.org/presentationml/2006/main" showMasterSp="0" type="tx">
  <p:cSld name="Image">
    <p:bg>
      <p:bgPr>
        <a:solidFill>
          <a:srgbClr val="FFFFFF"/>
        </a:solidFill>
        <a:effectLst/>
      </p:bgPr>
    </p:bg>
    <p:spTree>
      <p:nvGrpSpPr>
        <p:cNvPr id="1" name=""/>
        <p:cNvGrpSpPr/>
        <p:nvPr/>
      </p:nvGrpSpPr>
      <p:grpSpPr>
        <a:xfrm>
          <a:off x="0" y="0"/>
          <a:ext cx="0" cy="0"/>
          <a:chOff x="0" y="0"/>
          <a:chExt cx="0" cy="0"/>
        </a:xfrm>
      </p:grpSpPr>
      <p:sp>
        <p:nvSpPr>
          <p:cNvPr id="2236" name="Picture Placeholder 2"/>
          <p:cNvSpPr>
            <a:spLocks noGrp="1"/>
          </p:cNvSpPr>
          <p:nvPr>
            <p:ph type="pic" idx="13"/>
          </p:nvPr>
        </p:nvSpPr>
        <p:spPr>
          <a:xfrm>
            <a:off x="-8153" y="0"/>
            <a:ext cx="9152153" cy="6858000"/>
          </a:xfrm>
          <a:prstGeom prst="rect">
            <a:avLst/>
          </a:prstGeom>
        </p:spPr>
        <p:txBody>
          <a:bodyPr lIns="91439" tIns="45719" rIns="91439" bIns="45719" anchor="t">
            <a:noAutofit/>
          </a:bodyPr>
          <a:lstStyle/>
          <a:p>
            <a:endParaRPr/>
          </a:p>
        </p:txBody>
      </p:sp>
      <p:sp>
        <p:nvSpPr>
          <p:cNvPr id="2237"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02047331"/>
      </p:ext>
    </p:extLst>
  </p:cSld>
  <p:clrMapOvr>
    <a:masterClrMapping/>
  </p:clrMapOvr>
  <p:transition spd="med"/>
</p:sldLayout>
</file>

<file path=ppt/slideLayouts/slideLayout1412.xml><?xml version="1.0" encoding="utf-8"?>
<p:sldLayout xmlns:a="http://schemas.openxmlformats.org/drawingml/2006/main" xmlns:r="http://schemas.openxmlformats.org/officeDocument/2006/relationships" xmlns:p="http://schemas.openxmlformats.org/presentationml/2006/main" showMasterSp="0" type="tx">
  <p:cSld name="Header with 2 Images and Captions">
    <p:bg>
      <p:bgPr>
        <a:solidFill>
          <a:srgbClr val="FFFFFF"/>
        </a:solidFill>
        <a:effectLst/>
      </p:bgPr>
    </p:bg>
    <p:spTree>
      <p:nvGrpSpPr>
        <p:cNvPr id="1" name=""/>
        <p:cNvGrpSpPr/>
        <p:nvPr/>
      </p:nvGrpSpPr>
      <p:grpSpPr>
        <a:xfrm>
          <a:off x="0" y="0"/>
          <a:ext cx="0" cy="0"/>
          <a:chOff x="0" y="0"/>
          <a:chExt cx="0" cy="0"/>
        </a:xfrm>
      </p:grpSpPr>
      <p:sp>
        <p:nvSpPr>
          <p:cNvPr id="2244" name="Body Level One…"/>
          <p:cNvSpPr txBox="1">
            <a:spLocks noGrp="1"/>
          </p:cNvSpPr>
          <p:nvPr>
            <p:ph type="body" sz="quarter" idx="1"/>
          </p:nvPr>
        </p:nvSpPr>
        <p:spPr>
          <a:xfrm>
            <a:off x="293946" y="5067741"/>
            <a:ext cx="2350627" cy="1211476"/>
          </a:xfrm>
          <a:prstGeom prst="rect">
            <a:avLst/>
          </a:prstGeom>
        </p:spPr>
        <p:txBody>
          <a:bodyPr lIns="0" tIns="0" rIns="0" bIns="0" anchor="t"/>
          <a:lstStyle>
            <a:lvl1pPr marL="0" indent="0" defTabSz="685800">
              <a:lnSpc>
                <a:spcPct val="90000"/>
              </a:lnSpc>
              <a:spcBef>
                <a:spcPts val="750"/>
              </a:spcBef>
              <a:buSzTx/>
              <a:buNone/>
              <a:defRPr sz="1950">
                <a:solidFill>
                  <a:srgbClr val="323232"/>
                </a:solidFill>
                <a:latin typeface="Arial"/>
                <a:ea typeface="Arial"/>
                <a:cs typeface="Arial"/>
                <a:sym typeface="Arial"/>
              </a:defRPr>
            </a:lvl1pPr>
            <a:lvl2pPr marL="528638" indent="-185738" defTabSz="685800">
              <a:lnSpc>
                <a:spcPct val="90000"/>
              </a:lnSpc>
              <a:spcBef>
                <a:spcPts val="750"/>
              </a:spcBef>
              <a:buSzPct val="100000"/>
              <a:defRPr sz="1950">
                <a:solidFill>
                  <a:srgbClr val="323232"/>
                </a:solidFill>
                <a:latin typeface="Arial"/>
                <a:ea typeface="Arial"/>
                <a:cs typeface="Arial"/>
                <a:sym typeface="Arial"/>
              </a:defRPr>
            </a:lvl2pPr>
            <a:lvl3pPr marL="908685" indent="-222885" defTabSz="685800">
              <a:lnSpc>
                <a:spcPct val="90000"/>
              </a:lnSpc>
              <a:spcBef>
                <a:spcPts val="750"/>
              </a:spcBef>
              <a:buSzPct val="100000"/>
              <a:defRPr sz="1950">
                <a:solidFill>
                  <a:srgbClr val="323232"/>
                </a:solidFill>
                <a:latin typeface="Arial"/>
                <a:ea typeface="Arial"/>
                <a:cs typeface="Arial"/>
                <a:sym typeface="Arial"/>
              </a:defRPr>
            </a:lvl3pPr>
            <a:lvl4pPr marL="1276350" indent="-247650" defTabSz="685800">
              <a:lnSpc>
                <a:spcPct val="90000"/>
              </a:lnSpc>
              <a:spcBef>
                <a:spcPts val="750"/>
              </a:spcBef>
              <a:buSzPct val="100000"/>
              <a:defRPr sz="1950">
                <a:solidFill>
                  <a:srgbClr val="323232"/>
                </a:solidFill>
                <a:latin typeface="Arial"/>
                <a:ea typeface="Arial"/>
                <a:cs typeface="Arial"/>
                <a:sym typeface="Arial"/>
              </a:defRPr>
            </a:lvl4pPr>
            <a:lvl5pPr marL="1619250" indent="-247650" defTabSz="685800">
              <a:lnSpc>
                <a:spcPct val="90000"/>
              </a:lnSpc>
              <a:spcBef>
                <a:spcPts val="75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45" name="Picture Placeholder 2"/>
          <p:cNvSpPr>
            <a:spLocks noGrp="1"/>
          </p:cNvSpPr>
          <p:nvPr>
            <p:ph type="pic" sz="quarter" idx="13"/>
          </p:nvPr>
        </p:nvSpPr>
        <p:spPr>
          <a:xfrm>
            <a:off x="293946" y="1320800"/>
            <a:ext cx="3701311" cy="3369365"/>
          </a:xfrm>
          <a:prstGeom prst="rect">
            <a:avLst/>
          </a:prstGeom>
        </p:spPr>
        <p:txBody>
          <a:bodyPr lIns="91439" tIns="45719" rIns="91439" bIns="45719" anchor="t">
            <a:noAutofit/>
          </a:bodyPr>
          <a:lstStyle/>
          <a:p>
            <a:endParaRPr/>
          </a:p>
        </p:txBody>
      </p:sp>
      <p:sp>
        <p:nvSpPr>
          <p:cNvPr id="2246" name="Picture Placeholder 2"/>
          <p:cNvSpPr>
            <a:spLocks noGrp="1"/>
          </p:cNvSpPr>
          <p:nvPr>
            <p:ph type="pic" sz="quarter" idx="14"/>
          </p:nvPr>
        </p:nvSpPr>
        <p:spPr>
          <a:xfrm>
            <a:off x="4884582" y="1320800"/>
            <a:ext cx="3701311" cy="3369365"/>
          </a:xfrm>
          <a:prstGeom prst="rect">
            <a:avLst/>
          </a:prstGeom>
        </p:spPr>
        <p:txBody>
          <a:bodyPr lIns="91439" tIns="45719" rIns="91439" bIns="45719" anchor="t">
            <a:noAutofit/>
          </a:bodyPr>
          <a:lstStyle/>
          <a:p>
            <a:endParaRPr/>
          </a:p>
        </p:txBody>
      </p:sp>
      <p:sp>
        <p:nvSpPr>
          <p:cNvPr id="2247" name="Text Placeholder 15"/>
          <p:cNvSpPr>
            <a:spLocks noGrp="1"/>
          </p:cNvSpPr>
          <p:nvPr>
            <p:ph type="body" sz="quarter" idx="15"/>
          </p:nvPr>
        </p:nvSpPr>
        <p:spPr>
          <a:xfrm>
            <a:off x="4884582" y="5067741"/>
            <a:ext cx="2350627" cy="1211476"/>
          </a:xfrm>
          <a:prstGeom prst="rect">
            <a:avLst/>
          </a:prstGeom>
        </p:spPr>
        <p:txBody>
          <a:bodyPr lIns="0" tIns="0" rIns="0" bIns="0" anchor="t"/>
          <a:lstStyle>
            <a:lvl1pPr marL="0" indent="0" defTabSz="685800">
              <a:lnSpc>
                <a:spcPct val="90000"/>
              </a:lnSpc>
              <a:spcBef>
                <a:spcPts val="750"/>
              </a:spcBef>
              <a:buSzTx/>
              <a:buNone/>
              <a:defRPr sz="5200">
                <a:solidFill>
                  <a:srgbClr val="323232"/>
                </a:solidFill>
                <a:latin typeface="Arial"/>
                <a:cs typeface="Arial"/>
                <a:sym typeface="Arial"/>
              </a:defRPr>
            </a:lvl1pPr>
          </a:lstStyle>
          <a:p>
            <a:pPr marL="0" indent="0" defTabSz="1828800">
              <a:lnSpc>
                <a:spcPct val="90000"/>
              </a:lnSpc>
              <a:spcBef>
                <a:spcPts val="2000"/>
              </a:spcBef>
              <a:buSzTx/>
              <a:buNone/>
              <a:defRPr sz="5200">
                <a:solidFill>
                  <a:srgbClr val="323232"/>
                </a:solidFill>
                <a:latin typeface="Arial"/>
                <a:ea typeface="Arial"/>
                <a:cs typeface="Arial"/>
                <a:sym typeface="Arial"/>
              </a:defRPr>
            </a:pPr>
            <a:endParaRPr/>
          </a:p>
        </p:txBody>
      </p:sp>
      <p:sp>
        <p:nvSpPr>
          <p:cNvPr id="2248" name="Text Placeholder 15"/>
          <p:cNvSpPr>
            <a:spLocks noGrp="1"/>
          </p:cNvSpPr>
          <p:nvPr>
            <p:ph type="body" sz="quarter" idx="16"/>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4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04461746"/>
      </p:ext>
    </p:extLst>
  </p:cSld>
  <p:clrMapOvr>
    <a:masterClrMapping/>
  </p:clrMapOvr>
  <p:transition spd="med"/>
</p:sldLayout>
</file>

<file path=ppt/slideLayouts/slideLayout1413.xml><?xml version="1.0" encoding="utf-8"?>
<p:sldLayout xmlns:a="http://schemas.openxmlformats.org/drawingml/2006/main" xmlns:r="http://schemas.openxmlformats.org/officeDocument/2006/relationships" xmlns:p="http://schemas.openxmlformats.org/presentationml/2006/main" showMasterSp="0" type="tx">
  <p:cSld name="1_Header with Copy and Image">
    <p:bg>
      <p:bgPr>
        <a:solidFill>
          <a:srgbClr val="FFFFFF"/>
        </a:solidFill>
        <a:effectLst/>
      </p:bgPr>
    </p:bg>
    <p:spTree>
      <p:nvGrpSpPr>
        <p:cNvPr id="1" name=""/>
        <p:cNvGrpSpPr/>
        <p:nvPr/>
      </p:nvGrpSpPr>
      <p:grpSpPr>
        <a:xfrm>
          <a:off x="0" y="0"/>
          <a:ext cx="0" cy="0"/>
          <a:chOff x="0" y="0"/>
          <a:chExt cx="0" cy="0"/>
        </a:xfrm>
      </p:grpSpPr>
      <p:sp>
        <p:nvSpPr>
          <p:cNvPr id="2256"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57"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2258"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5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8139393"/>
      </p:ext>
    </p:extLst>
  </p:cSld>
  <p:clrMapOvr>
    <a:masterClrMapping/>
  </p:clrMapOvr>
  <p:transition spd="med"/>
</p:sldLayout>
</file>

<file path=ppt/slideLayouts/slideLayout1414.xml><?xml version="1.0" encoding="utf-8"?>
<p:sldLayout xmlns:a="http://schemas.openxmlformats.org/drawingml/2006/main" xmlns:r="http://schemas.openxmlformats.org/officeDocument/2006/relationships" xmlns:p="http://schemas.openxmlformats.org/presentationml/2006/main" showMasterSp="0" type="tx">
  <p:cSld name="Header with Bar Graph">
    <p:bg>
      <p:bgPr>
        <a:solidFill>
          <a:srgbClr val="FFFFFF"/>
        </a:solidFill>
        <a:effectLst/>
      </p:bgPr>
    </p:bg>
    <p:spTree>
      <p:nvGrpSpPr>
        <p:cNvPr id="1" name=""/>
        <p:cNvGrpSpPr/>
        <p:nvPr/>
      </p:nvGrpSpPr>
      <p:grpSpPr>
        <a:xfrm>
          <a:off x="0" y="0"/>
          <a:ext cx="0" cy="0"/>
          <a:chOff x="0" y="0"/>
          <a:chExt cx="0" cy="0"/>
        </a:xfrm>
      </p:grpSpPr>
      <p:sp>
        <p:nvSpPr>
          <p:cNvPr id="2266" name="Rectangle 7"/>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67" name="Body Level One…"/>
          <p:cNvSpPr txBox="1">
            <a:spLocks noGrp="1"/>
          </p:cNvSpPr>
          <p:nvPr>
            <p:ph type="body" sz="quarter" idx="1"/>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6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0633383"/>
      </p:ext>
    </p:extLst>
  </p:cSld>
  <p:clrMapOvr>
    <a:masterClrMapping/>
  </p:clrMapOvr>
  <p:transition spd="med"/>
</p:sldLayout>
</file>

<file path=ppt/slideLayouts/slideLayout1415.xml><?xml version="1.0" encoding="utf-8"?>
<p:sldLayout xmlns:a="http://schemas.openxmlformats.org/drawingml/2006/main" xmlns:r="http://schemas.openxmlformats.org/officeDocument/2006/relationships" xmlns:p="http://schemas.openxmlformats.org/presentationml/2006/main" showMasterSp="0" type="tx">
  <p:cSld name="Header with Copy and Donut Graph">
    <p:bg>
      <p:bgPr>
        <a:solidFill>
          <a:srgbClr val="FFFFFF"/>
        </a:solidFill>
        <a:effectLst/>
      </p:bgPr>
    </p:bg>
    <p:spTree>
      <p:nvGrpSpPr>
        <p:cNvPr id="1" name=""/>
        <p:cNvGrpSpPr/>
        <p:nvPr/>
      </p:nvGrpSpPr>
      <p:grpSpPr>
        <a:xfrm>
          <a:off x="0" y="0"/>
          <a:ext cx="0" cy="0"/>
          <a:chOff x="0" y="0"/>
          <a:chExt cx="0" cy="0"/>
        </a:xfrm>
      </p:grpSpPr>
      <p:sp>
        <p:nvSpPr>
          <p:cNvPr id="2275" name="Rectangle 13"/>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76" name="Body Level One…"/>
          <p:cNvSpPr txBox="1">
            <a:spLocks noGrp="1"/>
          </p:cNvSpPr>
          <p:nvPr>
            <p:ph type="body" sz="half" idx="1"/>
          </p:nvPr>
        </p:nvSpPr>
        <p:spPr>
          <a:xfrm>
            <a:off x="202517" y="1222935"/>
            <a:ext cx="2582124" cy="5013221"/>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7"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7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75198001"/>
      </p:ext>
    </p:extLst>
  </p:cSld>
  <p:clrMapOvr>
    <a:masterClrMapping/>
  </p:clrMapOvr>
  <p:transition spd="med"/>
</p:sldLayout>
</file>

<file path=ppt/slideLayouts/slideLayout1416.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FFFFFF"/>
        </a:solidFill>
        <a:effectLst/>
      </p:bgPr>
    </p:bg>
    <p:spTree>
      <p:nvGrpSpPr>
        <p:cNvPr id="1" name=""/>
        <p:cNvGrpSpPr/>
        <p:nvPr/>
      </p:nvGrpSpPr>
      <p:grpSpPr>
        <a:xfrm>
          <a:off x="0" y="0"/>
          <a:ext cx="0" cy="0"/>
          <a:chOff x="0" y="0"/>
          <a:chExt cx="0" cy="0"/>
        </a:xfrm>
      </p:grpSpPr>
      <p:sp>
        <p:nvSpPr>
          <p:cNvPr id="2285" name="Rectangle 10"/>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86" name="Straight Connector 14"/>
          <p:cNvSpPr/>
          <p:nvPr/>
        </p:nvSpPr>
        <p:spPr>
          <a:xfrm flipH="1">
            <a:off x="6858841" y="345126"/>
            <a:ext cx="0" cy="6193787"/>
          </a:xfrm>
          <a:prstGeom prst="line">
            <a:avLst/>
          </a:prstGeom>
          <a:ln w="6350">
            <a:solidFill>
              <a:srgbClr val="FFFFFF"/>
            </a:solidFill>
            <a:miter/>
          </a:ln>
        </p:spPr>
        <p:txBody>
          <a:bodyPr lIns="17144" tIns="17144" rIns="17144" bIns="17144"/>
          <a:lstStyle/>
          <a:p>
            <a:endParaRPr sz="675"/>
          </a:p>
        </p:txBody>
      </p:sp>
      <p:sp>
        <p:nvSpPr>
          <p:cNvPr id="2287" name="Straight Connector 19"/>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28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2289"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290"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291" name="Subtitle 2"/>
          <p:cNvSpPr txBox="1"/>
          <p:nvPr/>
        </p:nvSpPr>
        <p:spPr>
          <a:xfrm>
            <a:off x="4765796" y="685519"/>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29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86178341"/>
      </p:ext>
    </p:extLst>
  </p:cSld>
  <p:clrMapOvr>
    <a:masterClrMapping/>
  </p:clrMapOvr>
  <p:transition spd="med"/>
</p:sldLayout>
</file>

<file path=ppt/slideLayouts/slideLayout1417.xml><?xml version="1.0" encoding="utf-8"?>
<p:sldLayout xmlns:a="http://schemas.openxmlformats.org/drawingml/2006/main" xmlns:r="http://schemas.openxmlformats.org/officeDocument/2006/relationships" xmlns:p="http://schemas.openxmlformats.org/presentationml/2006/main" showMasterSp="0" type="tx">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2299" name="Body Level One…"/>
          <p:cNvSpPr txBox="1">
            <a:spLocks noGrp="1"/>
          </p:cNvSpPr>
          <p:nvPr>
            <p:ph type="body" idx="1"/>
          </p:nvPr>
        </p:nvSpPr>
        <p:spPr>
          <a:xfrm>
            <a:off x="228601" y="1460413"/>
            <a:ext cx="8541386" cy="4322657"/>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1875">
                <a:solidFill>
                  <a:srgbClr val="323232"/>
                </a:solidFill>
                <a:latin typeface="Arial"/>
                <a:ea typeface="Arial"/>
                <a:cs typeface="Arial"/>
                <a:sym typeface="Arial"/>
              </a:defRPr>
            </a:lvl1pPr>
            <a:lvl2pPr marL="521494" indent="-178594" defTabSz="685800">
              <a:lnSpc>
                <a:spcPct val="90000"/>
              </a:lnSpc>
              <a:spcBef>
                <a:spcPts val="750"/>
              </a:spcBef>
              <a:buSzPct val="100000"/>
              <a:buFont typeface="Arial"/>
              <a:defRPr sz="1875">
                <a:solidFill>
                  <a:srgbClr val="323232"/>
                </a:solidFill>
                <a:latin typeface="Arial"/>
                <a:ea typeface="Arial"/>
                <a:cs typeface="Arial"/>
                <a:sym typeface="Arial"/>
              </a:defRPr>
            </a:lvl2pPr>
            <a:lvl3pPr marL="900113" indent="-214313" defTabSz="685800">
              <a:lnSpc>
                <a:spcPct val="90000"/>
              </a:lnSpc>
              <a:spcBef>
                <a:spcPts val="750"/>
              </a:spcBef>
              <a:buSzPct val="100000"/>
              <a:buFont typeface="Arial"/>
              <a:defRPr sz="1875">
                <a:solidFill>
                  <a:srgbClr val="323232"/>
                </a:solidFill>
                <a:latin typeface="Arial"/>
                <a:ea typeface="Arial"/>
                <a:cs typeface="Arial"/>
                <a:sym typeface="Arial"/>
              </a:defRPr>
            </a:lvl3pPr>
            <a:lvl4pPr marL="1266825" indent="-238125" defTabSz="685800">
              <a:lnSpc>
                <a:spcPct val="90000"/>
              </a:lnSpc>
              <a:spcBef>
                <a:spcPts val="750"/>
              </a:spcBef>
              <a:buSzPct val="100000"/>
              <a:buFont typeface="Arial"/>
              <a:defRPr sz="1875">
                <a:solidFill>
                  <a:srgbClr val="323232"/>
                </a:solidFill>
                <a:latin typeface="Arial"/>
                <a:ea typeface="Arial"/>
                <a:cs typeface="Arial"/>
                <a:sym typeface="Arial"/>
              </a:defRPr>
            </a:lvl4pPr>
            <a:lvl5pPr marL="1609725" indent="-238125" defTabSz="685800">
              <a:lnSpc>
                <a:spcPct val="90000"/>
              </a:lnSpc>
              <a:spcBef>
                <a:spcPts val="750"/>
              </a:spcBef>
              <a:buSzPct val="100000"/>
              <a:buFont typeface="Arial"/>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00" name="Title Text"/>
          <p:cNvSpPr txBox="1">
            <a:spLocks noGrp="1"/>
          </p:cNvSpPr>
          <p:nvPr>
            <p:ph type="title"/>
          </p:nvPr>
        </p:nvSpPr>
        <p:spPr>
          <a:xfrm>
            <a:off x="228601" y="231648"/>
            <a:ext cx="4474778" cy="1219201"/>
          </a:xfrm>
          <a:prstGeom prst="rect">
            <a:avLst/>
          </a:prstGeom>
        </p:spPr>
        <p:txBody>
          <a:bodyPr lIns="45719" tIns="45719" rIns="45719" bIns="45719" anchor="t"/>
          <a:lstStyle>
            <a:lvl1pPr defTabSz="685800">
              <a:lnSpc>
                <a:spcPct val="90000"/>
              </a:lnSpc>
              <a:defRPr sz="2250" b="0">
                <a:solidFill>
                  <a:srgbClr val="5498E4"/>
                </a:solidFill>
                <a:latin typeface="Arial"/>
                <a:ea typeface="Arial"/>
                <a:cs typeface="Arial"/>
                <a:sym typeface="Arial"/>
              </a:defRPr>
            </a:lvl1pPr>
          </a:lstStyle>
          <a:p>
            <a:r>
              <a:t>Title Text</a:t>
            </a:r>
          </a:p>
        </p:txBody>
      </p:sp>
      <p:sp>
        <p:nvSpPr>
          <p:cNvPr id="2301" name="Slide Number"/>
          <p:cNvSpPr txBox="1">
            <a:spLocks noGrp="1"/>
          </p:cNvSpPr>
          <p:nvPr>
            <p:ph type="sldNum" sz="quarter" idx="2"/>
          </p:nvPr>
        </p:nvSpPr>
        <p:spPr>
          <a:xfrm>
            <a:off x="6457950" y="6356350"/>
            <a:ext cx="303927" cy="300080"/>
          </a:xfrm>
          <a:prstGeom prst="rect">
            <a:avLst/>
          </a:prstGeom>
        </p:spPr>
        <p:txBody>
          <a:bodyPr lIns="45719" tIns="45719" rIns="45719" bIns="457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01311775"/>
      </p:ext>
    </p:extLst>
  </p:cSld>
  <p:clrMapOvr>
    <a:masterClrMapping/>
  </p:clrMapOvr>
  <p:transition spd="med"/>
</p:sldLayout>
</file>

<file path=ppt/slideLayouts/slideLayout1418.xml><?xml version="1.0" encoding="utf-8"?>
<p:sldLayout xmlns:a="http://schemas.openxmlformats.org/drawingml/2006/main" xmlns:r="http://schemas.openxmlformats.org/officeDocument/2006/relationships" xmlns:p="http://schemas.openxmlformats.org/presentationml/2006/main" showMasterSp="0" type="tx">
  <p:cSld name="Image slide">
    <p:bg>
      <p:bgPr>
        <a:solidFill>
          <a:srgbClr val="FFFFFF"/>
        </a:solidFill>
        <a:effectLst/>
      </p:bgPr>
    </p:bg>
    <p:spTree>
      <p:nvGrpSpPr>
        <p:cNvPr id="1" name=""/>
        <p:cNvGrpSpPr/>
        <p:nvPr/>
      </p:nvGrpSpPr>
      <p:grpSpPr>
        <a:xfrm>
          <a:off x="0" y="0"/>
          <a:ext cx="0" cy="0"/>
          <a:chOff x="0" y="0"/>
          <a:chExt cx="0" cy="0"/>
        </a:xfrm>
      </p:grpSpPr>
      <p:sp>
        <p:nvSpPr>
          <p:cNvPr id="2308" name="Title Text"/>
          <p:cNvSpPr txBox="1">
            <a:spLocks noGrp="1"/>
          </p:cNvSpPr>
          <p:nvPr>
            <p:ph type="title"/>
          </p:nvPr>
        </p:nvSpPr>
        <p:spPr>
          <a:xfrm>
            <a:off x="505098" y="467392"/>
            <a:ext cx="8638902" cy="559128"/>
          </a:xfrm>
          <a:prstGeom prst="rect">
            <a:avLst/>
          </a:prstGeom>
        </p:spPr>
        <p:txBody>
          <a:bodyPr lIns="45719" tIns="45719" rIns="45719" bIns="45719" anchor="t"/>
          <a:lstStyle>
            <a:lvl1pPr defTabSz="685800">
              <a:lnSpc>
                <a:spcPts val="3000"/>
              </a:lnSpc>
              <a:defRPr sz="2775" b="0">
                <a:solidFill>
                  <a:srgbClr val="1C3649"/>
                </a:solidFill>
                <a:latin typeface="Arial"/>
                <a:ea typeface="Arial"/>
                <a:cs typeface="Arial"/>
                <a:sym typeface="Arial"/>
              </a:defRPr>
            </a:lvl1pPr>
          </a:lstStyle>
          <a:p>
            <a:r>
              <a:t>Title Text</a:t>
            </a:r>
          </a:p>
        </p:txBody>
      </p:sp>
      <p:sp>
        <p:nvSpPr>
          <p:cNvPr id="2309"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685800">
              <a:defRPr sz="600">
                <a:solidFill>
                  <a:srgbClr val="5A5A5A"/>
                </a:solidFill>
                <a:latin typeface="Arial"/>
                <a:ea typeface="Arial"/>
                <a:cs typeface="Arial"/>
                <a:sym typeface="Arial"/>
              </a:defRPr>
            </a:lvl1pPr>
          </a:lstStyle>
          <a:p>
            <a:fld id="{86CB4B4D-7CA3-9044-876B-883B54F8677D}" type="slidenum">
              <a:t>‹#›</a:t>
            </a:fld>
            <a:endParaRPr/>
          </a:p>
        </p:txBody>
      </p:sp>
      <p:sp>
        <p:nvSpPr>
          <p:cNvPr id="2310" name="Rectangle 12"/>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Page</a:t>
            </a:r>
          </a:p>
        </p:txBody>
      </p:sp>
      <p:sp>
        <p:nvSpPr>
          <p:cNvPr id="2311" name="Rectangle 13"/>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 2016 IBM Corporation</a:t>
            </a:r>
          </a:p>
        </p:txBody>
      </p:sp>
    </p:spTree>
    <p:extLst>
      <p:ext uri="{BB962C8B-B14F-4D97-AF65-F5344CB8AC3E}">
        <p14:creationId xmlns:p14="http://schemas.microsoft.com/office/powerpoint/2010/main" val="1369167237"/>
      </p:ext>
    </p:extLst>
  </p:cSld>
  <p:clrMapOvr>
    <a:masterClrMapping/>
  </p:clrMapOvr>
  <p:transition spd="med"/>
</p:sldLayout>
</file>

<file path=ppt/slideLayouts/slideLayout1419.xml><?xml version="1.0" encoding="utf-8"?>
<p:sldLayout xmlns:a="http://schemas.openxmlformats.org/drawingml/2006/main" xmlns:r="http://schemas.openxmlformats.org/officeDocument/2006/relationships" xmlns:p="http://schemas.openxmlformats.org/presentationml/2006/main" showMasterSp="0" type="tx">
  <p:cSld name="1_Title and Bullets">
    <p:bg>
      <p:bgPr>
        <a:solidFill>
          <a:srgbClr val="FFFFFF"/>
        </a:solidFill>
        <a:effectLst/>
      </p:bgPr>
    </p:bg>
    <p:spTree>
      <p:nvGrpSpPr>
        <p:cNvPr id="1" name=""/>
        <p:cNvGrpSpPr/>
        <p:nvPr/>
      </p:nvGrpSpPr>
      <p:grpSpPr>
        <a:xfrm>
          <a:off x="0" y="0"/>
          <a:ext cx="0" cy="0"/>
          <a:chOff x="0" y="0"/>
          <a:chExt cx="0" cy="0"/>
        </a:xfrm>
      </p:grpSpPr>
      <p:sp>
        <p:nvSpPr>
          <p:cNvPr id="2318"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685800">
              <a:lnSpc>
                <a:spcPct val="100000"/>
              </a:lnSpc>
              <a:defRPr sz="4800">
                <a:solidFill>
                  <a:srgbClr val="1E88DA"/>
                </a:solidFill>
                <a:latin typeface="Arial"/>
                <a:ea typeface="Arial"/>
                <a:cs typeface="Arial"/>
                <a:sym typeface="Arial"/>
              </a:defRPr>
            </a:pPr>
            <a:endParaRPr sz="1800"/>
          </a:p>
        </p:txBody>
      </p:sp>
      <p:sp>
        <p:nvSpPr>
          <p:cNvPr id="2319" name="Title Text"/>
          <p:cNvSpPr txBox="1">
            <a:spLocks noGrp="1"/>
          </p:cNvSpPr>
          <p:nvPr>
            <p:ph type="title"/>
          </p:nvPr>
        </p:nvSpPr>
        <p:spPr>
          <a:xfrm>
            <a:off x="263770" y="629510"/>
            <a:ext cx="1875694" cy="2215993"/>
          </a:xfrm>
          <a:prstGeom prst="rect">
            <a:avLst/>
          </a:prstGeom>
        </p:spPr>
        <p:txBody>
          <a:bodyPr lIns="0" tIns="0" rIns="0" bIns="0" anchor="t"/>
          <a:lstStyle>
            <a:lvl1pPr defTabSz="685800">
              <a:lnSpc>
                <a:spcPct val="90000"/>
              </a:lnSpc>
              <a:defRPr sz="2775" b="0">
                <a:solidFill>
                  <a:srgbClr val="5498E4"/>
                </a:solidFill>
                <a:latin typeface="Arial"/>
                <a:ea typeface="Arial"/>
                <a:cs typeface="Arial"/>
                <a:sym typeface="Arial"/>
              </a:defRPr>
            </a:lvl1pPr>
          </a:lstStyle>
          <a:p>
            <a:r>
              <a:t>Title Text</a:t>
            </a:r>
          </a:p>
        </p:txBody>
      </p:sp>
      <p:sp>
        <p:nvSpPr>
          <p:cNvPr id="232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FFFFFF"/>
                </a:solidFill>
                <a:latin typeface="Arial"/>
                <a:ea typeface="Arial"/>
                <a:cs typeface="Arial"/>
                <a:sym typeface="Arial"/>
              </a:defRPr>
            </a:lvl1pPr>
          </a:lstStyle>
          <a:p>
            <a:r>
              <a:rPr sz="600"/>
              <a:t>© 2016 IBM Corporation</a:t>
            </a:r>
          </a:p>
        </p:txBody>
      </p:sp>
      <p:sp>
        <p:nvSpPr>
          <p:cNvPr id="2321" name="Body Level One…"/>
          <p:cNvSpPr txBox="1">
            <a:spLocks noGrp="1"/>
          </p:cNvSpPr>
          <p:nvPr>
            <p:ph type="body" sz="quarter" idx="1"/>
          </p:nvPr>
        </p:nvSpPr>
        <p:spPr>
          <a:xfrm>
            <a:off x="268724" y="1673178"/>
            <a:ext cx="1870740" cy="997197"/>
          </a:xfrm>
          <a:prstGeom prst="rect">
            <a:avLst/>
          </a:prstGeom>
        </p:spPr>
        <p:txBody>
          <a:bodyPr lIns="0" tIns="0" rIns="0" bIns="0" anchor="t"/>
          <a:lstStyle>
            <a:lvl1pPr marL="0" indent="0" defTabSz="685800">
              <a:lnSpc>
                <a:spcPct val="90000"/>
              </a:lnSpc>
              <a:spcBef>
                <a:spcPts val="750"/>
              </a:spcBef>
              <a:buSzTx/>
              <a:buNone/>
              <a:defRPr sz="1800">
                <a:solidFill>
                  <a:srgbClr val="FFFFFF"/>
                </a:solidFill>
                <a:latin typeface="Arial"/>
                <a:ea typeface="Arial"/>
                <a:cs typeface="Arial"/>
                <a:sym typeface="Arial"/>
              </a:defRPr>
            </a:lvl1pPr>
            <a:lvl2pPr marL="0" indent="457178" defTabSz="685800">
              <a:lnSpc>
                <a:spcPct val="90000"/>
              </a:lnSpc>
              <a:spcBef>
                <a:spcPts val="750"/>
              </a:spcBef>
              <a:buSzTx/>
              <a:buNone/>
              <a:defRPr sz="1800">
                <a:solidFill>
                  <a:srgbClr val="FFFFFF"/>
                </a:solidFill>
                <a:latin typeface="Arial"/>
                <a:ea typeface="Arial"/>
                <a:cs typeface="Arial"/>
                <a:sym typeface="Arial"/>
              </a:defRPr>
            </a:lvl2pPr>
            <a:lvl3pPr marL="0" indent="914355" defTabSz="685800">
              <a:lnSpc>
                <a:spcPct val="90000"/>
              </a:lnSpc>
              <a:spcBef>
                <a:spcPts val="750"/>
              </a:spcBef>
              <a:buSzTx/>
              <a:buNone/>
              <a:defRPr sz="1800">
                <a:solidFill>
                  <a:srgbClr val="FFFFFF"/>
                </a:solidFill>
                <a:latin typeface="Arial"/>
                <a:ea typeface="Arial"/>
                <a:cs typeface="Arial"/>
                <a:sym typeface="Arial"/>
              </a:defRPr>
            </a:lvl3pPr>
            <a:lvl4pPr marL="0" indent="1371531" defTabSz="685800">
              <a:lnSpc>
                <a:spcPct val="90000"/>
              </a:lnSpc>
              <a:spcBef>
                <a:spcPts val="750"/>
              </a:spcBef>
              <a:buSzTx/>
              <a:buNone/>
              <a:defRPr sz="1800">
                <a:solidFill>
                  <a:srgbClr val="FFFFFF"/>
                </a:solidFill>
                <a:latin typeface="Arial"/>
                <a:ea typeface="Arial"/>
                <a:cs typeface="Arial"/>
                <a:sym typeface="Arial"/>
              </a:defRPr>
            </a:lvl4pPr>
            <a:lvl5pPr marL="0" indent="1828708" defTabSz="685800">
              <a:lnSpc>
                <a:spcPct val="90000"/>
              </a:lnSpc>
              <a:spcBef>
                <a:spcPts val="75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6593074"/>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Title (1/4) + blank">
    <p:bg>
      <p:bgPr>
        <a:solidFill>
          <a:srgbClr val="264A60"/>
        </a:solidFill>
        <a:effectLst/>
      </p:bgPr>
    </p:bg>
    <p:spTree>
      <p:nvGrpSpPr>
        <p:cNvPr id="1" name=""/>
        <p:cNvGrpSpPr/>
        <p:nvPr/>
      </p:nvGrpSpPr>
      <p:grpSpPr>
        <a:xfrm>
          <a:off x="0" y="0"/>
          <a:ext cx="0" cy="0"/>
          <a:chOff x="0" y="0"/>
          <a:chExt cx="0" cy="0"/>
        </a:xfrm>
      </p:grpSpPr>
      <p:sp>
        <p:nvSpPr>
          <p:cNvPr id="1850"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24236956"/>
      </p:ext>
    </p:extLst>
  </p:cSld>
  <p:clrMapOvr>
    <a:masterClrMapping/>
  </p:clrMapOvr>
  <p:transition spd="med"/>
</p:sldLayout>
</file>

<file path=ppt/slideLayouts/slideLayout1420.xml><?xml version="1.0" encoding="utf-8"?>
<p:sldLayout xmlns:a="http://schemas.openxmlformats.org/drawingml/2006/main" xmlns:r="http://schemas.openxmlformats.org/officeDocument/2006/relationships" xmlns:p="http://schemas.openxmlformats.org/presentationml/2006/main" showMasterSp="0" type="tx">
  <p:cSld name="3_Content Slide 3">
    <p:bg>
      <p:bgPr>
        <a:solidFill>
          <a:srgbClr val="FFFFFF"/>
        </a:solidFill>
        <a:effectLst/>
      </p:bgPr>
    </p:bg>
    <p:spTree>
      <p:nvGrpSpPr>
        <p:cNvPr id="1" name=""/>
        <p:cNvGrpSpPr/>
        <p:nvPr/>
      </p:nvGrpSpPr>
      <p:grpSpPr>
        <a:xfrm>
          <a:off x="0" y="0"/>
          <a:ext cx="0" cy="0"/>
          <a:chOff x="0" y="0"/>
          <a:chExt cx="0" cy="0"/>
        </a:xfrm>
      </p:grpSpPr>
      <p:sp>
        <p:nvSpPr>
          <p:cNvPr id="2329"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685800">
              <a:lnSpc>
                <a:spcPct val="90000"/>
              </a:lnSpc>
              <a:spcBef>
                <a:spcPts val="0"/>
              </a:spcBef>
              <a:buSzTx/>
              <a:buNone/>
              <a:defRPr sz="1538" b="1">
                <a:solidFill>
                  <a:srgbClr val="1F343E"/>
                </a:solidFill>
                <a:latin typeface="+mn-lt"/>
                <a:ea typeface="+mn-ea"/>
                <a:cs typeface="+mn-cs"/>
                <a:sym typeface="Helvetica"/>
              </a:defRPr>
            </a:lvl1pPr>
            <a:lvl2pPr marL="489347" indent="-146447" defTabSz="685800">
              <a:lnSpc>
                <a:spcPct val="90000"/>
              </a:lnSpc>
              <a:spcBef>
                <a:spcPts val="0"/>
              </a:spcBef>
              <a:buSzPct val="100000"/>
              <a:defRPr sz="1538" b="1">
                <a:solidFill>
                  <a:srgbClr val="1F343E"/>
                </a:solidFill>
                <a:latin typeface="+mn-lt"/>
                <a:ea typeface="+mn-ea"/>
                <a:cs typeface="+mn-cs"/>
                <a:sym typeface="Helvetica"/>
              </a:defRPr>
            </a:lvl2pPr>
            <a:lvl3pPr marL="861536" indent="-175736" defTabSz="685800">
              <a:lnSpc>
                <a:spcPct val="90000"/>
              </a:lnSpc>
              <a:spcBef>
                <a:spcPts val="0"/>
              </a:spcBef>
              <a:buSzPct val="100000"/>
              <a:defRPr sz="1538" b="1">
                <a:solidFill>
                  <a:srgbClr val="1F343E"/>
                </a:solidFill>
                <a:latin typeface="+mn-lt"/>
                <a:ea typeface="+mn-ea"/>
                <a:cs typeface="+mn-cs"/>
                <a:sym typeface="Helvetica"/>
              </a:defRPr>
            </a:lvl3pPr>
            <a:lvl4pPr marL="1223963" indent="-195263" defTabSz="685800">
              <a:lnSpc>
                <a:spcPct val="90000"/>
              </a:lnSpc>
              <a:spcBef>
                <a:spcPts val="0"/>
              </a:spcBef>
              <a:buSzPct val="100000"/>
              <a:defRPr sz="1538" b="1">
                <a:solidFill>
                  <a:srgbClr val="1F343E"/>
                </a:solidFill>
                <a:latin typeface="+mn-lt"/>
                <a:ea typeface="+mn-ea"/>
                <a:cs typeface="+mn-cs"/>
                <a:sym typeface="Helvetica"/>
              </a:defRPr>
            </a:lvl4pPr>
            <a:lvl5pPr marL="1566863" indent="-195263" defTabSz="685800">
              <a:lnSpc>
                <a:spcPct val="90000"/>
              </a:lnSpc>
              <a:spcBef>
                <a:spcPts val="0"/>
              </a:spcBef>
              <a:buSzPct val="100000"/>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30"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1"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2"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3"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4"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5"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336"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337"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lnSpc>
                <a:spcPct val="90000"/>
              </a:lnSpc>
              <a:spcBef>
                <a:spcPts val="0"/>
              </a:spcBef>
              <a:buSzTx/>
              <a:buNone/>
              <a:defRPr sz="2900" b="1" spc="200">
                <a:solidFill>
                  <a:srgbClr val="FFFFFF"/>
                </a:solidFill>
                <a:latin typeface="+mj-lt"/>
                <a:ea typeface="+mj-ea"/>
                <a:cs typeface="+mj-cs"/>
                <a:sym typeface="Helvetica Neue"/>
              </a:defRPr>
            </a:lvl1pPr>
          </a:lstStyle>
          <a:p>
            <a:pPr marL="0" indent="0" defTabSz="584200">
              <a:lnSpc>
                <a:spcPct val="90000"/>
              </a:lnSpc>
              <a:spcBef>
                <a:spcPts val="0"/>
              </a:spcBef>
              <a:buSzTx/>
              <a:buNone/>
              <a:defRPr sz="2900" b="1" spc="200">
                <a:solidFill>
                  <a:srgbClr val="FFFFFF"/>
                </a:solidFill>
                <a:latin typeface="+mj-lt"/>
                <a:ea typeface="+mj-ea"/>
                <a:cs typeface="+mj-cs"/>
                <a:sym typeface="Helvetica Neue"/>
              </a:defRPr>
            </a:pPr>
            <a:endParaRPr/>
          </a:p>
        </p:txBody>
      </p:sp>
      <p:sp>
        <p:nvSpPr>
          <p:cNvPr id="2338"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339"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0"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1"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2"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3"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4"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5"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©2017 IBM Corporation</a:t>
            </a:r>
          </a:p>
        </p:txBody>
      </p:sp>
      <p:sp>
        <p:nvSpPr>
          <p:cNvPr id="2346"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89864976"/>
      </p:ext>
    </p:extLst>
  </p:cSld>
  <p:clrMapOvr>
    <a:masterClrMapping/>
  </p:clrMapOvr>
  <p:transition spd="med"/>
</p:sldLayout>
</file>

<file path=ppt/slideLayouts/slideLayout1421.xml><?xml version="1.0" encoding="utf-8"?>
<p:sldLayout xmlns:a="http://schemas.openxmlformats.org/drawingml/2006/main" xmlns:r="http://schemas.openxmlformats.org/officeDocument/2006/relationships" xmlns:p="http://schemas.openxmlformats.org/presentationml/2006/main" showMasterSp="0" type="tx">
  <p:cSld name="3_Title slide">
    <p:bg>
      <p:bgPr>
        <a:solidFill>
          <a:srgbClr val="FFFFFF"/>
        </a:solidFill>
        <a:effectLst/>
      </p:bgPr>
    </p:bg>
    <p:spTree>
      <p:nvGrpSpPr>
        <p:cNvPr id="1" name=""/>
        <p:cNvGrpSpPr/>
        <p:nvPr/>
      </p:nvGrpSpPr>
      <p:grpSpPr>
        <a:xfrm>
          <a:off x="0" y="0"/>
          <a:ext cx="0" cy="0"/>
          <a:chOff x="0" y="0"/>
          <a:chExt cx="0" cy="0"/>
        </a:xfrm>
      </p:grpSpPr>
      <p:sp>
        <p:nvSpPr>
          <p:cNvPr id="235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5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35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396" name="Group 54"/>
          <p:cNvGrpSpPr/>
          <p:nvPr/>
        </p:nvGrpSpPr>
        <p:grpSpPr>
          <a:xfrm>
            <a:off x="8252694" y="6206739"/>
            <a:ext cx="631978" cy="341480"/>
            <a:chOff x="0" y="0"/>
            <a:chExt cx="1685274" cy="682958"/>
          </a:xfrm>
        </p:grpSpPr>
        <p:sp>
          <p:nvSpPr>
            <p:cNvPr id="2356"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7"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8"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9"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0"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1"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2"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3"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4"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5"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6"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7"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8"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9"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0"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1"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2"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3"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4"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5"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6"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7"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8"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9"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0"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1"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2"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3"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4"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5"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6"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7"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8"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9"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0"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1"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2"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3"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4"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5"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397"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98" name="Body Level One…"/>
          <p:cNvSpPr txBox="1">
            <a:spLocks noGrp="1"/>
          </p:cNvSpPr>
          <p:nvPr>
            <p:ph type="body" sz="quarter" idx="1"/>
          </p:nvPr>
        </p:nvSpPr>
        <p:spPr>
          <a:xfrm>
            <a:off x="412086" y="2362321"/>
            <a:ext cx="3563993"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99" name="Title Text"/>
          <p:cNvSpPr txBox="1">
            <a:spLocks noGrp="1"/>
          </p:cNvSpPr>
          <p:nvPr>
            <p:ph type="title"/>
          </p:nvPr>
        </p:nvSpPr>
        <p:spPr>
          <a:xfrm>
            <a:off x="407325" y="790255"/>
            <a:ext cx="3627369"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40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01" name="Rectangle 48"/>
          <p:cNvSpPr/>
          <p:nvPr/>
        </p:nvSpPr>
        <p:spPr>
          <a:xfrm>
            <a:off x="4532924" y="0"/>
            <a:ext cx="1699243"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1679125"/>
      </p:ext>
    </p:extLst>
  </p:cSld>
  <p:clrMapOvr>
    <a:masterClrMapping/>
  </p:clrMapOvr>
  <p:transition spd="med"/>
</p:sldLayout>
</file>

<file path=ppt/slideLayouts/slideLayout1422.xml><?xml version="1.0" encoding="utf-8"?>
<p:sldLayout xmlns:a="http://schemas.openxmlformats.org/drawingml/2006/main" xmlns:r="http://schemas.openxmlformats.org/officeDocument/2006/relationships" xmlns:p="http://schemas.openxmlformats.org/presentationml/2006/main" showMasterSp="0" type="tx">
  <p:cSld name="2_Divider">
    <p:bg>
      <p:bgPr>
        <a:solidFill>
          <a:srgbClr val="FFFFFF"/>
        </a:solidFill>
        <a:effectLst/>
      </p:bgPr>
    </p:bg>
    <p:spTree>
      <p:nvGrpSpPr>
        <p:cNvPr id="1" name=""/>
        <p:cNvGrpSpPr/>
        <p:nvPr/>
      </p:nvGrpSpPr>
      <p:grpSpPr>
        <a:xfrm>
          <a:off x="0" y="0"/>
          <a:ext cx="0" cy="0"/>
          <a:chOff x="0" y="0"/>
          <a:chExt cx="0" cy="0"/>
        </a:xfrm>
      </p:grpSpPr>
      <p:sp>
        <p:nvSpPr>
          <p:cNvPr id="240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1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11"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452" name="Group 54"/>
          <p:cNvGrpSpPr/>
          <p:nvPr/>
        </p:nvGrpSpPr>
        <p:grpSpPr>
          <a:xfrm>
            <a:off x="8252694" y="6206739"/>
            <a:ext cx="631978" cy="341480"/>
            <a:chOff x="0" y="0"/>
            <a:chExt cx="1685274" cy="682958"/>
          </a:xfrm>
        </p:grpSpPr>
        <p:sp>
          <p:nvSpPr>
            <p:cNvPr id="2412"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3"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4"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5"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6"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7"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8"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9"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0"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1"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2"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3"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4"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5"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6"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7"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8"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9"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0"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1"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2"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3"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4"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5"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6"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7"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8"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9"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0"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1"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2"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3"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4"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5"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6"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7"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8"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9"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0"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1"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453"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54" name="Title Text"/>
          <p:cNvSpPr txBox="1">
            <a:spLocks noGrp="1"/>
          </p:cNvSpPr>
          <p:nvPr>
            <p:ph type="title"/>
          </p:nvPr>
        </p:nvSpPr>
        <p:spPr>
          <a:xfrm>
            <a:off x="410309" y="803278"/>
            <a:ext cx="3487615" cy="2229672"/>
          </a:xfrm>
          <a:prstGeom prst="rect">
            <a:avLst/>
          </a:prstGeom>
        </p:spPr>
        <p:txBody>
          <a:bodyPr lIns="0" tIns="0" rIns="0" bIns="0" anchor="t"/>
          <a:lstStyle>
            <a:lvl1pPr defTabSz="914355">
              <a:lnSpc>
                <a:spcPct val="90000"/>
              </a:lnSpc>
              <a:defRPr b="0">
                <a:solidFill>
                  <a:srgbClr val="000000"/>
                </a:solidFill>
                <a:latin typeface="Arial"/>
                <a:ea typeface="Arial"/>
                <a:cs typeface="Arial"/>
                <a:sym typeface="Arial"/>
              </a:defRPr>
            </a:lvl1pPr>
          </a:lstStyle>
          <a:p>
            <a:r>
              <a:t>Title Text</a:t>
            </a:r>
          </a:p>
        </p:txBody>
      </p:sp>
      <p:sp>
        <p:nvSpPr>
          <p:cNvPr id="245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56" name="Body Level One…"/>
          <p:cNvSpPr txBox="1">
            <a:spLocks noGrp="1"/>
          </p:cNvSpPr>
          <p:nvPr>
            <p:ph type="body" sz="quarter" idx="1"/>
          </p:nvPr>
        </p:nvSpPr>
        <p:spPr>
          <a:xfrm>
            <a:off x="412086" y="3664854"/>
            <a:ext cx="3495609"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1353689"/>
      </p:ext>
    </p:extLst>
  </p:cSld>
  <p:clrMapOvr>
    <a:masterClrMapping/>
  </p:clrMapOvr>
  <p:transition spd="med"/>
</p:sldLayout>
</file>

<file path=ppt/slideLayouts/slideLayout1423.xml><?xml version="1.0" encoding="utf-8"?>
<p:sldLayout xmlns:a="http://schemas.openxmlformats.org/drawingml/2006/main" xmlns:r="http://schemas.openxmlformats.org/officeDocument/2006/relationships" xmlns:p="http://schemas.openxmlformats.org/presentationml/2006/main" showMasterSp="0" type="tx">
  <p:cSld name="3_Divider">
    <p:bg>
      <p:bgPr>
        <a:solidFill>
          <a:srgbClr val="FFFFFF"/>
        </a:solidFill>
        <a:effectLst/>
      </p:bgPr>
    </p:bg>
    <p:spTree>
      <p:nvGrpSpPr>
        <p:cNvPr id="1" name=""/>
        <p:cNvGrpSpPr/>
        <p:nvPr/>
      </p:nvGrpSpPr>
      <p:grpSpPr>
        <a:xfrm>
          <a:off x="0" y="0"/>
          <a:ext cx="0" cy="0"/>
          <a:chOff x="0" y="0"/>
          <a:chExt cx="0" cy="0"/>
        </a:xfrm>
      </p:grpSpPr>
      <p:sp>
        <p:nvSpPr>
          <p:cNvPr id="24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66"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07" name="Group 54"/>
          <p:cNvGrpSpPr/>
          <p:nvPr/>
        </p:nvGrpSpPr>
        <p:grpSpPr>
          <a:xfrm>
            <a:off x="8252694" y="6206739"/>
            <a:ext cx="631978" cy="341480"/>
            <a:chOff x="0" y="0"/>
            <a:chExt cx="1685274" cy="682958"/>
          </a:xfrm>
        </p:grpSpPr>
        <p:sp>
          <p:nvSpPr>
            <p:cNvPr id="246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08"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09"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5744039"/>
      </p:ext>
    </p:extLst>
  </p:cSld>
  <p:clrMapOvr>
    <a:masterClrMapping/>
  </p:clrMapOvr>
  <p:transition spd="med"/>
</p:sldLayout>
</file>

<file path=ppt/slideLayouts/slideLayout1424.xml><?xml version="1.0" encoding="utf-8"?>
<p:sldLayout xmlns:a="http://schemas.openxmlformats.org/drawingml/2006/main" xmlns:r="http://schemas.openxmlformats.org/officeDocument/2006/relationships" xmlns:p="http://schemas.openxmlformats.org/presentationml/2006/main" showMasterSp="0" type="tx">
  <p:cSld name="5_Divider">
    <p:bg>
      <p:bgPr>
        <a:solidFill>
          <a:srgbClr val="FFFFFF"/>
        </a:solidFill>
        <a:effectLst/>
      </p:bgPr>
    </p:bg>
    <p:spTree>
      <p:nvGrpSpPr>
        <p:cNvPr id="1" name=""/>
        <p:cNvGrpSpPr/>
        <p:nvPr/>
      </p:nvGrpSpPr>
      <p:grpSpPr>
        <a:xfrm>
          <a:off x="0" y="0"/>
          <a:ext cx="0" cy="0"/>
          <a:chOff x="0" y="0"/>
          <a:chExt cx="0" cy="0"/>
        </a:xfrm>
      </p:grpSpPr>
      <p:sp>
        <p:nvSpPr>
          <p:cNvPr id="25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9" name="Rectangle 45"/>
          <p:cNvSpPr/>
          <p:nvPr/>
        </p:nvSpPr>
        <p:spPr>
          <a:xfrm>
            <a:off x="0" y="0"/>
            <a:ext cx="9144000"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60" name="Group 54"/>
          <p:cNvGrpSpPr/>
          <p:nvPr/>
        </p:nvGrpSpPr>
        <p:grpSpPr>
          <a:xfrm>
            <a:off x="8252694" y="6206739"/>
            <a:ext cx="631978" cy="341480"/>
            <a:chOff x="0" y="0"/>
            <a:chExt cx="1685274" cy="682958"/>
          </a:xfrm>
        </p:grpSpPr>
        <p:sp>
          <p:nvSpPr>
            <p:cNvPr id="2520"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1"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2"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3"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4"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5"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6"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7"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8"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9"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0"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1"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2"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3"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4"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5"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6"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7"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8"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9"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0"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1"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2"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3"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4"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5"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6"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7"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8"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9"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0"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1"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2"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3"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4"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5"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6"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7"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8"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9"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61"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62"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553985"/>
      </p:ext>
    </p:extLst>
  </p:cSld>
  <p:clrMapOvr>
    <a:masterClrMapping/>
  </p:clrMapOvr>
  <p:transition spd="med"/>
</p:sldLayout>
</file>

<file path=ppt/slideLayouts/slideLayout1425.xml><?xml version="1.0" encoding="utf-8"?>
<p:sldLayout xmlns:a="http://schemas.openxmlformats.org/drawingml/2006/main" xmlns:r="http://schemas.openxmlformats.org/officeDocument/2006/relationships" xmlns:p="http://schemas.openxmlformats.org/presentationml/2006/main" showMasterSp="0" type="tx">
  <p:cSld name="6_Divider">
    <p:bg>
      <p:bgPr>
        <a:solidFill>
          <a:srgbClr val="FFFFFF"/>
        </a:solidFill>
        <a:effectLst/>
      </p:bgPr>
    </p:bg>
    <p:spTree>
      <p:nvGrpSpPr>
        <p:cNvPr id="1" name=""/>
        <p:cNvGrpSpPr/>
        <p:nvPr/>
      </p:nvGrpSpPr>
      <p:grpSpPr>
        <a:xfrm>
          <a:off x="0" y="0"/>
          <a:ext cx="0" cy="0"/>
          <a:chOff x="0" y="0"/>
          <a:chExt cx="0" cy="0"/>
        </a:xfrm>
      </p:grpSpPr>
      <p:sp>
        <p:nvSpPr>
          <p:cNvPr id="257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7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72" name="Rectangle 46"/>
          <p:cNvSpPr/>
          <p:nvPr/>
        </p:nvSpPr>
        <p:spPr>
          <a:xfrm>
            <a:off x="1" y="2"/>
            <a:ext cx="9144002" cy="6858001"/>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13" name="Group 54"/>
          <p:cNvGrpSpPr/>
          <p:nvPr/>
        </p:nvGrpSpPr>
        <p:grpSpPr>
          <a:xfrm>
            <a:off x="8252694" y="6206739"/>
            <a:ext cx="631978" cy="341480"/>
            <a:chOff x="0" y="0"/>
            <a:chExt cx="1685274" cy="682958"/>
          </a:xfrm>
        </p:grpSpPr>
        <p:sp>
          <p:nvSpPr>
            <p:cNvPr id="2573"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4"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5"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6"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7"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8"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9"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0"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1"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2"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3"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4"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5"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6"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7"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8"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9"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0"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1"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2"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3"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4"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5"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6"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7"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8"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9"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0"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1"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2"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3"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4"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5"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6"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7"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8"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9"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0"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1"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2"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14"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61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8202478"/>
      </p:ext>
    </p:extLst>
  </p:cSld>
  <p:clrMapOvr>
    <a:masterClrMapping/>
  </p:clrMapOvr>
  <p:transition spd="med"/>
</p:sldLayout>
</file>

<file path=ppt/slideLayouts/slideLayout1426.xml><?xml version="1.0" encoding="utf-8"?>
<p:sldLayout xmlns:a="http://schemas.openxmlformats.org/drawingml/2006/main" xmlns:r="http://schemas.openxmlformats.org/officeDocument/2006/relationships" xmlns:p="http://schemas.openxmlformats.org/presentationml/2006/main" showMasterSp="0" type="tx">
  <p:cSld name="4_Divider">
    <p:bg>
      <p:bgPr>
        <a:solidFill>
          <a:srgbClr val="FFFFFF"/>
        </a:solidFill>
        <a:effectLst/>
      </p:bgPr>
    </p:bg>
    <p:spTree>
      <p:nvGrpSpPr>
        <p:cNvPr id="1" name=""/>
        <p:cNvGrpSpPr/>
        <p:nvPr/>
      </p:nvGrpSpPr>
      <p:grpSpPr>
        <a:xfrm>
          <a:off x="0" y="0"/>
          <a:ext cx="0" cy="0"/>
          <a:chOff x="0" y="0"/>
          <a:chExt cx="0" cy="0"/>
        </a:xfrm>
      </p:grpSpPr>
      <p:sp>
        <p:nvSpPr>
          <p:cNvPr id="262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2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6" name="Rectangle 48"/>
          <p:cNvSpPr/>
          <p:nvPr/>
        </p:nvSpPr>
        <p:spPr>
          <a:xfrm>
            <a:off x="5695462" y="0"/>
            <a:ext cx="1699242"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67" name="Group 54"/>
          <p:cNvGrpSpPr/>
          <p:nvPr/>
        </p:nvGrpSpPr>
        <p:grpSpPr>
          <a:xfrm>
            <a:off x="8252694" y="6206739"/>
            <a:ext cx="631978" cy="341480"/>
            <a:chOff x="0" y="0"/>
            <a:chExt cx="1685274" cy="682958"/>
          </a:xfrm>
        </p:grpSpPr>
        <p:sp>
          <p:nvSpPr>
            <p:cNvPr id="262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68" name="Rectangle 47"/>
          <p:cNvSpPr/>
          <p:nvPr/>
        </p:nvSpPr>
        <p:spPr>
          <a:xfrm>
            <a:off x="1" y="0"/>
            <a:ext cx="6408616"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000000"/>
                </a:solidFill>
                <a:latin typeface="Arial"/>
                <a:ea typeface="Arial"/>
                <a:cs typeface="Arial"/>
                <a:sym typeface="Arial"/>
              </a:defRPr>
            </a:pPr>
            <a:endParaRPr sz="1800"/>
          </a:p>
        </p:txBody>
      </p:sp>
      <p:sp>
        <p:nvSpPr>
          <p:cNvPr id="2669" name="Title Text"/>
          <p:cNvSpPr txBox="1">
            <a:spLocks noGrp="1"/>
          </p:cNvSpPr>
          <p:nvPr>
            <p:ph type="title"/>
          </p:nvPr>
        </p:nvSpPr>
        <p:spPr>
          <a:xfrm>
            <a:off x="410307" y="803283"/>
            <a:ext cx="5382846" cy="1491007"/>
          </a:xfrm>
          <a:prstGeom prst="rect">
            <a:avLst/>
          </a:prstGeom>
        </p:spPr>
        <p:txBody>
          <a:bodyPr lIns="0" tIns="0" rIns="0" bIns="0" anchor="t"/>
          <a:lstStyle>
            <a:lvl1pPr defTabSz="914355">
              <a:lnSpc>
                <a:spcPct val="90000"/>
              </a:lnSpc>
              <a:defRPr b="0">
                <a:solidFill>
                  <a:srgbClr val="2D2D2D"/>
                </a:solidFill>
                <a:latin typeface="Arial"/>
                <a:ea typeface="Arial"/>
                <a:cs typeface="Arial"/>
                <a:sym typeface="Arial"/>
              </a:defRPr>
            </a:lvl1pPr>
          </a:lstStyle>
          <a:p>
            <a:r>
              <a:t>Title Text</a:t>
            </a:r>
          </a:p>
        </p:txBody>
      </p:sp>
      <p:sp>
        <p:nvSpPr>
          <p:cNvPr id="267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6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8572037"/>
      </p:ext>
    </p:extLst>
  </p:cSld>
  <p:clrMapOvr>
    <a:masterClrMapping/>
  </p:clrMapOvr>
  <p:transition spd="med"/>
</p:sldLayout>
</file>

<file path=ppt/slideLayouts/slideLayout1427.xml><?xml version="1.0" encoding="utf-8"?>
<p:sldLayout xmlns:a="http://schemas.openxmlformats.org/drawingml/2006/main" xmlns:r="http://schemas.openxmlformats.org/officeDocument/2006/relationships" xmlns:p="http://schemas.openxmlformats.org/presentationml/2006/main" showMasterSp="0" type="tx">
  <p:cSld name="2_Title and Bullets">
    <p:bg>
      <p:bgPr>
        <a:solidFill>
          <a:srgbClr val="FFFFFF"/>
        </a:solidFill>
        <a:effectLst/>
      </p:bgPr>
    </p:bg>
    <p:spTree>
      <p:nvGrpSpPr>
        <p:cNvPr id="1" name=""/>
        <p:cNvGrpSpPr/>
        <p:nvPr/>
      </p:nvGrpSpPr>
      <p:grpSpPr>
        <a:xfrm>
          <a:off x="0" y="0"/>
          <a:ext cx="0" cy="0"/>
          <a:chOff x="0" y="0"/>
          <a:chExt cx="0" cy="0"/>
        </a:xfrm>
      </p:grpSpPr>
      <p:sp>
        <p:nvSpPr>
          <p:cNvPr id="26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8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8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3" name="Body Level One…"/>
          <p:cNvSpPr txBox="1">
            <a:spLocks noGrp="1"/>
          </p:cNvSpPr>
          <p:nvPr>
            <p:ph type="body" sz="quarter" idx="1"/>
          </p:nvPr>
        </p:nvSpPr>
        <p:spPr>
          <a:xfrm>
            <a:off x="268724" y="1673178"/>
            <a:ext cx="1870740" cy="1107997"/>
          </a:xfrm>
          <a:prstGeom prst="rect">
            <a:avLst/>
          </a:prstGeom>
        </p:spPr>
        <p:txBody>
          <a:bodyPr lIns="0" tIns="0" rIns="0" bIns="0" anchor="t"/>
          <a:lstStyle>
            <a:lvl1pPr marL="0" indent="0" defTabSz="914355">
              <a:spcBef>
                <a:spcPts val="600"/>
              </a:spcBef>
              <a:buSzTx/>
              <a:buNone/>
              <a:defRPr sz="1800">
                <a:solidFill>
                  <a:srgbClr val="FFFFFF"/>
                </a:solidFill>
                <a:latin typeface="Arial"/>
                <a:ea typeface="Arial"/>
                <a:cs typeface="Arial"/>
                <a:sym typeface="Arial"/>
              </a:defRPr>
            </a:lvl1pPr>
            <a:lvl2pPr marL="0" indent="457178" defTabSz="914355">
              <a:spcBef>
                <a:spcPts val="600"/>
              </a:spcBef>
              <a:buSzTx/>
              <a:buNone/>
              <a:defRPr sz="1800">
                <a:solidFill>
                  <a:srgbClr val="FFFFFF"/>
                </a:solidFill>
                <a:latin typeface="Arial"/>
                <a:ea typeface="Arial"/>
                <a:cs typeface="Arial"/>
                <a:sym typeface="Arial"/>
              </a:defRPr>
            </a:lvl2pPr>
            <a:lvl3pPr marL="0" indent="914355" defTabSz="914355">
              <a:spcBef>
                <a:spcPts val="600"/>
              </a:spcBef>
              <a:buSzTx/>
              <a:buNone/>
              <a:defRPr sz="1800">
                <a:solidFill>
                  <a:srgbClr val="FFFFFF"/>
                </a:solidFill>
                <a:latin typeface="Arial"/>
                <a:ea typeface="Arial"/>
                <a:cs typeface="Arial"/>
                <a:sym typeface="Arial"/>
              </a:defRPr>
            </a:lvl3pPr>
            <a:lvl4pPr marL="0" indent="1371531" defTabSz="914355">
              <a:spcBef>
                <a:spcPts val="600"/>
              </a:spcBef>
              <a:buSzTx/>
              <a:buNone/>
              <a:defRPr sz="1800">
                <a:solidFill>
                  <a:srgbClr val="FFFFFF"/>
                </a:solidFill>
                <a:latin typeface="Arial"/>
                <a:ea typeface="Arial"/>
                <a:cs typeface="Arial"/>
                <a:sym typeface="Arial"/>
              </a:defRPr>
            </a:lvl4pPr>
            <a:lvl5pPr marL="0" indent="1828708" defTabSz="914355">
              <a:spcBef>
                <a:spcPts val="60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2635081"/>
      </p:ext>
    </p:extLst>
  </p:cSld>
  <p:clrMapOvr>
    <a:masterClrMapping/>
  </p:clrMapOvr>
  <p:transition spd="med"/>
</p:sldLayout>
</file>

<file path=ppt/slideLayouts/slideLayout1428.xml><?xml version="1.0" encoding="utf-8"?>
<p:sldLayout xmlns:a="http://schemas.openxmlformats.org/drawingml/2006/main" xmlns:r="http://schemas.openxmlformats.org/officeDocument/2006/relationships" xmlns:p="http://schemas.openxmlformats.org/presentationml/2006/main" showMasterSp="0" type="tx">
  <p:cSld name="4_Title and Bullets">
    <p:bg>
      <p:bgPr>
        <a:solidFill>
          <a:srgbClr val="FFFFFF"/>
        </a:solidFill>
        <a:effectLst/>
      </p:bgPr>
    </p:bg>
    <p:spTree>
      <p:nvGrpSpPr>
        <p:cNvPr id="1" name=""/>
        <p:cNvGrpSpPr/>
        <p:nvPr/>
      </p:nvGrpSpPr>
      <p:grpSpPr>
        <a:xfrm>
          <a:off x="0" y="0"/>
          <a:ext cx="0" cy="0"/>
          <a:chOff x="0" y="0"/>
          <a:chExt cx="0" cy="0"/>
        </a:xfrm>
      </p:grpSpPr>
      <p:sp>
        <p:nvSpPr>
          <p:cNvPr id="269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93"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4"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95"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9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2015 IBM Corporation</a:t>
            </a:r>
          </a:p>
        </p:txBody>
      </p:sp>
      <p:sp>
        <p:nvSpPr>
          <p:cNvPr id="26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3253775"/>
      </p:ext>
    </p:extLst>
  </p:cSld>
  <p:clrMapOvr>
    <a:masterClrMapping/>
  </p:clrMapOvr>
  <p:transition spd="med"/>
</p:sldLayout>
</file>

<file path=ppt/slideLayouts/slideLayout1429.xml><?xml version="1.0" encoding="utf-8"?>
<p:sldLayout xmlns:a="http://schemas.openxmlformats.org/drawingml/2006/main" xmlns:r="http://schemas.openxmlformats.org/officeDocument/2006/relationships" xmlns:p="http://schemas.openxmlformats.org/presentationml/2006/main" showMasterSp="0" type="tx">
  <p:cSld name="3_Title and Bullets">
    <p:bg>
      <p:bgPr>
        <a:solidFill>
          <a:srgbClr val="FFFFFF"/>
        </a:solidFill>
        <a:effectLst/>
      </p:bgPr>
    </p:bg>
    <p:spTree>
      <p:nvGrpSpPr>
        <p:cNvPr id="1" name=""/>
        <p:cNvGrpSpPr/>
        <p:nvPr/>
      </p:nvGrpSpPr>
      <p:grpSpPr>
        <a:xfrm>
          <a:off x="0" y="0"/>
          <a:ext cx="0" cy="0"/>
          <a:chOff x="0" y="0"/>
          <a:chExt cx="0" cy="0"/>
        </a:xfrm>
      </p:grpSpPr>
      <p:sp>
        <p:nvSpPr>
          <p:cNvPr id="270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06" name="Rectangle 7"/>
          <p:cNvSpPr/>
          <p:nvPr/>
        </p:nvSpPr>
        <p:spPr>
          <a:xfrm>
            <a:off x="1" y="0"/>
            <a:ext cx="2471615"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7"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8"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09"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3917723"/>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Title (1/3) + content (1-column)">
    <p:bg>
      <p:bgPr>
        <a:solidFill>
          <a:srgbClr val="264A60"/>
        </a:solidFill>
        <a:effectLst/>
      </p:bgPr>
    </p:bg>
    <p:spTree>
      <p:nvGrpSpPr>
        <p:cNvPr id="1" name=""/>
        <p:cNvGrpSpPr/>
        <p:nvPr/>
      </p:nvGrpSpPr>
      <p:grpSpPr>
        <a:xfrm>
          <a:off x="0" y="0"/>
          <a:ext cx="0" cy="0"/>
          <a:chOff x="0" y="0"/>
          <a:chExt cx="0" cy="0"/>
        </a:xfrm>
      </p:grpSpPr>
      <p:sp>
        <p:nvSpPr>
          <p:cNvPr id="1858"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9" name="Body Level One…"/>
          <p:cNvSpPr txBox="1">
            <a:spLocks noGrp="1"/>
          </p:cNvSpPr>
          <p:nvPr>
            <p:ph type="body" idx="1"/>
          </p:nvPr>
        </p:nvSpPr>
        <p:spPr>
          <a:xfrm>
            <a:off x="3129775" y="231648"/>
            <a:ext cx="5659807"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81274237"/>
      </p:ext>
    </p:extLst>
  </p:cSld>
  <p:clrMapOvr>
    <a:masterClrMapping/>
  </p:clrMapOvr>
  <p:transition spd="med"/>
</p:sldLayout>
</file>

<file path=ppt/slideLayouts/slideLayout1430.xml><?xml version="1.0" encoding="utf-8"?>
<p:sldLayout xmlns:a="http://schemas.openxmlformats.org/drawingml/2006/main" xmlns:r="http://schemas.openxmlformats.org/officeDocument/2006/relationships" xmlns:p="http://schemas.openxmlformats.org/presentationml/2006/main" showMasterSp="0" type="tx">
  <p:cSld name="5_Title and Bullets">
    <p:bg>
      <p:bgPr>
        <a:solidFill>
          <a:srgbClr val="FFFFFF"/>
        </a:solidFill>
        <a:effectLst/>
      </p:bgPr>
    </p:bg>
    <p:spTree>
      <p:nvGrpSpPr>
        <p:cNvPr id="1" name=""/>
        <p:cNvGrpSpPr/>
        <p:nvPr/>
      </p:nvGrpSpPr>
      <p:grpSpPr>
        <a:xfrm>
          <a:off x="0" y="0"/>
          <a:ext cx="0" cy="0"/>
          <a:chOff x="0" y="0"/>
          <a:chExt cx="0" cy="0"/>
        </a:xfrm>
      </p:grpSpPr>
      <p:sp>
        <p:nvSpPr>
          <p:cNvPr id="27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19" name="Rectangle 7"/>
          <p:cNvSpPr/>
          <p:nvPr/>
        </p:nvSpPr>
        <p:spPr>
          <a:xfrm>
            <a:off x="1" y="0"/>
            <a:ext cx="2471615" cy="6858000"/>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22"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2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8813511"/>
      </p:ext>
    </p:extLst>
  </p:cSld>
  <p:clrMapOvr>
    <a:masterClrMapping/>
  </p:clrMapOvr>
  <p:transition spd="med"/>
</p:sldLayout>
</file>

<file path=ppt/slideLayouts/slideLayout1431.xml><?xml version="1.0" encoding="utf-8"?>
<p:sldLayout xmlns:a="http://schemas.openxmlformats.org/drawingml/2006/main" xmlns:r="http://schemas.openxmlformats.org/officeDocument/2006/relationships" xmlns:p="http://schemas.openxmlformats.org/presentationml/2006/main" showMasterSp="0" type="tx">
  <p:cSld name="Title and Content Photo">
    <p:bg>
      <p:bgPr>
        <a:solidFill>
          <a:srgbClr val="FFFFFF"/>
        </a:solidFill>
        <a:effectLst/>
      </p:bgPr>
    </p:bg>
    <p:spTree>
      <p:nvGrpSpPr>
        <p:cNvPr id="1" name=""/>
        <p:cNvGrpSpPr/>
        <p:nvPr/>
      </p:nvGrpSpPr>
      <p:grpSpPr>
        <a:xfrm>
          <a:off x="0" y="0"/>
          <a:ext cx="0" cy="0"/>
          <a:chOff x="0" y="0"/>
          <a:chExt cx="0" cy="0"/>
        </a:xfrm>
      </p:grpSpPr>
      <p:sp>
        <p:nvSpPr>
          <p:cNvPr id="273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3" name="Rectangle 7"/>
          <p:cNvSpPr/>
          <p:nvPr/>
        </p:nvSpPr>
        <p:spPr>
          <a:xfrm>
            <a:off x="2969848" y="4011900"/>
            <a:ext cx="6174154"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4" name="Rectangle 6"/>
          <p:cNvSpPr/>
          <p:nvPr/>
        </p:nvSpPr>
        <p:spPr>
          <a:xfrm>
            <a:off x="1" y="0"/>
            <a:ext cx="3204308"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5"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36"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7"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1482296"/>
      </p:ext>
    </p:extLst>
  </p:cSld>
  <p:clrMapOvr>
    <a:masterClrMapping/>
  </p:clrMapOvr>
  <p:transition spd="med"/>
</p:sldLayout>
</file>

<file path=ppt/slideLayouts/slideLayout1432.xml><?xml version="1.0" encoding="utf-8"?>
<p:sldLayout xmlns:a="http://schemas.openxmlformats.org/drawingml/2006/main" xmlns:r="http://schemas.openxmlformats.org/officeDocument/2006/relationships" xmlns:p="http://schemas.openxmlformats.org/presentationml/2006/main" showMasterSp="0" type="tx">
  <p:cSld name="3_Title and Content Photo">
    <p:bg>
      <p:bgPr>
        <a:solidFill>
          <a:srgbClr val="FFFFFF"/>
        </a:solidFill>
        <a:effectLst/>
      </p:bgPr>
    </p:bg>
    <p:spTree>
      <p:nvGrpSpPr>
        <p:cNvPr id="1" name=""/>
        <p:cNvGrpSpPr/>
        <p:nvPr/>
      </p:nvGrpSpPr>
      <p:grpSpPr>
        <a:xfrm>
          <a:off x="0" y="0"/>
          <a:ext cx="0" cy="0"/>
          <a:chOff x="0" y="0"/>
          <a:chExt cx="0" cy="0"/>
        </a:xfrm>
      </p:grpSpPr>
      <p:sp>
        <p:nvSpPr>
          <p:cNvPr id="2745"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47" name="Rectangle 7"/>
          <p:cNvSpPr/>
          <p:nvPr/>
        </p:nvSpPr>
        <p:spPr>
          <a:xfrm>
            <a:off x="2969848" y="4011900"/>
            <a:ext cx="6174154" cy="2846104"/>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8"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9"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50"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51"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6016431"/>
      </p:ext>
    </p:extLst>
  </p:cSld>
  <p:clrMapOvr>
    <a:masterClrMapping/>
  </p:clrMapOvr>
  <p:transition spd="med"/>
</p:sldLayout>
</file>

<file path=ppt/slideLayouts/slideLayout1433.xml><?xml version="1.0" encoding="utf-8"?>
<p:sldLayout xmlns:a="http://schemas.openxmlformats.org/drawingml/2006/main" xmlns:r="http://schemas.openxmlformats.org/officeDocument/2006/relationships" xmlns:p="http://schemas.openxmlformats.org/presentationml/2006/main" showMasterSp="0" type="tx">
  <p:cSld name="4_Title and Content Photo">
    <p:bg>
      <p:bgPr>
        <a:solidFill>
          <a:srgbClr val="FFFFFF"/>
        </a:solidFill>
        <a:effectLst/>
      </p:bgPr>
    </p:bg>
    <p:spTree>
      <p:nvGrpSpPr>
        <p:cNvPr id="1" name=""/>
        <p:cNvGrpSpPr/>
        <p:nvPr/>
      </p:nvGrpSpPr>
      <p:grpSpPr>
        <a:xfrm>
          <a:off x="0" y="0"/>
          <a:ext cx="0" cy="0"/>
          <a:chOff x="0" y="0"/>
          <a:chExt cx="0" cy="0"/>
        </a:xfrm>
      </p:grpSpPr>
      <p:sp>
        <p:nvSpPr>
          <p:cNvPr id="275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1" name="Rectangle 7"/>
          <p:cNvSpPr/>
          <p:nvPr/>
        </p:nvSpPr>
        <p:spPr>
          <a:xfrm>
            <a:off x="2969848" y="4988822"/>
            <a:ext cx="6174154" cy="1869181"/>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2"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3"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64"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5"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1493833"/>
      </p:ext>
    </p:extLst>
  </p:cSld>
  <p:clrMapOvr>
    <a:masterClrMapping/>
  </p:clrMapOvr>
  <p:transition spd="med"/>
</p:sldLayout>
</file>

<file path=ppt/slideLayouts/slideLayout1434.xml><?xml version="1.0" encoding="utf-8"?>
<p:sldLayout xmlns:a="http://schemas.openxmlformats.org/drawingml/2006/main" xmlns:r="http://schemas.openxmlformats.org/officeDocument/2006/relationships" xmlns:p="http://schemas.openxmlformats.org/presentationml/2006/main" showMasterSp="0" type="tx">
  <p:cSld name="Side by side 2">
    <p:bg>
      <p:bgPr>
        <a:solidFill>
          <a:srgbClr val="FFFFFF"/>
        </a:solidFill>
        <a:effectLst/>
      </p:bgPr>
    </p:bg>
    <p:spTree>
      <p:nvGrpSpPr>
        <p:cNvPr id="1" name=""/>
        <p:cNvGrpSpPr/>
        <p:nvPr/>
      </p:nvGrpSpPr>
      <p:grpSpPr>
        <a:xfrm>
          <a:off x="0" y="0"/>
          <a:ext cx="0" cy="0"/>
          <a:chOff x="0" y="0"/>
          <a:chExt cx="0" cy="0"/>
        </a:xfrm>
      </p:grpSpPr>
      <p:sp>
        <p:nvSpPr>
          <p:cNvPr id="277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75"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6"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7"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78"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8247505"/>
      </p:ext>
    </p:extLst>
  </p:cSld>
  <p:clrMapOvr>
    <a:masterClrMapping/>
  </p:clrMapOvr>
  <p:transition spd="med"/>
</p:sldLayout>
</file>

<file path=ppt/slideLayouts/slideLayout1435.xml><?xml version="1.0" encoding="utf-8"?>
<p:sldLayout xmlns:a="http://schemas.openxmlformats.org/drawingml/2006/main" xmlns:r="http://schemas.openxmlformats.org/officeDocument/2006/relationships" xmlns:p="http://schemas.openxmlformats.org/presentationml/2006/main" showMasterSp="0" type="tx">
  <p:cSld name="4_Side by side 2">
    <p:bg>
      <p:bgPr>
        <a:solidFill>
          <a:srgbClr val="FFFFFF"/>
        </a:solidFill>
        <a:effectLst/>
      </p:bgPr>
    </p:bg>
    <p:spTree>
      <p:nvGrpSpPr>
        <p:cNvPr id="1" name=""/>
        <p:cNvGrpSpPr/>
        <p:nvPr/>
      </p:nvGrpSpPr>
      <p:grpSpPr>
        <a:xfrm>
          <a:off x="0" y="0"/>
          <a:ext cx="0" cy="0"/>
          <a:chOff x="0" y="0"/>
          <a:chExt cx="0" cy="0"/>
        </a:xfrm>
      </p:grpSpPr>
      <p:sp>
        <p:nvSpPr>
          <p:cNvPr id="2786"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7"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88"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9"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90"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91"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92" name="Body Level One…"/>
          <p:cNvSpPr txBox="1">
            <a:spLocks noGrp="1"/>
          </p:cNvSpPr>
          <p:nvPr>
            <p:ph type="body" idx="1"/>
          </p:nvPr>
        </p:nvSpPr>
        <p:spPr>
          <a:xfrm>
            <a:off x="277455" y="2008500"/>
            <a:ext cx="8387856" cy="3957246"/>
          </a:xfrm>
          <a:prstGeom prst="rect">
            <a:avLst/>
          </a:prstGeom>
        </p:spPr>
        <p:txBody>
          <a:bodyPr lIns="0" tIns="0" rIns="0" bIns="0" anchor="t"/>
          <a:lstStyle>
            <a:lvl1pPr marL="0" indent="0" defTabSz="914355">
              <a:spcBef>
                <a:spcPts val="600"/>
              </a:spcBef>
              <a:buSzTx/>
              <a:buNone/>
              <a:defRPr sz="1800">
                <a:solidFill>
                  <a:srgbClr val="2D2D2D"/>
                </a:solidFill>
                <a:latin typeface="Arial"/>
                <a:ea typeface="Arial"/>
                <a:cs typeface="Arial"/>
                <a:sym typeface="Arial"/>
              </a:defRPr>
            </a:lvl1pPr>
            <a:lvl2pPr marL="0" indent="347645" defTabSz="914355">
              <a:spcBef>
                <a:spcPts val="600"/>
              </a:spcBef>
              <a:buSzTx/>
              <a:buNone/>
              <a:defRPr sz="1800">
                <a:solidFill>
                  <a:srgbClr val="2D2D2D"/>
                </a:solidFill>
                <a:latin typeface="Arial"/>
                <a:ea typeface="Arial"/>
                <a:cs typeface="Arial"/>
                <a:sym typeface="Arial"/>
              </a:defRPr>
            </a:lvl2pPr>
            <a:lvl3pPr marL="0" indent="623857" defTabSz="914355">
              <a:spcBef>
                <a:spcPts val="600"/>
              </a:spcBef>
              <a:buSzTx/>
              <a:buNone/>
              <a:defRPr sz="1800">
                <a:solidFill>
                  <a:srgbClr val="2D2D2D"/>
                </a:solidFill>
                <a:latin typeface="Arial"/>
                <a:ea typeface="Arial"/>
                <a:cs typeface="Arial"/>
                <a:sym typeface="Arial"/>
              </a:defRPr>
            </a:lvl3pPr>
            <a:lvl4pPr marL="0" indent="914355" defTabSz="914355">
              <a:spcBef>
                <a:spcPts val="600"/>
              </a:spcBef>
              <a:buSzTx/>
              <a:buNone/>
              <a:defRPr sz="1800">
                <a:solidFill>
                  <a:srgbClr val="2D2D2D"/>
                </a:solidFill>
                <a:latin typeface="Arial"/>
                <a:ea typeface="Arial"/>
                <a:cs typeface="Arial"/>
                <a:sym typeface="Arial"/>
              </a:defRPr>
            </a:lvl4pPr>
            <a:lvl5pPr marL="0" indent="1146117" defTabSz="914355">
              <a:spcBef>
                <a:spcPts val="6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46183811"/>
      </p:ext>
    </p:extLst>
  </p:cSld>
  <p:clrMapOvr>
    <a:masterClrMapping/>
  </p:clrMapOvr>
  <p:transition spd="med"/>
</p:sldLayout>
</file>

<file path=ppt/slideLayouts/slideLayout1436.xml><?xml version="1.0" encoding="utf-8"?>
<p:sldLayout xmlns:a="http://schemas.openxmlformats.org/drawingml/2006/main" xmlns:r="http://schemas.openxmlformats.org/officeDocument/2006/relationships" xmlns:p="http://schemas.openxmlformats.org/presentationml/2006/main" showMasterSp="0" type="tx">
  <p:cSld name="5_Side by side 2">
    <p:bg>
      <p:bgPr>
        <a:solidFill>
          <a:srgbClr val="FFFFFF"/>
        </a:solidFill>
        <a:effectLst/>
      </p:bgPr>
    </p:bg>
    <p:spTree>
      <p:nvGrpSpPr>
        <p:cNvPr id="1" name=""/>
        <p:cNvGrpSpPr/>
        <p:nvPr/>
      </p:nvGrpSpPr>
      <p:grpSpPr>
        <a:xfrm>
          <a:off x="0" y="0"/>
          <a:ext cx="0" cy="0"/>
          <a:chOff x="0" y="0"/>
          <a:chExt cx="0" cy="0"/>
        </a:xfrm>
      </p:grpSpPr>
      <p:sp>
        <p:nvSpPr>
          <p:cNvPr id="280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02"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3"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4"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05"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06"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057126"/>
      </p:ext>
    </p:extLst>
  </p:cSld>
  <p:clrMapOvr>
    <a:masterClrMapping/>
  </p:clrMapOvr>
  <p:transition spd="med"/>
</p:sldLayout>
</file>

<file path=ppt/slideLayouts/slideLayout1437.xml><?xml version="1.0" encoding="utf-8"?>
<p:sldLayout xmlns:a="http://schemas.openxmlformats.org/drawingml/2006/main" xmlns:r="http://schemas.openxmlformats.org/officeDocument/2006/relationships" xmlns:p="http://schemas.openxmlformats.org/presentationml/2006/main" showMasterSp="0" type="tx">
  <p:cSld name="2_Side by side 2">
    <p:bg>
      <p:bgPr>
        <a:solidFill>
          <a:srgbClr val="FFFFFF"/>
        </a:solidFill>
        <a:effectLst/>
      </p:bgPr>
    </p:bg>
    <p:spTree>
      <p:nvGrpSpPr>
        <p:cNvPr id="1" name=""/>
        <p:cNvGrpSpPr/>
        <p:nvPr/>
      </p:nvGrpSpPr>
      <p:grpSpPr>
        <a:xfrm>
          <a:off x="0" y="0"/>
          <a:ext cx="0" cy="0"/>
          <a:chOff x="0" y="0"/>
          <a:chExt cx="0" cy="0"/>
        </a:xfrm>
      </p:grpSpPr>
      <p:sp>
        <p:nvSpPr>
          <p:cNvPr id="281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16"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7"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8"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19" name="Title Text"/>
          <p:cNvSpPr txBox="1">
            <a:spLocks noGrp="1"/>
          </p:cNvSpPr>
          <p:nvPr>
            <p:ph type="title"/>
          </p:nvPr>
        </p:nvSpPr>
        <p:spPr>
          <a:xfrm>
            <a:off x="260789" y="103039"/>
            <a:ext cx="8424059"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20"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38198584"/>
      </p:ext>
    </p:extLst>
  </p:cSld>
  <p:clrMapOvr>
    <a:masterClrMapping/>
  </p:clrMapOvr>
  <p:transition spd="med"/>
</p:sldLayout>
</file>

<file path=ppt/slideLayouts/slideLayout1438.xml><?xml version="1.0" encoding="utf-8"?>
<p:sldLayout xmlns:a="http://schemas.openxmlformats.org/drawingml/2006/main" xmlns:r="http://schemas.openxmlformats.org/officeDocument/2006/relationships" xmlns:p="http://schemas.openxmlformats.org/presentationml/2006/main" showMasterSp="0" type="tx">
  <p:cSld name="3_Side by side 2">
    <p:bg>
      <p:bgPr>
        <a:solidFill>
          <a:srgbClr val="FFFFFF"/>
        </a:solidFill>
        <a:effectLst/>
      </p:bgPr>
    </p:bg>
    <p:spTree>
      <p:nvGrpSpPr>
        <p:cNvPr id="1" name=""/>
        <p:cNvGrpSpPr/>
        <p:nvPr/>
      </p:nvGrpSpPr>
      <p:grpSpPr>
        <a:xfrm>
          <a:off x="0" y="0"/>
          <a:ext cx="0" cy="0"/>
          <a:chOff x="0" y="0"/>
          <a:chExt cx="0" cy="0"/>
        </a:xfrm>
      </p:grpSpPr>
      <p:sp>
        <p:nvSpPr>
          <p:cNvPr id="282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2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30"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1" name="Rectangle 7"/>
          <p:cNvSpPr/>
          <p:nvPr/>
        </p:nvSpPr>
        <p:spPr>
          <a:xfrm>
            <a:off x="0" y="2"/>
            <a:ext cx="9144000" cy="1237436"/>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2"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33"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34"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33001048"/>
      </p:ext>
    </p:extLst>
  </p:cSld>
  <p:clrMapOvr>
    <a:masterClrMapping/>
  </p:clrMapOvr>
  <p:transition spd="med"/>
</p:sldLayout>
</file>

<file path=ppt/slideLayouts/slideLayout1439.xml><?xml version="1.0" encoding="utf-8"?>
<p:sldLayout xmlns:a="http://schemas.openxmlformats.org/drawingml/2006/main" xmlns:r="http://schemas.openxmlformats.org/officeDocument/2006/relationships" xmlns:p="http://schemas.openxmlformats.org/presentationml/2006/main" showMasterSp="0" type="tx">
  <p:cSld name="5-Col">
    <p:bg>
      <p:bgPr>
        <a:solidFill>
          <a:srgbClr val="FFFFFF"/>
        </a:solidFill>
        <a:effectLst/>
      </p:bgPr>
    </p:bg>
    <p:spTree>
      <p:nvGrpSpPr>
        <p:cNvPr id="1" name=""/>
        <p:cNvGrpSpPr/>
        <p:nvPr/>
      </p:nvGrpSpPr>
      <p:grpSpPr>
        <a:xfrm>
          <a:off x="0" y="0"/>
          <a:ext cx="0" cy="0"/>
          <a:chOff x="0" y="0"/>
          <a:chExt cx="0" cy="0"/>
        </a:xfrm>
      </p:grpSpPr>
      <p:sp>
        <p:nvSpPr>
          <p:cNvPr id="284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44"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5" name="Body Level One…"/>
          <p:cNvSpPr txBox="1">
            <a:spLocks noGrp="1"/>
          </p:cNvSpPr>
          <p:nvPr>
            <p:ph type="body" sz="quarter" idx="1"/>
          </p:nvPr>
        </p:nvSpPr>
        <p:spPr>
          <a:xfrm>
            <a:off x="600077" y="1619051"/>
            <a:ext cx="1361268" cy="2350046"/>
          </a:xfrm>
          <a:prstGeom prst="rect">
            <a:avLst/>
          </a:prstGeom>
        </p:spPr>
        <p:txBody>
          <a:bodyPr lIns="0" tIns="0" rIns="0" bIns="0" anchor="t"/>
          <a:lstStyle>
            <a:lvl1pPr marL="0" indent="0" defTabSz="914355">
              <a:spcBef>
                <a:spcPts val="188"/>
              </a:spcBef>
              <a:buSzTx/>
              <a:buNone/>
              <a:defRPr>
                <a:solidFill>
                  <a:srgbClr val="F26522"/>
                </a:solidFill>
                <a:latin typeface="Arial"/>
                <a:ea typeface="Arial"/>
                <a:cs typeface="Arial"/>
                <a:sym typeface="Arial"/>
              </a:defRPr>
            </a:lvl1pPr>
            <a:lvl2pPr marL="0" indent="11112" defTabSz="914355">
              <a:spcBef>
                <a:spcPts val="188"/>
              </a:spcBef>
              <a:buSzTx/>
              <a:buNone/>
              <a:defRPr>
                <a:solidFill>
                  <a:srgbClr val="F26522"/>
                </a:solidFill>
                <a:latin typeface="Arial"/>
                <a:ea typeface="Arial"/>
                <a:cs typeface="Arial"/>
                <a:sym typeface="Arial"/>
              </a:defRPr>
            </a:lvl2pPr>
            <a:lvl3pPr marL="0" indent="57146" defTabSz="914355">
              <a:spcBef>
                <a:spcPts val="188"/>
              </a:spcBef>
              <a:buSzTx/>
              <a:buNone/>
              <a:defRPr>
                <a:solidFill>
                  <a:srgbClr val="F26522"/>
                </a:solidFill>
                <a:latin typeface="Arial"/>
                <a:ea typeface="Arial"/>
                <a:cs typeface="Arial"/>
                <a:sym typeface="Arial"/>
              </a:defRPr>
            </a:lvl3pPr>
            <a:lvl4pPr marL="0" indent="169854" defTabSz="914355">
              <a:spcBef>
                <a:spcPts val="188"/>
              </a:spcBef>
              <a:buSzTx/>
              <a:buNone/>
              <a:defRPr>
                <a:solidFill>
                  <a:srgbClr val="F26522"/>
                </a:solidFill>
                <a:latin typeface="Arial"/>
                <a:ea typeface="Arial"/>
                <a:cs typeface="Arial"/>
                <a:sym typeface="Arial"/>
              </a:defRPr>
            </a:lvl4pPr>
            <a:lvl5pPr marL="0" indent="454002" defTabSz="914355">
              <a:spcBef>
                <a:spcPts val="188"/>
              </a:spcBef>
              <a:buSzTx/>
              <a:buNone/>
              <a:defRPr>
                <a:solidFill>
                  <a:srgbClr val="F2652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46" name="Text Placeholder 10"/>
          <p:cNvSpPr>
            <a:spLocks noGrp="1"/>
          </p:cNvSpPr>
          <p:nvPr>
            <p:ph type="body" sz="quarter" idx="13"/>
          </p:nvPr>
        </p:nvSpPr>
        <p:spPr>
          <a:xfrm>
            <a:off x="2195715"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7" name="Text Placeholder 10"/>
          <p:cNvSpPr>
            <a:spLocks noGrp="1"/>
          </p:cNvSpPr>
          <p:nvPr>
            <p:ph type="body" sz="quarter" idx="14"/>
          </p:nvPr>
        </p:nvSpPr>
        <p:spPr>
          <a:xfrm>
            <a:off x="3810407"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8" name="Text Placeholder 10"/>
          <p:cNvSpPr>
            <a:spLocks noGrp="1"/>
          </p:cNvSpPr>
          <p:nvPr>
            <p:ph type="body" sz="quarter" idx="15"/>
          </p:nvPr>
        </p:nvSpPr>
        <p:spPr>
          <a:xfrm>
            <a:off x="5406046"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9" name="Text Placeholder 10"/>
          <p:cNvSpPr>
            <a:spLocks noGrp="1"/>
          </p:cNvSpPr>
          <p:nvPr>
            <p:ph type="body" sz="quarter" idx="16"/>
          </p:nvPr>
        </p:nvSpPr>
        <p:spPr>
          <a:xfrm>
            <a:off x="7011210"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50" name="Rectangle 19"/>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51" name="Rectangle 13"/>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52"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6788866"/>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x">
  <p:cSld name="Title (1/3) + content (2-columns)">
    <p:bg>
      <p:bgPr>
        <a:solidFill>
          <a:srgbClr val="264A60"/>
        </a:solidFill>
        <a:effectLst/>
      </p:bgPr>
    </p:bg>
    <p:spTree>
      <p:nvGrpSpPr>
        <p:cNvPr id="1" name=""/>
        <p:cNvGrpSpPr/>
        <p:nvPr/>
      </p:nvGrpSpPr>
      <p:grpSpPr>
        <a:xfrm>
          <a:off x="0" y="0"/>
          <a:ext cx="0" cy="0"/>
          <a:chOff x="0" y="0"/>
          <a:chExt cx="0" cy="0"/>
        </a:xfrm>
      </p:grpSpPr>
      <p:sp>
        <p:nvSpPr>
          <p:cNvPr id="1867"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68" name="Body Level One…"/>
          <p:cNvSpPr txBox="1">
            <a:spLocks noGrp="1"/>
          </p:cNvSpPr>
          <p:nvPr>
            <p:ph type="body" sz="half" idx="1"/>
          </p:nvPr>
        </p:nvSpPr>
        <p:spPr>
          <a:xfrm>
            <a:off x="3127248" y="231648"/>
            <a:ext cx="283464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04433460"/>
      </p:ext>
    </p:extLst>
  </p:cSld>
  <p:clrMapOvr>
    <a:masterClrMapping/>
  </p:clrMapOvr>
  <p:transition spd="med"/>
</p:sldLayout>
</file>

<file path=ppt/slideLayouts/slideLayout1440.xml><?xml version="1.0" encoding="utf-8"?>
<p:sldLayout xmlns:a="http://schemas.openxmlformats.org/drawingml/2006/main" xmlns:r="http://schemas.openxmlformats.org/officeDocument/2006/relationships" xmlns:p="http://schemas.openxmlformats.org/presentationml/2006/main" showMasterSp="0" type="tx">
  <p:cSld name="3-col">
    <p:bg>
      <p:bgPr>
        <a:solidFill>
          <a:srgbClr val="FFFFFF"/>
        </a:solidFill>
        <a:effectLst/>
      </p:bgPr>
    </p:bg>
    <p:spTree>
      <p:nvGrpSpPr>
        <p:cNvPr id="1" name=""/>
        <p:cNvGrpSpPr/>
        <p:nvPr/>
      </p:nvGrpSpPr>
      <p:grpSpPr>
        <a:xfrm>
          <a:off x="0" y="0"/>
          <a:ext cx="0" cy="0"/>
          <a:chOff x="0" y="0"/>
          <a:chExt cx="0" cy="0"/>
        </a:xfrm>
      </p:grpSpPr>
      <p:sp>
        <p:nvSpPr>
          <p:cNvPr id="286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62"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3" name="Rectangle 13"/>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4" name="Body Level One…"/>
          <p:cNvSpPr txBox="1">
            <a:spLocks noGrp="1"/>
          </p:cNvSpPr>
          <p:nvPr>
            <p:ph type="body" sz="quarter" idx="1"/>
          </p:nvPr>
        </p:nvSpPr>
        <p:spPr>
          <a:xfrm>
            <a:off x="594141" y="579431"/>
            <a:ext cx="2432304" cy="381872"/>
          </a:xfrm>
          <a:prstGeom prst="rect">
            <a:avLst/>
          </a:prstGeom>
        </p:spPr>
        <p:txBody>
          <a:bodyPr lIns="0" tIns="0" rIns="0" bIns="0" anchor="b"/>
          <a:lstStyle>
            <a:lvl1pPr marL="0" indent="0" defTabSz="914355">
              <a:spcBef>
                <a:spcPts val="0"/>
              </a:spcBef>
              <a:buSzTx/>
              <a:buNone/>
              <a:defRPr sz="1988">
                <a:solidFill>
                  <a:srgbClr val="FFFFFF"/>
                </a:solidFill>
                <a:latin typeface="Arial"/>
                <a:ea typeface="Arial"/>
                <a:cs typeface="Arial"/>
                <a:sym typeface="Arial"/>
              </a:defRPr>
            </a:lvl1pPr>
            <a:lvl2pPr marL="0" indent="347645" defTabSz="914355">
              <a:spcBef>
                <a:spcPts val="0"/>
              </a:spcBef>
              <a:buSzTx/>
              <a:buNone/>
              <a:defRPr sz="1988">
                <a:solidFill>
                  <a:srgbClr val="FFFFFF"/>
                </a:solidFill>
                <a:latin typeface="Arial"/>
                <a:ea typeface="Arial"/>
                <a:cs typeface="Arial"/>
                <a:sym typeface="Arial"/>
              </a:defRPr>
            </a:lvl2pPr>
            <a:lvl3pPr marL="0" indent="623857" defTabSz="914355">
              <a:spcBef>
                <a:spcPts val="0"/>
              </a:spcBef>
              <a:buSzTx/>
              <a:buNone/>
              <a:defRPr sz="1988">
                <a:solidFill>
                  <a:srgbClr val="FFFFFF"/>
                </a:solidFill>
                <a:latin typeface="Arial"/>
                <a:ea typeface="Arial"/>
                <a:cs typeface="Arial"/>
                <a:sym typeface="Arial"/>
              </a:defRPr>
            </a:lvl3pPr>
            <a:lvl4pPr marL="0" indent="914355" defTabSz="914355">
              <a:spcBef>
                <a:spcPts val="0"/>
              </a:spcBef>
              <a:buSzTx/>
              <a:buNone/>
              <a:defRPr sz="1988">
                <a:solidFill>
                  <a:srgbClr val="FFFFFF"/>
                </a:solidFill>
                <a:latin typeface="Arial"/>
                <a:ea typeface="Arial"/>
                <a:cs typeface="Arial"/>
                <a:sym typeface="Arial"/>
              </a:defRPr>
            </a:lvl4pPr>
            <a:lvl5pPr marL="0" indent="1146117" defTabSz="914355">
              <a:spcBef>
                <a:spcPts val="0"/>
              </a:spcBef>
              <a:buSzTx/>
              <a:buNone/>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65" name="Text Placeholder 3"/>
          <p:cNvSpPr>
            <a:spLocks noGrp="1"/>
          </p:cNvSpPr>
          <p:nvPr>
            <p:ph type="body" sz="quarter" idx="13"/>
          </p:nvPr>
        </p:nvSpPr>
        <p:spPr>
          <a:xfrm>
            <a:off x="606045"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6" name="Text Placeholder 5"/>
          <p:cNvSpPr>
            <a:spLocks noGrp="1"/>
          </p:cNvSpPr>
          <p:nvPr>
            <p:ph type="body" sz="quarter" idx="14"/>
          </p:nvPr>
        </p:nvSpPr>
        <p:spPr>
          <a:xfrm>
            <a:off x="333465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7" name="Text Placeholder 3"/>
          <p:cNvSpPr>
            <a:spLocks noGrp="1"/>
          </p:cNvSpPr>
          <p:nvPr>
            <p:ph type="body" sz="quarter" idx="15"/>
          </p:nvPr>
        </p:nvSpPr>
        <p:spPr>
          <a:xfrm>
            <a:off x="333465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8" name="Text Placeholder 5"/>
          <p:cNvSpPr>
            <a:spLocks noGrp="1"/>
          </p:cNvSpPr>
          <p:nvPr>
            <p:ph type="body" sz="quarter" idx="16"/>
          </p:nvPr>
        </p:nvSpPr>
        <p:spPr>
          <a:xfrm>
            <a:off x="603612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9" name="Text Placeholder 3"/>
          <p:cNvSpPr>
            <a:spLocks noGrp="1"/>
          </p:cNvSpPr>
          <p:nvPr>
            <p:ph type="body" sz="quarter" idx="17"/>
          </p:nvPr>
        </p:nvSpPr>
        <p:spPr>
          <a:xfrm>
            <a:off x="603612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70" name="Rectangle 15"/>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6145388"/>
      </p:ext>
    </p:extLst>
  </p:cSld>
  <p:clrMapOvr>
    <a:masterClrMapping/>
  </p:clrMapOvr>
  <p:transition spd="med"/>
</p:sldLayout>
</file>

<file path=ppt/slideLayouts/slideLayout1441.xml><?xml version="1.0" encoding="utf-8"?>
<p:sldLayout xmlns:a="http://schemas.openxmlformats.org/drawingml/2006/main" xmlns:r="http://schemas.openxmlformats.org/officeDocument/2006/relationships" xmlns:p="http://schemas.openxmlformats.org/presentationml/2006/main" showMasterSp="0" type="tx">
  <p:cSld name="1_Title and Content Photo">
    <p:bg>
      <p:bgPr>
        <a:solidFill>
          <a:srgbClr val="FFFFFF"/>
        </a:solidFill>
        <a:effectLst/>
      </p:bgPr>
    </p:bg>
    <p:spTree>
      <p:nvGrpSpPr>
        <p:cNvPr id="1" name=""/>
        <p:cNvGrpSpPr/>
        <p:nvPr/>
      </p:nvGrpSpPr>
      <p:grpSpPr>
        <a:xfrm>
          <a:off x="0" y="0"/>
          <a:ext cx="0" cy="0"/>
          <a:chOff x="0" y="0"/>
          <a:chExt cx="0" cy="0"/>
        </a:xfrm>
      </p:grpSpPr>
      <p:sp>
        <p:nvSpPr>
          <p:cNvPr id="28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0"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1" name="Rectangle 6"/>
          <p:cNvSpPr/>
          <p:nvPr/>
        </p:nvSpPr>
        <p:spPr>
          <a:xfrm>
            <a:off x="1" y="0"/>
            <a:ext cx="3204308" cy="6858000"/>
          </a:xfrm>
          <a:prstGeom prst="rect">
            <a:avLst/>
          </a:prstGeom>
          <a:solidFill>
            <a:srgbClr val="21D0DD"/>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2"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83"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84" name="Rectangle 7"/>
          <p:cNvSpPr/>
          <p:nvPr/>
        </p:nvSpPr>
        <p:spPr>
          <a:xfrm>
            <a:off x="3194538" y="4011900"/>
            <a:ext cx="5949462"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5"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1541822"/>
      </p:ext>
    </p:extLst>
  </p:cSld>
  <p:clrMapOvr>
    <a:masterClrMapping/>
  </p:clrMapOvr>
  <p:transition spd="med"/>
</p:sldLayout>
</file>

<file path=ppt/slideLayouts/slideLayout1442.xml><?xml version="1.0" encoding="utf-8"?>
<p:sldLayout xmlns:a="http://schemas.openxmlformats.org/drawingml/2006/main" xmlns:r="http://schemas.openxmlformats.org/officeDocument/2006/relationships" xmlns:p="http://schemas.openxmlformats.org/presentationml/2006/main" showMasterSp="0" type="tx">
  <p:cSld name="2_Title and Content Photo">
    <p:bg>
      <p:bgPr>
        <a:solidFill>
          <a:srgbClr val="FFFFFF"/>
        </a:solidFill>
        <a:effectLst/>
      </p:bgPr>
    </p:bg>
    <p:spTree>
      <p:nvGrpSpPr>
        <p:cNvPr id="1" name=""/>
        <p:cNvGrpSpPr/>
        <p:nvPr/>
      </p:nvGrpSpPr>
      <p:grpSpPr>
        <a:xfrm>
          <a:off x="0" y="0"/>
          <a:ext cx="0" cy="0"/>
          <a:chOff x="0" y="0"/>
          <a:chExt cx="0" cy="0"/>
        </a:xfrm>
      </p:grpSpPr>
      <p:sp>
        <p:nvSpPr>
          <p:cNvPr id="289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95"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6" name="Rectangle 7"/>
          <p:cNvSpPr/>
          <p:nvPr/>
        </p:nvSpPr>
        <p:spPr>
          <a:xfrm>
            <a:off x="2940538" y="5066978"/>
            <a:ext cx="6203462" cy="1791026"/>
          </a:xfrm>
          <a:prstGeom prst="rect">
            <a:avLst/>
          </a:prstGeom>
          <a:solidFill>
            <a:srgbClr val="0BE8F1"/>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7"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8"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99"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00"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88402548"/>
      </p:ext>
    </p:extLst>
  </p:cSld>
  <p:clrMapOvr>
    <a:masterClrMapping/>
  </p:clrMapOvr>
  <p:transition spd="med"/>
</p:sldLayout>
</file>

<file path=ppt/slideLayouts/slideLayout1443.xml><?xml version="1.0" encoding="utf-8"?>
<p:sldLayout xmlns:a="http://schemas.openxmlformats.org/drawingml/2006/main" xmlns:r="http://schemas.openxmlformats.org/officeDocument/2006/relationships" xmlns:p="http://schemas.openxmlformats.org/presentationml/2006/main" showMasterSp="0" type="tx">
  <p:cSld name="Large Type-Bright">
    <p:bg>
      <p:bgPr>
        <a:solidFill>
          <a:srgbClr val="FFFFFF"/>
        </a:solidFill>
        <a:effectLst/>
      </p:bgPr>
    </p:bg>
    <p:spTree>
      <p:nvGrpSpPr>
        <p:cNvPr id="1" name=""/>
        <p:cNvGrpSpPr/>
        <p:nvPr/>
      </p:nvGrpSpPr>
      <p:grpSpPr>
        <a:xfrm>
          <a:off x="0" y="0"/>
          <a:ext cx="0" cy="0"/>
          <a:chOff x="0" y="0"/>
          <a:chExt cx="0" cy="0"/>
        </a:xfrm>
      </p:grpSpPr>
      <p:sp>
        <p:nvSpPr>
          <p:cNvPr id="290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0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10" name="Title Text"/>
          <p:cNvSpPr txBox="1">
            <a:spLocks noGrp="1"/>
          </p:cNvSpPr>
          <p:nvPr>
            <p:ph type="title"/>
          </p:nvPr>
        </p:nvSpPr>
        <p:spPr>
          <a:xfrm>
            <a:off x="593218" y="787807"/>
            <a:ext cx="5450682" cy="1453390"/>
          </a:xfrm>
          <a:prstGeom prst="rect">
            <a:avLst/>
          </a:prstGeom>
        </p:spPr>
        <p:txBody>
          <a:bodyPr lIns="0" tIns="0" rIns="0" bIns="0" anchor="t"/>
          <a:lstStyle>
            <a:lvl1pPr defTabSz="914355">
              <a:lnSpc>
                <a:spcPts val="4200"/>
              </a:lnSpc>
              <a:defRPr b="0">
                <a:solidFill>
                  <a:srgbClr val="F26522"/>
                </a:solidFill>
                <a:latin typeface="Arial"/>
                <a:ea typeface="Arial"/>
                <a:cs typeface="Arial"/>
                <a:sym typeface="Arial"/>
              </a:defRPr>
            </a:lvl1pPr>
          </a:lstStyle>
          <a:p>
            <a:r>
              <a:t>Title Text</a:t>
            </a:r>
          </a:p>
        </p:txBody>
      </p:sp>
      <p:sp>
        <p:nvSpPr>
          <p:cNvPr id="2911"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914355">
              <a:defRPr sz="600">
                <a:solidFill>
                  <a:srgbClr val="1E88DA"/>
                </a:solidFill>
                <a:latin typeface="Arial"/>
                <a:ea typeface="Arial"/>
                <a:cs typeface="Arial"/>
                <a:sym typeface="Arial"/>
              </a:defRPr>
            </a:lvl1pPr>
          </a:lstStyle>
          <a:p>
            <a:fld id="{86CB4B4D-7CA3-9044-876B-883B54F8677D}" type="slidenum">
              <a:t>‹#›</a:t>
            </a:fld>
            <a:endParaRPr/>
          </a:p>
        </p:txBody>
      </p:sp>
      <p:sp>
        <p:nvSpPr>
          <p:cNvPr id="2912" name="Rectangle 13"/>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Page</a:t>
            </a:r>
          </a:p>
        </p:txBody>
      </p:sp>
      <p:sp>
        <p:nvSpPr>
          <p:cNvPr id="2913" name="Rectangle 14"/>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3276005583"/>
      </p:ext>
    </p:extLst>
  </p:cSld>
  <p:clrMapOvr>
    <a:masterClrMapping/>
  </p:clrMapOvr>
  <p:transition spd="med"/>
</p:sldLayout>
</file>

<file path=ppt/slideLayouts/slideLayout1444.xml><?xml version="1.0" encoding="utf-8"?>
<p:sldLayout xmlns:a="http://schemas.openxmlformats.org/drawingml/2006/main" xmlns:r="http://schemas.openxmlformats.org/officeDocument/2006/relationships" xmlns:p="http://schemas.openxmlformats.org/presentationml/2006/main" showMasterSp="0" type="tx">
  <p:cSld name="1_Image slide">
    <p:bg>
      <p:bgPr>
        <a:solidFill>
          <a:srgbClr val="FFFFFF"/>
        </a:solidFill>
        <a:effectLst/>
      </p:bgPr>
    </p:bg>
    <p:spTree>
      <p:nvGrpSpPr>
        <p:cNvPr id="1" name=""/>
        <p:cNvGrpSpPr/>
        <p:nvPr/>
      </p:nvGrpSpPr>
      <p:grpSpPr>
        <a:xfrm>
          <a:off x="0" y="0"/>
          <a:ext cx="0" cy="0"/>
          <a:chOff x="0" y="0"/>
          <a:chExt cx="0" cy="0"/>
        </a:xfrm>
      </p:grpSpPr>
      <p:sp>
        <p:nvSpPr>
          <p:cNvPr id="292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2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22" name="Title Text"/>
          <p:cNvSpPr txBox="1">
            <a:spLocks noGrp="1"/>
          </p:cNvSpPr>
          <p:nvPr>
            <p:ph type="title"/>
          </p:nvPr>
        </p:nvSpPr>
        <p:spPr>
          <a:xfrm>
            <a:off x="592933" y="792233"/>
            <a:ext cx="2739230"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923" name="Slide Number"/>
          <p:cNvSpPr txBox="1">
            <a:spLocks noGrp="1"/>
          </p:cNvSpPr>
          <p:nvPr>
            <p:ph type="sldNum" sz="quarter" idx="2"/>
          </p:nvPr>
        </p:nvSpPr>
        <p:spPr>
          <a:xfrm>
            <a:off x="2792613" y="6490234"/>
            <a:ext cx="94578" cy="92333"/>
          </a:xfrm>
          <a:prstGeom prst="rect">
            <a:avLst/>
          </a:prstGeom>
        </p:spPr>
        <p:txBody>
          <a:bodyPr lIns="0" tIns="0" rIns="0" bIns="0"/>
          <a:lstStyle>
            <a:lvl1pPr algn="l" defTabSz="914355">
              <a:defRPr sz="600">
                <a:solidFill>
                  <a:srgbClr val="5A5A5A"/>
                </a:solidFill>
                <a:latin typeface="Arial"/>
                <a:ea typeface="Arial"/>
                <a:cs typeface="Arial"/>
                <a:sym typeface="Arial"/>
              </a:defRPr>
            </a:lvl1pPr>
          </a:lstStyle>
          <a:p>
            <a:fld id="{86CB4B4D-7CA3-9044-876B-883B54F8677D}" type="slidenum">
              <a:t>‹#›</a:t>
            </a:fld>
            <a:endParaRPr/>
          </a:p>
        </p:txBody>
      </p:sp>
      <p:sp>
        <p:nvSpPr>
          <p:cNvPr id="2924" name="Rectangle 12"/>
          <p:cNvSpPr txBox="1"/>
          <p:nvPr/>
        </p:nvSpPr>
        <p:spPr>
          <a:xfrm>
            <a:off x="2591200" y="6490234"/>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Page</a:t>
            </a:r>
          </a:p>
        </p:txBody>
      </p:sp>
      <p:sp>
        <p:nvSpPr>
          <p:cNvPr id="2925" name="Rectangle 13"/>
          <p:cNvSpPr txBox="1"/>
          <p:nvPr/>
        </p:nvSpPr>
        <p:spPr>
          <a:xfrm>
            <a:off x="613173" y="6490234"/>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1509547948"/>
      </p:ext>
    </p:extLst>
  </p:cSld>
  <p:clrMapOvr>
    <a:masterClrMapping/>
  </p:clrMapOvr>
  <p:transition spd="med"/>
</p:sldLayout>
</file>

<file path=ppt/slideLayouts/slideLayout1445.xml><?xml version="1.0" encoding="utf-8"?>
<p:sldLayout xmlns:a="http://schemas.openxmlformats.org/drawingml/2006/main" xmlns:r="http://schemas.openxmlformats.org/officeDocument/2006/relationships" xmlns:p="http://schemas.openxmlformats.org/presentationml/2006/main" showMasterSp="0" type="tx">
  <p:cSld name="2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32" name="Body Level One…"/>
          <p:cNvSpPr txBox="1">
            <a:spLocks noGrp="1"/>
          </p:cNvSpPr>
          <p:nvPr>
            <p:ph type="body" sz="quarter" idx="1"/>
          </p:nvPr>
        </p:nvSpPr>
        <p:spPr>
          <a:xfrm>
            <a:off x="6733777" y="6287994"/>
            <a:ext cx="1847905" cy="364696"/>
          </a:xfrm>
          <a:prstGeom prst="rect">
            <a:avLst/>
          </a:prstGeom>
        </p:spPr>
        <p:txBody>
          <a:bodyPr lIns="45718" tIns="45718" rIns="45718" bIns="45718"/>
          <a:lstStyle>
            <a:lvl1pPr marL="0" indent="0" algn="r" defTabSz="914355">
              <a:spcBef>
                <a:spcPts val="600"/>
              </a:spcBef>
              <a:buSzTx/>
              <a:buNone/>
              <a:defRPr>
                <a:solidFill>
                  <a:srgbClr val="325C80"/>
                </a:solidFill>
                <a:latin typeface="Helvetica Neue Light"/>
                <a:ea typeface="Helvetica Neue Light"/>
                <a:cs typeface="Helvetica Neue Light"/>
                <a:sym typeface="Helvetica Neue Light"/>
              </a:defRPr>
            </a:lvl1pPr>
            <a:lvl2pPr marL="0" indent="347645" algn="r" defTabSz="914355">
              <a:spcBef>
                <a:spcPts val="600"/>
              </a:spcBef>
              <a:buSzTx/>
              <a:buNone/>
              <a:defRPr>
                <a:solidFill>
                  <a:srgbClr val="325C80"/>
                </a:solidFill>
                <a:latin typeface="Helvetica Neue Light"/>
                <a:ea typeface="Helvetica Neue Light"/>
                <a:cs typeface="Helvetica Neue Light"/>
                <a:sym typeface="Helvetica Neue Light"/>
              </a:defRPr>
            </a:lvl2pPr>
            <a:lvl3pPr marL="0" indent="623857" algn="r" defTabSz="914355">
              <a:spcBef>
                <a:spcPts val="600"/>
              </a:spcBef>
              <a:buSzTx/>
              <a:buNone/>
              <a:defRPr>
                <a:solidFill>
                  <a:srgbClr val="325C80"/>
                </a:solidFill>
                <a:latin typeface="Helvetica Neue Light"/>
                <a:ea typeface="Helvetica Neue Light"/>
                <a:cs typeface="Helvetica Neue Light"/>
                <a:sym typeface="Helvetica Neue Light"/>
              </a:defRPr>
            </a:lvl3pPr>
            <a:lvl4pPr marL="0" indent="914355" algn="r" defTabSz="914355">
              <a:spcBef>
                <a:spcPts val="600"/>
              </a:spcBef>
              <a:buSzTx/>
              <a:buNone/>
              <a:defRPr>
                <a:solidFill>
                  <a:srgbClr val="325C80"/>
                </a:solidFill>
                <a:latin typeface="Helvetica Neue Light"/>
                <a:ea typeface="Helvetica Neue Light"/>
                <a:cs typeface="Helvetica Neue Light"/>
                <a:sym typeface="Helvetica Neue Light"/>
              </a:defRPr>
            </a:lvl4pPr>
            <a:lvl5pPr marL="0" indent="1146117" algn="r" defTabSz="914355">
              <a:spcBef>
                <a:spcPts val="600"/>
              </a:spcBef>
              <a:buSzTx/>
              <a:buNone/>
              <a:defRPr>
                <a:solidFill>
                  <a:srgbClr val="325C8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933" name="Text Placeholder 11"/>
          <p:cNvSpPr>
            <a:spLocks noGrp="1"/>
          </p:cNvSpPr>
          <p:nvPr>
            <p:ph type="body" sz="quarter" idx="13"/>
          </p:nvPr>
        </p:nvSpPr>
        <p:spPr>
          <a:xfrm>
            <a:off x="357836" y="383214"/>
            <a:ext cx="7066923" cy="725264"/>
          </a:xfrm>
          <a:prstGeom prst="rect">
            <a:avLst/>
          </a:prstGeom>
        </p:spPr>
        <p:txBody>
          <a:bodyPr lIns="45718" tIns="45718" rIns="45718" bIns="45718" anchor="b"/>
          <a:lstStyle>
            <a:lvl1pPr marL="0" indent="0" defTabSz="914355">
              <a:spcBef>
                <a:spcPts val="600"/>
              </a:spcBef>
              <a:buSzTx/>
              <a:buNone/>
              <a:defRPr sz="7400">
                <a:solidFill>
                  <a:srgbClr val="FFFFFF"/>
                </a:solidFill>
                <a:latin typeface="Helvetica Neue Medium"/>
                <a:sym typeface="Helvetica Neue Medium"/>
              </a:defRPr>
            </a:lvl1pPr>
          </a:lstStyle>
          <a:p>
            <a:pPr marL="0" indent="0" defTabSz="2438280">
              <a:spcBef>
                <a:spcPts val="1600"/>
              </a:spcBef>
              <a:buSzTx/>
              <a:buNone/>
              <a:defRPr sz="7400">
                <a:solidFill>
                  <a:srgbClr val="FFFFFF"/>
                </a:solidFill>
                <a:latin typeface="Helvetica Neue Medium"/>
                <a:ea typeface="Helvetica Neue Medium"/>
                <a:cs typeface="Helvetica Neue Medium"/>
                <a:sym typeface="Helvetica Neue Medium"/>
              </a:defRPr>
            </a:pPr>
            <a:endParaRPr/>
          </a:p>
        </p:txBody>
      </p:sp>
      <p:sp>
        <p:nvSpPr>
          <p:cNvPr id="2934" name="Text Placeholder 13"/>
          <p:cNvSpPr>
            <a:spLocks noGrp="1"/>
          </p:cNvSpPr>
          <p:nvPr>
            <p:ph type="body" sz="quarter" idx="14"/>
          </p:nvPr>
        </p:nvSpPr>
        <p:spPr>
          <a:xfrm>
            <a:off x="357833" y="1116941"/>
            <a:ext cx="7066923" cy="901134"/>
          </a:xfrm>
          <a:prstGeom prst="rect">
            <a:avLst/>
          </a:prstGeom>
        </p:spPr>
        <p:txBody>
          <a:bodyPr lIns="45718" tIns="45718" rIns="45718" bIns="45718" anchor="t"/>
          <a:lstStyle>
            <a:lvl1pPr marL="0" indent="0" defTabSz="914355">
              <a:spcBef>
                <a:spcPts val="600"/>
              </a:spcBef>
              <a:buSzTx/>
              <a:buNone/>
              <a:defRPr sz="4800">
                <a:solidFill>
                  <a:srgbClr val="86C2EA"/>
                </a:solidFill>
                <a:latin typeface="Helvetica Neue Light"/>
                <a:sym typeface="Helvetica Neue Light"/>
              </a:defRPr>
            </a:lvl1pPr>
          </a:lstStyle>
          <a:p>
            <a:pPr marL="0" indent="0" defTabSz="2438280">
              <a:spcBef>
                <a:spcPts val="1600"/>
              </a:spcBef>
              <a:buSzTx/>
              <a:buNone/>
              <a:defRPr sz="4800">
                <a:solidFill>
                  <a:srgbClr val="86C2EA"/>
                </a:solidFill>
                <a:latin typeface="Helvetica Neue Light"/>
                <a:ea typeface="Helvetica Neue Light"/>
                <a:cs typeface="Helvetica Neue Light"/>
                <a:sym typeface="Helvetica Neue Light"/>
              </a:defRPr>
            </a:pPr>
            <a:endParaRPr/>
          </a:p>
        </p:txBody>
      </p:sp>
      <p:sp>
        <p:nvSpPr>
          <p:cNvPr id="29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1648667"/>
      </p:ext>
    </p:extLst>
  </p:cSld>
  <p:clrMapOvr>
    <a:masterClrMapping/>
  </p:clrMapOvr>
  <p:transition spd="med"/>
</p:sldLayout>
</file>

<file path=ppt/slideLayouts/slideLayout1446.xml><?xml version="1.0" encoding="utf-8"?>
<p:sldLayout xmlns:a="http://schemas.openxmlformats.org/drawingml/2006/main" xmlns:r="http://schemas.openxmlformats.org/officeDocument/2006/relationships" xmlns:p="http://schemas.openxmlformats.org/presentationml/2006/main" showMasterSp="0"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2" name="Straight Connector 5"/>
          <p:cNvSpPr/>
          <p:nvPr/>
        </p:nvSpPr>
        <p:spPr>
          <a:xfrm>
            <a:off x="0" y="939800"/>
            <a:ext cx="9144000" cy="0"/>
          </a:xfrm>
          <a:prstGeom prst="line">
            <a:avLst/>
          </a:prstGeom>
          <a:ln w="25400">
            <a:solidFill>
              <a:srgbClr val="72B1DF"/>
            </a:solidFill>
          </a:ln>
        </p:spPr>
        <p:txBody>
          <a:bodyPr lIns="17144" tIns="17144" rIns="17144" bIns="17144"/>
          <a:lstStyle/>
          <a:p>
            <a:endParaRPr sz="675"/>
          </a:p>
        </p:txBody>
      </p:sp>
      <p:sp>
        <p:nvSpPr>
          <p:cNvPr id="2943" name="Body Level One…"/>
          <p:cNvSpPr txBox="1">
            <a:spLocks noGrp="1"/>
          </p:cNvSpPr>
          <p:nvPr>
            <p:ph type="body" sz="quarter" idx="1"/>
          </p:nvPr>
        </p:nvSpPr>
        <p:spPr>
          <a:xfrm>
            <a:off x="293690" y="115767"/>
            <a:ext cx="8481474" cy="927468"/>
          </a:xfrm>
          <a:prstGeom prst="rect">
            <a:avLst/>
          </a:prstGeom>
        </p:spPr>
        <p:txBody>
          <a:bodyPr lIns="45718" tIns="45718" rIns="45718" bIns="45718"/>
          <a:lstStyle>
            <a:lvl1pPr marL="0" indent="0" defTabSz="914355">
              <a:spcBef>
                <a:spcPts val="600"/>
              </a:spcBef>
              <a:buSzTx/>
              <a:buNone/>
              <a:defRPr sz="2175">
                <a:solidFill>
                  <a:srgbClr val="FFFFFF"/>
                </a:solidFill>
                <a:latin typeface="Helvetica Neue Medium"/>
                <a:ea typeface="Helvetica Neue Medium"/>
                <a:cs typeface="Helvetica Neue Medium"/>
                <a:sym typeface="Helvetica Neue Medium"/>
              </a:defRPr>
            </a:lvl1pPr>
            <a:lvl2pPr marL="0" indent="347645" defTabSz="914355">
              <a:spcBef>
                <a:spcPts val="600"/>
              </a:spcBef>
              <a:buSzTx/>
              <a:buNone/>
              <a:defRPr sz="2175">
                <a:solidFill>
                  <a:srgbClr val="FFFFFF"/>
                </a:solidFill>
                <a:latin typeface="Helvetica Neue Medium"/>
                <a:ea typeface="Helvetica Neue Medium"/>
                <a:cs typeface="Helvetica Neue Medium"/>
                <a:sym typeface="Helvetica Neue Medium"/>
              </a:defRPr>
            </a:lvl2pPr>
            <a:lvl3pPr marL="0" indent="623857" defTabSz="914355">
              <a:spcBef>
                <a:spcPts val="600"/>
              </a:spcBef>
              <a:buSzTx/>
              <a:buNone/>
              <a:defRPr sz="2175">
                <a:solidFill>
                  <a:srgbClr val="FFFFFF"/>
                </a:solidFill>
                <a:latin typeface="Helvetica Neue Medium"/>
                <a:ea typeface="Helvetica Neue Medium"/>
                <a:cs typeface="Helvetica Neue Medium"/>
                <a:sym typeface="Helvetica Neue Medium"/>
              </a:defRPr>
            </a:lvl3pPr>
            <a:lvl4pPr marL="0" indent="914355" defTabSz="914355">
              <a:spcBef>
                <a:spcPts val="600"/>
              </a:spcBef>
              <a:buSzTx/>
              <a:buNone/>
              <a:defRPr sz="2175">
                <a:solidFill>
                  <a:srgbClr val="FFFFFF"/>
                </a:solidFill>
                <a:latin typeface="Helvetica Neue Medium"/>
                <a:ea typeface="Helvetica Neue Medium"/>
                <a:cs typeface="Helvetica Neue Medium"/>
                <a:sym typeface="Helvetica Neue Medium"/>
              </a:defRPr>
            </a:lvl4pPr>
            <a:lvl5pPr marL="0" indent="1146117" defTabSz="914355">
              <a:spcBef>
                <a:spcPts val="600"/>
              </a:spcBef>
              <a:buSzTx/>
              <a:buNone/>
              <a:defRPr sz="2175">
                <a:solidFill>
                  <a:srgbClr val="FFFFFF"/>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2944" name="Text Placeholder 2"/>
          <p:cNvSpPr>
            <a:spLocks noGrp="1"/>
          </p:cNvSpPr>
          <p:nvPr>
            <p:ph type="body" sz="quarter" idx="13"/>
          </p:nvPr>
        </p:nvSpPr>
        <p:spPr>
          <a:xfrm>
            <a:off x="6733776" y="6287993"/>
            <a:ext cx="1847905" cy="364696"/>
          </a:xfrm>
          <a:prstGeom prst="rect">
            <a:avLst/>
          </a:prstGeom>
        </p:spPr>
        <p:txBody>
          <a:bodyPr lIns="45718" tIns="45718" rIns="45718" bIns="45718"/>
          <a:lstStyle>
            <a:lvl1pPr marL="0" indent="0" algn="r" defTabSz="914355">
              <a:spcBef>
                <a:spcPts val="600"/>
              </a:spcBef>
              <a:buSzTx/>
              <a:buNone/>
              <a:defRPr>
                <a:solidFill>
                  <a:srgbClr val="1D3649"/>
                </a:solidFill>
                <a:latin typeface="Helvetica Neue Light"/>
                <a:sym typeface="Helvetica Neue Light"/>
              </a:defRPr>
            </a:lvl1pPr>
          </a:lstStyle>
          <a:p>
            <a:pPr marL="0" indent="0" algn="r" defTabSz="2438280">
              <a:spcBef>
                <a:spcPts val="1600"/>
              </a:spcBef>
              <a:buSzTx/>
              <a:buNone/>
              <a:defRPr>
                <a:solidFill>
                  <a:srgbClr val="1D3649"/>
                </a:solidFill>
                <a:latin typeface="Helvetica Neue Light"/>
                <a:ea typeface="Helvetica Neue Light"/>
                <a:cs typeface="Helvetica Neue Light"/>
                <a:sym typeface="Helvetica Neue Light"/>
              </a:defRPr>
            </a:pPr>
            <a:endParaRPr/>
          </a:p>
        </p:txBody>
      </p:sp>
      <p:sp>
        <p:nvSpPr>
          <p:cNvPr id="29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1747525"/>
      </p:ext>
    </p:extLst>
  </p:cSld>
  <p:clrMapOvr>
    <a:masterClrMapping/>
  </p:clrMapOvr>
  <p:transition spd="med"/>
</p:sldLayout>
</file>

<file path=ppt/slideLayouts/slideLayout1447.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295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5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54" name="Shape 65"/>
          <p:cNvSpPr>
            <a:spLocks noGrp="1"/>
          </p:cNvSpPr>
          <p:nvPr>
            <p:ph type="pic" idx="13"/>
          </p:nvPr>
        </p:nvSpPr>
        <p:spPr>
          <a:xfrm>
            <a:off x="2977" y="-13493"/>
            <a:ext cx="4961185" cy="6884928"/>
          </a:xfrm>
          <a:prstGeom prst="rect">
            <a:avLst/>
          </a:prstGeom>
        </p:spPr>
        <p:txBody>
          <a:bodyPr lIns="91439" tIns="45719" rIns="91439" bIns="45719" anchor="t">
            <a:noAutofit/>
          </a:bodyPr>
          <a:lstStyle/>
          <a:p>
            <a:endParaRPr/>
          </a:p>
        </p:txBody>
      </p:sp>
      <p:sp>
        <p:nvSpPr>
          <p:cNvPr id="2955" name="Shape 66"/>
          <p:cNvSpPr>
            <a:spLocks noGrp="1"/>
          </p:cNvSpPr>
          <p:nvPr>
            <p:ph type="pic" sz="half" idx="14"/>
          </p:nvPr>
        </p:nvSpPr>
        <p:spPr>
          <a:xfrm>
            <a:off x="4943269" y="4067"/>
            <a:ext cx="4207789" cy="3744823"/>
          </a:xfrm>
          <a:prstGeom prst="rect">
            <a:avLst/>
          </a:prstGeom>
        </p:spPr>
        <p:txBody>
          <a:bodyPr lIns="91439" tIns="45719" rIns="91439" bIns="45719" anchor="t">
            <a:noAutofit/>
          </a:bodyPr>
          <a:lstStyle/>
          <a:p>
            <a:endParaRPr/>
          </a:p>
        </p:txBody>
      </p:sp>
      <p:sp>
        <p:nvSpPr>
          <p:cNvPr id="2956" name="Shape 67"/>
          <p:cNvSpPr>
            <a:spLocks noGrp="1"/>
          </p:cNvSpPr>
          <p:nvPr>
            <p:ph type="media" sz="half" idx="15"/>
          </p:nvPr>
        </p:nvSpPr>
        <p:spPr>
          <a:xfrm>
            <a:off x="4940351" y="3715614"/>
            <a:ext cx="4213623" cy="3155188"/>
          </a:xfrm>
          <a:prstGeom prst="rect">
            <a:avLst/>
          </a:prstGeom>
        </p:spPr>
        <p:txBody>
          <a:bodyPr lIns="91439" tIns="45719" rIns="91439" bIns="45719" anchor="t">
            <a:noAutofit/>
          </a:bodyPr>
          <a:lstStyle/>
          <a:p>
            <a:endParaRPr/>
          </a:p>
        </p:txBody>
      </p:sp>
      <p:sp>
        <p:nvSpPr>
          <p:cNvPr id="2957" name="Slide Number"/>
          <p:cNvSpPr txBox="1">
            <a:spLocks noGrp="1"/>
          </p:cNvSpPr>
          <p:nvPr>
            <p:ph type="sldNum" sz="quarter" idx="2"/>
          </p:nvPr>
        </p:nvSpPr>
        <p:spPr>
          <a:xfrm>
            <a:off x="8682228" y="6473139"/>
            <a:ext cx="303927" cy="300080"/>
          </a:xfrm>
          <a:prstGeom prst="rect">
            <a:avLst/>
          </a:prstGeom>
        </p:spPr>
        <p:txBody>
          <a:bodyPr lIns="45719" tIns="45719" rIns="45719" bIns="45719"/>
          <a:lstStyle>
            <a:lvl1pPr algn="l" defTabSz="914355">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38478442"/>
      </p:ext>
    </p:extLst>
  </p:cSld>
  <p:clrMapOvr>
    <a:masterClrMapping/>
  </p:clrMapOvr>
  <p:transition spd="med"/>
</p:sldLayout>
</file>

<file path=ppt/slideLayouts/slideLayout1448.xml><?xml version="1.0" encoding="utf-8"?>
<p:sldLayout xmlns:a="http://schemas.openxmlformats.org/drawingml/2006/main" xmlns:r="http://schemas.openxmlformats.org/officeDocument/2006/relationships" xmlns:p="http://schemas.openxmlformats.org/presentationml/2006/main" showMasterSp="0" type="tx">
  <p:cSld name="8_Blank">
    <p:bg>
      <p:bgPr>
        <a:solidFill>
          <a:srgbClr val="FFFFFF"/>
        </a:solidFill>
        <a:effectLst/>
      </p:bgPr>
    </p:bg>
    <p:spTree>
      <p:nvGrpSpPr>
        <p:cNvPr id="1" name=""/>
        <p:cNvGrpSpPr/>
        <p:nvPr/>
      </p:nvGrpSpPr>
      <p:grpSpPr>
        <a:xfrm>
          <a:off x="0" y="0"/>
          <a:ext cx="0" cy="0"/>
          <a:chOff x="0" y="0"/>
          <a:chExt cx="0" cy="0"/>
        </a:xfrm>
      </p:grpSpPr>
      <p:sp>
        <p:nvSpPr>
          <p:cNvPr id="29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pic>
        <p:nvPicPr>
          <p:cNvPr id="2966" name="Picture 4" descr="Picture 4"/>
          <p:cNvPicPr>
            <a:picLocks noChangeAspect="1"/>
          </p:cNvPicPr>
          <p:nvPr/>
        </p:nvPicPr>
        <p:blipFill>
          <a:blip r:embed="rId2">
            <a:extLst/>
          </a:blip>
          <a:stretch>
            <a:fillRect/>
          </a:stretch>
        </p:blipFill>
        <p:spPr>
          <a:xfrm>
            <a:off x="236907" y="6205574"/>
            <a:ext cx="593480" cy="448244"/>
          </a:xfrm>
          <a:prstGeom prst="rect">
            <a:avLst/>
          </a:prstGeom>
          <a:ln w="12700">
            <a:miter lim="400000"/>
          </a:ln>
        </p:spPr>
      </p:pic>
      <p:sp>
        <p:nvSpPr>
          <p:cNvPr id="29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5635836"/>
      </p:ext>
    </p:extLst>
  </p:cSld>
  <p:clrMapOvr>
    <a:masterClrMapping/>
  </p:clrMapOvr>
  <p:transition spd="med"/>
</p:sldLayout>
</file>

<file path=ppt/slideLayouts/slideLayout1449.xml><?xml version="1.0" encoding="utf-8"?>
<p:sldLayout xmlns:a="http://schemas.openxmlformats.org/drawingml/2006/main" xmlns:r="http://schemas.openxmlformats.org/officeDocument/2006/relationships" xmlns:p="http://schemas.openxmlformats.org/presentationml/2006/main" showMasterSp="0" type="tx">
  <p:cSld name="1_Content Slide 1">
    <p:bg>
      <p:bgPr>
        <a:solidFill>
          <a:srgbClr val="FFFFFF"/>
        </a:solidFill>
        <a:effectLst/>
      </p:bgPr>
    </p:bg>
    <p:spTree>
      <p:nvGrpSpPr>
        <p:cNvPr id="1" name=""/>
        <p:cNvGrpSpPr/>
        <p:nvPr/>
      </p:nvGrpSpPr>
      <p:grpSpPr>
        <a:xfrm>
          <a:off x="0" y="0"/>
          <a:ext cx="0" cy="0"/>
          <a:chOff x="0" y="0"/>
          <a:chExt cx="0" cy="0"/>
        </a:xfrm>
      </p:grpSpPr>
      <p:sp>
        <p:nvSpPr>
          <p:cNvPr id="2974" name="Shape 167"/>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975" name="Body Level One…"/>
          <p:cNvSpPr txBox="1">
            <a:spLocks noGrp="1"/>
          </p:cNvSpPr>
          <p:nvPr>
            <p:ph type="body" sz="quarter" idx="1"/>
          </p:nvPr>
        </p:nvSpPr>
        <p:spPr>
          <a:xfrm>
            <a:off x="3492836" y="1249660"/>
            <a:ext cx="704925" cy="361951"/>
          </a:xfrm>
          <a:prstGeom prst="rect">
            <a:avLst/>
          </a:prstGeom>
        </p:spPr>
        <p:txBody>
          <a:bodyPr lIns="0" tIns="0" rIns="0" bIns="0" anchor="t"/>
          <a:lstStyle>
            <a:lvl1pPr marL="0" indent="0" defTabSz="914355">
              <a:spcBef>
                <a:spcPts val="600"/>
              </a:spcBef>
              <a:buSzTx/>
              <a:buNone/>
              <a:defRPr sz="1538" b="1">
                <a:solidFill>
                  <a:srgbClr val="0F3659"/>
                </a:solidFill>
                <a:latin typeface="+mn-lt"/>
                <a:ea typeface="+mn-ea"/>
                <a:cs typeface="+mn-cs"/>
                <a:sym typeface="Helvetica"/>
              </a:defRPr>
            </a:lvl1pPr>
            <a:lvl2pPr marL="0" indent="347645" defTabSz="914355">
              <a:spcBef>
                <a:spcPts val="600"/>
              </a:spcBef>
              <a:buSzTx/>
              <a:buNone/>
              <a:defRPr sz="1538" b="1">
                <a:solidFill>
                  <a:srgbClr val="0F3659"/>
                </a:solidFill>
                <a:latin typeface="+mn-lt"/>
                <a:ea typeface="+mn-ea"/>
                <a:cs typeface="+mn-cs"/>
                <a:sym typeface="Helvetica"/>
              </a:defRPr>
            </a:lvl2pPr>
            <a:lvl3pPr marL="0" indent="623857" defTabSz="914355">
              <a:spcBef>
                <a:spcPts val="600"/>
              </a:spcBef>
              <a:buSzTx/>
              <a:buNone/>
              <a:defRPr sz="1538" b="1">
                <a:solidFill>
                  <a:srgbClr val="0F3659"/>
                </a:solidFill>
                <a:latin typeface="+mn-lt"/>
                <a:ea typeface="+mn-ea"/>
                <a:cs typeface="+mn-cs"/>
                <a:sym typeface="Helvetica"/>
              </a:defRPr>
            </a:lvl3pPr>
            <a:lvl4pPr marL="0" indent="914355" defTabSz="914355">
              <a:spcBef>
                <a:spcPts val="600"/>
              </a:spcBef>
              <a:buSzTx/>
              <a:buNone/>
              <a:defRPr sz="1538" b="1">
                <a:solidFill>
                  <a:srgbClr val="0F3659"/>
                </a:solidFill>
                <a:latin typeface="+mn-lt"/>
                <a:ea typeface="+mn-ea"/>
                <a:cs typeface="+mn-cs"/>
                <a:sym typeface="Helvetica"/>
              </a:defRPr>
            </a:lvl4pPr>
            <a:lvl5pPr marL="0" indent="1146117" defTabSz="914355">
              <a:spcBef>
                <a:spcPts val="600"/>
              </a:spcBef>
              <a:buSzTx/>
              <a:buNone/>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76" name="Shape 169"/>
          <p:cNvSpPr>
            <a:spLocks noGrp="1"/>
          </p:cNvSpPr>
          <p:nvPr>
            <p:ph type="body" sz="quarter" idx="13"/>
          </p:nvPr>
        </p:nvSpPr>
        <p:spPr>
          <a:xfrm>
            <a:off x="3492836" y="1583034"/>
            <a:ext cx="4970658"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7" name="Shape 170"/>
          <p:cNvSpPr>
            <a:spLocks noGrp="1"/>
          </p:cNvSpPr>
          <p:nvPr>
            <p:ph type="body" sz="quarter" idx="14"/>
          </p:nvPr>
        </p:nvSpPr>
        <p:spPr>
          <a:xfrm>
            <a:off x="3492836" y="2914015"/>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78" name="Shape 171"/>
          <p:cNvSpPr>
            <a:spLocks noGrp="1"/>
          </p:cNvSpPr>
          <p:nvPr>
            <p:ph type="body" sz="quarter" idx="15"/>
          </p:nvPr>
        </p:nvSpPr>
        <p:spPr>
          <a:xfrm>
            <a:off x="3492836" y="326326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9" name="Shape 172"/>
          <p:cNvSpPr>
            <a:spLocks noGrp="1"/>
          </p:cNvSpPr>
          <p:nvPr>
            <p:ph type="body" sz="quarter" idx="16"/>
          </p:nvPr>
        </p:nvSpPr>
        <p:spPr>
          <a:xfrm>
            <a:off x="3492836" y="4578369"/>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80" name="Shape 173"/>
          <p:cNvSpPr>
            <a:spLocks noGrp="1"/>
          </p:cNvSpPr>
          <p:nvPr>
            <p:ph type="body" sz="quarter" idx="17"/>
          </p:nvPr>
        </p:nvSpPr>
        <p:spPr>
          <a:xfrm>
            <a:off x="3492836" y="491174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81" name="Shape 174"/>
          <p:cNvSpPr>
            <a:spLocks noGrp="1"/>
          </p:cNvSpPr>
          <p:nvPr>
            <p:ph type="body" sz="quarter" idx="18"/>
          </p:nvPr>
        </p:nvSpPr>
        <p:spPr>
          <a:xfrm>
            <a:off x="295223" y="2933038"/>
            <a:ext cx="2012739" cy="1193801"/>
          </a:xfrm>
          <a:prstGeom prst="rect">
            <a:avLst/>
          </a:prstGeom>
        </p:spPr>
        <p:txBody>
          <a:bodyPr lIns="0" tIns="0" rIns="0" bIns="0" anchor="t"/>
          <a:lstStyle>
            <a:lvl1pPr marL="0" indent="0" defTabSz="914355">
              <a:lnSpc>
                <a:spcPct val="80000"/>
              </a:lnSpc>
              <a:spcBef>
                <a:spcPts val="600"/>
              </a:spcBef>
              <a:buSzTx/>
              <a:buNone/>
              <a:defRPr sz="8300" b="1">
                <a:solidFill>
                  <a:srgbClr val="FFFFFF"/>
                </a:solidFill>
                <a:latin typeface="+mn-lt"/>
                <a:ea typeface="+mn-ea"/>
                <a:cs typeface="+mn-cs"/>
                <a:sym typeface="Helvetica"/>
              </a:defRPr>
            </a:lvl1pPr>
          </a:lstStyle>
          <a:p>
            <a:pPr marL="0" indent="0" defTabSz="2438280">
              <a:lnSpc>
                <a:spcPct val="80000"/>
              </a:lnSpc>
              <a:spcBef>
                <a:spcPts val="1600"/>
              </a:spcBef>
              <a:buSzTx/>
              <a:buNone/>
              <a:defRPr sz="8300" b="1">
                <a:solidFill>
                  <a:srgbClr val="FFFFFF"/>
                </a:solidFill>
                <a:latin typeface="+mn-lt"/>
                <a:ea typeface="+mn-ea"/>
                <a:cs typeface="+mn-cs"/>
                <a:sym typeface="Helvetica"/>
              </a:defRPr>
            </a:pPr>
            <a:endParaRPr/>
          </a:p>
        </p:txBody>
      </p:sp>
      <p:sp>
        <p:nvSpPr>
          <p:cNvPr id="2982"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2983" name="Shape 176"/>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84"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68071587"/>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Title (1/3) + blank">
    <p:bg>
      <p:bgPr>
        <a:solidFill>
          <a:srgbClr val="264A60"/>
        </a:solidFill>
        <a:effectLst/>
      </p:bgPr>
    </p:bg>
    <p:spTree>
      <p:nvGrpSpPr>
        <p:cNvPr id="1" name=""/>
        <p:cNvGrpSpPr/>
        <p:nvPr/>
      </p:nvGrpSpPr>
      <p:grpSpPr>
        <a:xfrm>
          <a:off x="0" y="0"/>
          <a:ext cx="0" cy="0"/>
          <a:chOff x="0" y="0"/>
          <a:chExt cx="0" cy="0"/>
        </a:xfrm>
      </p:grpSpPr>
      <p:sp>
        <p:nvSpPr>
          <p:cNvPr id="1876"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7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84281327"/>
      </p:ext>
    </p:extLst>
  </p:cSld>
  <p:clrMapOvr>
    <a:masterClrMapping/>
  </p:clrMapOvr>
  <p:transition spd="med"/>
</p:sldLayout>
</file>

<file path=ppt/slideLayouts/slideLayout1450.xml><?xml version="1.0" encoding="utf-8"?>
<p:sldLayout xmlns:a="http://schemas.openxmlformats.org/drawingml/2006/main" xmlns:r="http://schemas.openxmlformats.org/officeDocument/2006/relationships" xmlns:p="http://schemas.openxmlformats.org/presentationml/2006/main" showMasterSp="0" type="tx">
  <p:cSld name="4_Content Slide 3">
    <p:bg>
      <p:bgPr>
        <a:solidFill>
          <a:srgbClr val="FFFFFF"/>
        </a:solidFill>
        <a:effectLst/>
      </p:bgPr>
    </p:bg>
    <p:spTree>
      <p:nvGrpSpPr>
        <p:cNvPr id="1" name=""/>
        <p:cNvGrpSpPr/>
        <p:nvPr/>
      </p:nvGrpSpPr>
      <p:grpSpPr>
        <a:xfrm>
          <a:off x="0" y="0"/>
          <a:ext cx="0" cy="0"/>
          <a:chOff x="0" y="0"/>
          <a:chExt cx="0" cy="0"/>
        </a:xfrm>
      </p:grpSpPr>
      <p:sp>
        <p:nvSpPr>
          <p:cNvPr id="2991"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914355">
              <a:spcBef>
                <a:spcPts val="600"/>
              </a:spcBef>
              <a:buSzTx/>
              <a:buNone/>
              <a:defRPr sz="1538" b="1">
                <a:solidFill>
                  <a:srgbClr val="1F343E"/>
                </a:solidFill>
                <a:latin typeface="+mn-lt"/>
                <a:ea typeface="+mn-ea"/>
                <a:cs typeface="+mn-cs"/>
                <a:sym typeface="Helvetica"/>
              </a:defRPr>
            </a:lvl1pPr>
            <a:lvl2pPr marL="0" indent="347645" defTabSz="914355">
              <a:spcBef>
                <a:spcPts val="600"/>
              </a:spcBef>
              <a:buSzTx/>
              <a:buNone/>
              <a:defRPr sz="1538" b="1">
                <a:solidFill>
                  <a:srgbClr val="1F343E"/>
                </a:solidFill>
                <a:latin typeface="+mn-lt"/>
                <a:ea typeface="+mn-ea"/>
                <a:cs typeface="+mn-cs"/>
                <a:sym typeface="Helvetica"/>
              </a:defRPr>
            </a:lvl2pPr>
            <a:lvl3pPr marL="0" indent="623857" defTabSz="914355">
              <a:spcBef>
                <a:spcPts val="600"/>
              </a:spcBef>
              <a:buSzTx/>
              <a:buNone/>
              <a:defRPr sz="1538" b="1">
                <a:solidFill>
                  <a:srgbClr val="1F343E"/>
                </a:solidFill>
                <a:latin typeface="+mn-lt"/>
                <a:ea typeface="+mn-ea"/>
                <a:cs typeface="+mn-cs"/>
                <a:sym typeface="Helvetica"/>
              </a:defRPr>
            </a:lvl3pPr>
            <a:lvl4pPr marL="0" indent="914355" defTabSz="914355">
              <a:spcBef>
                <a:spcPts val="600"/>
              </a:spcBef>
              <a:buSzTx/>
              <a:buNone/>
              <a:defRPr sz="1538" b="1">
                <a:solidFill>
                  <a:srgbClr val="1F343E"/>
                </a:solidFill>
                <a:latin typeface="+mn-lt"/>
                <a:ea typeface="+mn-ea"/>
                <a:cs typeface="+mn-cs"/>
                <a:sym typeface="Helvetica"/>
              </a:defRPr>
            </a:lvl4pPr>
            <a:lvl5pPr marL="0" indent="1146117" defTabSz="914355">
              <a:spcBef>
                <a:spcPts val="600"/>
              </a:spcBef>
              <a:buSzTx/>
              <a:buNone/>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92"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3"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4"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5"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6"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998"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999"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600"/>
              </a:spcBef>
              <a:buSzTx/>
              <a:buNone/>
              <a:defRPr sz="2900" b="1" spc="200">
                <a:solidFill>
                  <a:srgbClr val="FFFFFF"/>
                </a:solidFill>
                <a:latin typeface="+mj-lt"/>
                <a:ea typeface="+mj-ea"/>
                <a:cs typeface="+mj-cs"/>
                <a:sym typeface="Helvetica Neue"/>
              </a:defRPr>
            </a:lvl1pPr>
          </a:lstStyle>
          <a:p>
            <a:pPr marL="0" indent="0" defTabSz="584200">
              <a:spcBef>
                <a:spcPts val="1600"/>
              </a:spcBef>
              <a:buSzTx/>
              <a:buNone/>
              <a:defRPr sz="2900" b="1" spc="200">
                <a:solidFill>
                  <a:srgbClr val="FFFFFF"/>
                </a:solidFill>
                <a:latin typeface="+mj-lt"/>
                <a:ea typeface="+mj-ea"/>
                <a:cs typeface="+mj-cs"/>
                <a:sym typeface="Helvetica Neue"/>
              </a:defRPr>
            </a:pPr>
            <a:endParaRPr/>
          </a:p>
        </p:txBody>
      </p:sp>
      <p:sp>
        <p:nvSpPr>
          <p:cNvPr id="300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001"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2"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3"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4"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5"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6"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7" name="Shape 212"/>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300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81777725"/>
      </p:ext>
    </p:extLst>
  </p:cSld>
  <p:clrMapOvr>
    <a:masterClrMapping/>
  </p:clrMapOvr>
  <p:transition spd="med"/>
</p:sldLayout>
</file>

<file path=ppt/slideLayouts/slideLayout1451.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FFFFFF"/>
        </a:solidFill>
        <a:effectLst/>
      </p:bgPr>
    </p:bg>
    <p:spTree>
      <p:nvGrpSpPr>
        <p:cNvPr id="1" name=""/>
        <p:cNvGrpSpPr/>
        <p:nvPr/>
      </p:nvGrpSpPr>
      <p:grpSpPr>
        <a:xfrm>
          <a:off x="0" y="0"/>
          <a:ext cx="0" cy="0"/>
          <a:chOff x="0" y="0"/>
          <a:chExt cx="0" cy="0"/>
        </a:xfrm>
      </p:grpSpPr>
      <p:sp>
        <p:nvSpPr>
          <p:cNvPr id="301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1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1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18" name="Rectangle 5"/>
          <p:cNvSpPr/>
          <p:nvPr/>
        </p:nvSpPr>
        <p:spPr>
          <a:xfrm>
            <a:off x="1"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19" name="Rectangle 7"/>
          <p:cNvSpPr/>
          <p:nvPr/>
        </p:nvSpPr>
        <p:spPr>
          <a:xfrm>
            <a:off x="6400800" y="0"/>
            <a:ext cx="2743201"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20" name="TextBox 10"/>
          <p:cNvSpPr txBox="1"/>
          <p:nvPr/>
        </p:nvSpPr>
        <p:spPr>
          <a:xfrm>
            <a:off x="6641982" y="5352757"/>
            <a:ext cx="1736726"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828800">
              <a:lnSpc>
                <a:spcPct val="100000"/>
              </a:lnSpc>
              <a:defRPr sz="3200" b="1" spc="-60">
                <a:solidFill>
                  <a:srgbClr val="FFFFFF"/>
                </a:solidFill>
                <a:latin typeface="Arial"/>
                <a:ea typeface="Arial"/>
                <a:cs typeface="Arial"/>
                <a:sym typeface="Arial"/>
              </a:defRPr>
            </a:lvl1pPr>
          </a:lstStyle>
          <a:p>
            <a:r>
              <a:rPr sz="1200"/>
              <a:t>Presented by:</a:t>
            </a:r>
          </a:p>
        </p:txBody>
      </p:sp>
      <p:sp>
        <p:nvSpPr>
          <p:cNvPr id="3021"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3022"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23" name="Text Placeholder 6"/>
          <p:cNvSpPr>
            <a:spLocks noGrp="1"/>
          </p:cNvSpPr>
          <p:nvPr>
            <p:ph type="body" sz="quarter" idx="13"/>
          </p:nvPr>
        </p:nvSpPr>
        <p:spPr>
          <a:xfrm>
            <a:off x="6641982" y="5715000"/>
            <a:ext cx="2377442"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pic>
        <p:nvPicPr>
          <p:cNvPr id="3024" name="Picture 7" descr="Picture 7"/>
          <p:cNvPicPr>
            <a:picLocks noChangeAspect="1"/>
          </p:cNvPicPr>
          <p:nvPr/>
        </p:nvPicPr>
        <p:blipFill>
          <a:blip r:embed="rId2">
            <a:extLst/>
          </a:blip>
          <a:stretch>
            <a:fillRect/>
          </a:stretch>
        </p:blipFill>
        <p:spPr>
          <a:xfrm>
            <a:off x="744335" y="1680508"/>
            <a:ext cx="1783193" cy="1935188"/>
          </a:xfrm>
          <a:prstGeom prst="rect">
            <a:avLst/>
          </a:prstGeom>
          <a:ln w="12700">
            <a:miter lim="400000"/>
          </a:ln>
        </p:spPr>
      </p:pic>
    </p:spTree>
    <p:extLst>
      <p:ext uri="{BB962C8B-B14F-4D97-AF65-F5344CB8AC3E}">
        <p14:creationId xmlns:p14="http://schemas.microsoft.com/office/powerpoint/2010/main" val="1968299240"/>
      </p:ext>
    </p:extLst>
  </p:cSld>
  <p:clrMapOvr>
    <a:masterClrMapping/>
  </p:clrMapOvr>
  <p:transition spd="med"/>
</p:sldLayout>
</file>

<file path=ppt/slideLayouts/slideLayout1452.xml><?xml version="1.0" encoding="utf-8"?>
<p:sldLayout xmlns:a="http://schemas.openxmlformats.org/drawingml/2006/main" xmlns:r="http://schemas.openxmlformats.org/officeDocument/2006/relationships" xmlns:p="http://schemas.openxmlformats.org/presentationml/2006/main" showMasterSp="0" type="tx">
  <p:cSld name="1_Title with Text">
    <p:bg>
      <p:bgPr>
        <a:solidFill>
          <a:srgbClr val="FFFFFF"/>
        </a:solidFill>
        <a:effectLst/>
      </p:bgPr>
    </p:bg>
    <p:spTree>
      <p:nvGrpSpPr>
        <p:cNvPr id="1" name=""/>
        <p:cNvGrpSpPr/>
        <p:nvPr/>
      </p:nvGrpSpPr>
      <p:grpSpPr>
        <a:xfrm>
          <a:off x="0" y="0"/>
          <a:ext cx="0" cy="0"/>
          <a:chOff x="0" y="0"/>
          <a:chExt cx="0" cy="0"/>
        </a:xfrm>
      </p:grpSpPr>
      <p:sp>
        <p:nvSpPr>
          <p:cNvPr id="3031"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32"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33"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34"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2100" spc="-23">
                <a:solidFill>
                  <a:srgbClr val="009EE2"/>
                </a:solidFill>
                <a:latin typeface="Arial"/>
                <a:ea typeface="Arial"/>
                <a:cs typeface="Arial"/>
                <a:sym typeface="Arial"/>
              </a:defRPr>
            </a:lvl1pPr>
          </a:lstStyle>
          <a:p>
            <a:r>
              <a:t>Title Text</a:t>
            </a:r>
          </a:p>
        </p:txBody>
      </p:sp>
      <p:sp>
        <p:nvSpPr>
          <p:cNvPr id="3035"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87169960"/>
      </p:ext>
    </p:extLst>
  </p:cSld>
  <p:clrMapOvr>
    <a:masterClrMapping/>
  </p:clrMapOvr>
  <p:transition spd="med"/>
</p:sldLayout>
</file>

<file path=ppt/slideLayouts/slideLayout1453.xml><?xml version="1.0" encoding="utf-8"?>
<p:sldLayout xmlns:a="http://schemas.openxmlformats.org/drawingml/2006/main" xmlns:r="http://schemas.openxmlformats.org/officeDocument/2006/relationships" xmlns:p="http://schemas.openxmlformats.org/presentationml/2006/main" showMasterSp="0" type="tx">
  <p:cSld name="5_Title Only">
    <p:bg>
      <p:bgPr>
        <a:solidFill>
          <a:srgbClr val="FFFFFF"/>
        </a:solidFill>
        <a:effectLst/>
      </p:bgPr>
    </p:bg>
    <p:spTree>
      <p:nvGrpSpPr>
        <p:cNvPr id="1" name=""/>
        <p:cNvGrpSpPr/>
        <p:nvPr/>
      </p:nvGrpSpPr>
      <p:grpSpPr>
        <a:xfrm>
          <a:off x="0" y="0"/>
          <a:ext cx="0" cy="0"/>
          <a:chOff x="0" y="0"/>
          <a:chExt cx="0" cy="0"/>
        </a:xfrm>
      </p:grpSpPr>
      <p:sp>
        <p:nvSpPr>
          <p:cNvPr id="304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4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4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45"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521503924"/>
      </p:ext>
    </p:extLst>
  </p:cSld>
  <p:clrMapOvr>
    <a:masterClrMapping/>
  </p:clrMapOvr>
  <p:transition spd="med"/>
</p:sldLayout>
</file>

<file path=ppt/slideLayouts/slideLayout1454.xml><?xml version="1.0" encoding="utf-8"?>
<p:sldLayout xmlns:a="http://schemas.openxmlformats.org/drawingml/2006/main" xmlns:r="http://schemas.openxmlformats.org/officeDocument/2006/relationships" xmlns:p="http://schemas.openxmlformats.org/presentationml/2006/main" showMasterSp="0" type="tx">
  <p:cSld name="7_Divider">
    <p:bg>
      <p:bgPr>
        <a:solidFill>
          <a:srgbClr val="FFFFFF"/>
        </a:solidFill>
        <a:effectLst/>
      </p:bgPr>
    </p:bg>
    <p:spTree>
      <p:nvGrpSpPr>
        <p:cNvPr id="1" name=""/>
        <p:cNvGrpSpPr/>
        <p:nvPr/>
      </p:nvGrpSpPr>
      <p:grpSpPr>
        <a:xfrm>
          <a:off x="0" y="0"/>
          <a:ext cx="0" cy="0"/>
          <a:chOff x="0" y="0"/>
          <a:chExt cx="0" cy="0"/>
        </a:xfrm>
      </p:grpSpPr>
      <p:sp>
        <p:nvSpPr>
          <p:cNvPr id="305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5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5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55" name="Title Text"/>
          <p:cNvSpPr txBox="1">
            <a:spLocks noGrp="1"/>
          </p:cNvSpPr>
          <p:nvPr>
            <p:ph type="title"/>
          </p:nvPr>
        </p:nvSpPr>
        <p:spPr>
          <a:xfrm>
            <a:off x="651747" y="4419600"/>
            <a:ext cx="8109156"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grpSp>
        <p:nvGrpSpPr>
          <p:cNvPr id="3058" name="Group 7"/>
          <p:cNvGrpSpPr/>
          <p:nvPr/>
        </p:nvGrpSpPr>
        <p:grpSpPr>
          <a:xfrm>
            <a:off x="7029451" y="533400"/>
            <a:ext cx="1352550" cy="609600"/>
            <a:chOff x="0" y="0"/>
            <a:chExt cx="3606798" cy="1219200"/>
          </a:xfrm>
        </p:grpSpPr>
        <p:pic>
          <p:nvPicPr>
            <p:cNvPr id="3056" name="Picture 7" descr="Picture 7"/>
            <p:cNvPicPr>
              <a:picLocks noChangeAspect="1"/>
            </p:cNvPicPr>
            <p:nvPr/>
          </p:nvPicPr>
          <p:blipFill>
            <a:blip r:embed="rId2">
              <a:extLst/>
            </a:blip>
            <a:stretch>
              <a:fillRect/>
            </a:stretch>
          </p:blipFill>
          <p:spPr>
            <a:xfrm>
              <a:off x="-1" y="0"/>
              <a:ext cx="1427266" cy="1219200"/>
            </a:xfrm>
            <a:prstGeom prst="rect">
              <a:avLst/>
            </a:prstGeom>
            <a:ln w="12700" cap="flat">
              <a:noFill/>
              <a:miter lim="400000"/>
            </a:ln>
            <a:effectLst/>
          </p:spPr>
        </p:pic>
        <p:pic>
          <p:nvPicPr>
            <p:cNvPr id="3057" name="Picture 9" descr="Picture 9"/>
            <p:cNvPicPr>
              <a:picLocks noChangeAspect="1"/>
            </p:cNvPicPr>
            <p:nvPr/>
          </p:nvPicPr>
          <p:blipFill>
            <a:blip r:embed="rId3">
              <a:extLst/>
            </a:blip>
            <a:stretch>
              <a:fillRect/>
            </a:stretch>
          </p:blipFill>
          <p:spPr>
            <a:xfrm>
              <a:off x="1811260" y="675250"/>
              <a:ext cx="1795539" cy="301625"/>
            </a:xfrm>
            <a:prstGeom prst="rect">
              <a:avLst/>
            </a:prstGeom>
            <a:ln w="12700" cap="flat">
              <a:noFill/>
              <a:miter lim="400000"/>
            </a:ln>
            <a:effectLst/>
          </p:spPr>
        </p:pic>
      </p:grpSp>
    </p:spTree>
    <p:extLst>
      <p:ext uri="{BB962C8B-B14F-4D97-AF65-F5344CB8AC3E}">
        <p14:creationId xmlns:p14="http://schemas.microsoft.com/office/powerpoint/2010/main" val="200696566"/>
      </p:ext>
    </p:extLst>
  </p:cSld>
  <p:clrMapOvr>
    <a:masterClrMapping/>
  </p:clrMapOvr>
  <p:transition spd="med"/>
</p:sldLayout>
</file>

<file path=ppt/slideLayouts/slideLayout1455.xml><?xml version="1.0" encoding="utf-8"?>
<p:sldLayout xmlns:a="http://schemas.openxmlformats.org/drawingml/2006/main" xmlns:r="http://schemas.openxmlformats.org/officeDocument/2006/relationships" xmlns:p="http://schemas.openxmlformats.org/presentationml/2006/main" showMasterSp="0" type="tx">
  <p:cSld name="9_Blank">
    <p:bg>
      <p:bgPr>
        <a:solidFill>
          <a:srgbClr val="FFFFFF"/>
        </a:solidFill>
        <a:effectLst/>
      </p:bgPr>
    </p:bg>
    <p:spTree>
      <p:nvGrpSpPr>
        <p:cNvPr id="1" name=""/>
        <p:cNvGrpSpPr/>
        <p:nvPr/>
      </p:nvGrpSpPr>
      <p:grpSpPr>
        <a:xfrm>
          <a:off x="0" y="0"/>
          <a:ext cx="0" cy="0"/>
          <a:chOff x="0" y="0"/>
          <a:chExt cx="0" cy="0"/>
        </a:xfrm>
      </p:grpSpPr>
      <p:sp>
        <p:nvSpPr>
          <p:cNvPr id="306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6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6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Tree>
    <p:extLst>
      <p:ext uri="{BB962C8B-B14F-4D97-AF65-F5344CB8AC3E}">
        <p14:creationId xmlns:p14="http://schemas.microsoft.com/office/powerpoint/2010/main" val="2368068593"/>
      </p:ext>
    </p:extLst>
  </p:cSld>
  <p:clrMapOvr>
    <a:masterClrMapping/>
  </p:clrMapOvr>
  <p:transition spd="med"/>
</p:sldLayout>
</file>

<file path=ppt/slideLayouts/slideLayout1456.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FFFFFF"/>
        </a:solidFill>
        <a:effectLst/>
      </p:bgPr>
    </p:bg>
    <p:spTree>
      <p:nvGrpSpPr>
        <p:cNvPr id="1" name=""/>
        <p:cNvGrpSpPr/>
        <p:nvPr/>
      </p:nvGrpSpPr>
      <p:grpSpPr>
        <a:xfrm>
          <a:off x="0" y="0"/>
          <a:ext cx="0" cy="0"/>
          <a:chOff x="0" y="0"/>
          <a:chExt cx="0" cy="0"/>
        </a:xfrm>
      </p:grpSpPr>
      <p:sp>
        <p:nvSpPr>
          <p:cNvPr id="3074"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75"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76"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77"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078" name="Body Level One…"/>
          <p:cNvSpPr txBox="1">
            <a:spLocks noGrp="1"/>
          </p:cNvSpPr>
          <p:nvPr>
            <p:ph type="body" idx="1"/>
          </p:nvPr>
        </p:nvSpPr>
        <p:spPr>
          <a:xfrm>
            <a:off x="293688" y="1202268"/>
            <a:ext cx="8393113" cy="4923367"/>
          </a:xfrm>
          <a:prstGeom prst="rect">
            <a:avLst/>
          </a:prstGeom>
        </p:spPr>
        <p:txBody>
          <a:bodyPr lIns="60957" tIns="60957" rIns="60957" bIns="60957"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40096044"/>
      </p:ext>
    </p:extLst>
  </p:cSld>
  <p:clrMapOvr>
    <a:masterClrMapping/>
  </p:clrMapOvr>
  <p:transition spd="med"/>
</p:sldLayout>
</file>

<file path=ppt/slideLayouts/slideLayout1457.xml><?xml version="1.0" encoding="utf-8"?>
<p:sldLayout xmlns:a="http://schemas.openxmlformats.org/drawingml/2006/main" xmlns:r="http://schemas.openxmlformats.org/officeDocument/2006/relationships" xmlns:p="http://schemas.openxmlformats.org/presentationml/2006/main" showMasterSp="0" type="tx">
  <p:cSld name="2_Title &amp; Subtitle">
    <p:bg>
      <p:bgPr>
        <a:solidFill>
          <a:srgbClr val="FFFFFF"/>
        </a:solidFill>
        <a:effectLst/>
      </p:bgPr>
    </p:bg>
    <p:spTree>
      <p:nvGrpSpPr>
        <p:cNvPr id="1" name=""/>
        <p:cNvGrpSpPr/>
        <p:nvPr/>
      </p:nvGrpSpPr>
      <p:grpSpPr>
        <a:xfrm>
          <a:off x="0" y="0"/>
          <a:ext cx="0" cy="0"/>
          <a:chOff x="0" y="0"/>
          <a:chExt cx="0" cy="0"/>
        </a:xfrm>
      </p:grpSpPr>
      <p:sp>
        <p:nvSpPr>
          <p:cNvPr id="308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8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8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88" name="Title Text"/>
          <p:cNvSpPr txBox="1">
            <a:spLocks noGrp="1"/>
          </p:cNvSpPr>
          <p:nvPr>
            <p:ph type="title"/>
          </p:nvPr>
        </p:nvSpPr>
        <p:spPr>
          <a:xfrm>
            <a:off x="1812728" y="1151932"/>
            <a:ext cx="5518548" cy="2321719"/>
          </a:xfrm>
          <a:prstGeom prst="rect">
            <a:avLst/>
          </a:prstGeom>
        </p:spPr>
        <p:txBody>
          <a:bodyPr lIns="45719" tIns="45719" rIns="45719" bIns="45719" anchor="b"/>
          <a:lstStyle>
            <a:lvl1pPr defTabSz="342900">
              <a:defRPr sz="1800" spc="-23">
                <a:solidFill>
                  <a:srgbClr val="009EE2"/>
                </a:solidFill>
                <a:latin typeface="Arial"/>
                <a:ea typeface="Arial"/>
                <a:cs typeface="Arial"/>
                <a:sym typeface="Arial"/>
              </a:defRPr>
            </a:lvl1pPr>
          </a:lstStyle>
          <a:p>
            <a:r>
              <a:t>Title Text</a:t>
            </a:r>
          </a:p>
        </p:txBody>
      </p:sp>
      <p:sp>
        <p:nvSpPr>
          <p:cNvPr id="3089" name="Body Level One…"/>
          <p:cNvSpPr txBox="1">
            <a:spLocks noGrp="1"/>
          </p:cNvSpPr>
          <p:nvPr>
            <p:ph type="body" sz="quarter" idx="1"/>
          </p:nvPr>
        </p:nvSpPr>
        <p:spPr>
          <a:xfrm>
            <a:off x="1812728" y="3536158"/>
            <a:ext cx="5518548" cy="794744"/>
          </a:xfrm>
          <a:prstGeom prst="rect">
            <a:avLst/>
          </a:prstGeom>
        </p:spPr>
        <p:txBody>
          <a:bodyPr lIns="45719" tIns="45719" rIns="45719" bIns="45719" anchor="t"/>
          <a:lstStyle>
            <a:lvl1pPr marL="0" indent="0" algn="ctr" defTabSz="342900">
              <a:spcBef>
                <a:spcPts val="0"/>
              </a:spcBef>
              <a:buSzTx/>
              <a:buNone/>
              <a:defRPr sz="1725" b="1" spc="-23">
                <a:solidFill>
                  <a:srgbClr val="000000"/>
                </a:solidFill>
                <a:latin typeface="Arial"/>
                <a:ea typeface="Arial"/>
                <a:cs typeface="Arial"/>
                <a:sym typeface="Arial"/>
              </a:defRPr>
            </a:lvl1pPr>
            <a:lvl2pPr marL="0" indent="0" algn="ctr" defTabSz="342900">
              <a:spcBef>
                <a:spcPts val="0"/>
              </a:spcBef>
              <a:buSzTx/>
              <a:buNone/>
              <a:defRPr sz="1725" b="1" spc="-23">
                <a:solidFill>
                  <a:srgbClr val="000000"/>
                </a:solidFill>
                <a:latin typeface="Arial"/>
                <a:ea typeface="Arial"/>
                <a:cs typeface="Arial"/>
                <a:sym typeface="Arial"/>
              </a:defRPr>
            </a:lvl2pPr>
            <a:lvl3pPr marL="0" indent="0" algn="ctr" defTabSz="342900">
              <a:spcBef>
                <a:spcPts val="0"/>
              </a:spcBef>
              <a:buSzTx/>
              <a:buNone/>
              <a:defRPr sz="1725" b="1" spc="-23">
                <a:solidFill>
                  <a:srgbClr val="000000"/>
                </a:solidFill>
                <a:latin typeface="Arial"/>
                <a:ea typeface="Arial"/>
                <a:cs typeface="Arial"/>
                <a:sym typeface="Arial"/>
              </a:defRPr>
            </a:lvl3pPr>
            <a:lvl4pPr marL="0" indent="0" algn="ctr" defTabSz="342900">
              <a:spcBef>
                <a:spcPts val="0"/>
              </a:spcBef>
              <a:buSzTx/>
              <a:buNone/>
              <a:defRPr sz="1725" b="1" spc="-23">
                <a:solidFill>
                  <a:srgbClr val="000000"/>
                </a:solidFill>
                <a:latin typeface="Arial"/>
                <a:ea typeface="Arial"/>
                <a:cs typeface="Arial"/>
                <a:sym typeface="Arial"/>
              </a:defRPr>
            </a:lvl4pPr>
            <a:lvl5pPr marL="0" indent="0" algn="ctr" defTabSz="342900">
              <a:spcBef>
                <a:spcPts val="0"/>
              </a:spcBef>
              <a:buSzTx/>
              <a:buNone/>
              <a:defRPr sz="1725"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8612695"/>
      </p:ext>
    </p:extLst>
  </p:cSld>
  <p:clrMapOvr>
    <a:masterClrMapping/>
  </p:clrMapOvr>
  <p:transition spd="med"/>
</p:sldLayout>
</file>

<file path=ppt/slideLayouts/slideLayout1458.xml><?xml version="1.0" encoding="utf-8"?>
<p:sldLayout xmlns:a="http://schemas.openxmlformats.org/drawingml/2006/main" xmlns:r="http://schemas.openxmlformats.org/officeDocument/2006/relationships" xmlns:p="http://schemas.openxmlformats.org/presentationml/2006/main" showMasterSp="0" type="tx">
  <p:cSld name="1_TextPlain">
    <p:bg>
      <p:bgPr>
        <a:solidFill>
          <a:srgbClr val="FFFFFF"/>
        </a:solidFill>
        <a:effectLst/>
      </p:bgPr>
    </p:bg>
    <p:spTree>
      <p:nvGrpSpPr>
        <p:cNvPr id="1" name=""/>
        <p:cNvGrpSpPr/>
        <p:nvPr/>
      </p:nvGrpSpPr>
      <p:grpSpPr>
        <a:xfrm>
          <a:off x="0" y="0"/>
          <a:ext cx="0" cy="0"/>
          <a:chOff x="0" y="0"/>
          <a:chExt cx="0" cy="0"/>
        </a:xfrm>
      </p:grpSpPr>
      <p:sp>
        <p:nvSpPr>
          <p:cNvPr id="3096"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97"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98"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99" name="TextBox 3"/>
          <p:cNvSpPr txBox="1"/>
          <p:nvPr/>
        </p:nvSpPr>
        <p:spPr>
          <a:xfrm>
            <a:off x="312740" y="1185865"/>
            <a:ext cx="712152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145" rIns="17145">
            <a:spAutoFit/>
          </a:bodyPr>
          <a:lstStyle>
            <a:lvl1pPr defTabSz="1828800">
              <a:lnSpc>
                <a:spcPct val="100000"/>
              </a:lnSpc>
              <a:defRPr sz="3200" spc="-80">
                <a:solidFill>
                  <a:srgbClr val="FFFFFF"/>
                </a:solidFill>
                <a:latin typeface="Arial"/>
                <a:ea typeface="Arial"/>
                <a:cs typeface="Arial"/>
                <a:sym typeface="Arial"/>
              </a:defRPr>
            </a:lvl1pPr>
          </a:lstStyle>
          <a:p>
            <a:r>
              <a:rPr sz="1200"/>
              <a:t>text</a:t>
            </a:r>
          </a:p>
        </p:txBody>
      </p:sp>
      <p:sp>
        <p:nvSpPr>
          <p:cNvPr id="3100"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101" name="Body Level One…"/>
          <p:cNvSpPr txBox="1">
            <a:spLocks noGrp="1"/>
          </p:cNvSpPr>
          <p:nvPr>
            <p:ph type="body" sz="quarter" idx="1"/>
          </p:nvPr>
        </p:nvSpPr>
        <p:spPr>
          <a:xfrm>
            <a:off x="364068" y="1498600"/>
            <a:ext cx="8509001" cy="1224952"/>
          </a:xfrm>
          <a:prstGeom prst="rect">
            <a:avLst/>
          </a:prstGeom>
        </p:spPr>
        <p:txBody>
          <a:bodyPr lIns="45719" tIns="45719" rIns="45719" bIns="45719"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88452637"/>
      </p:ext>
    </p:extLst>
  </p:cSld>
  <p:clrMapOvr>
    <a:masterClrMapping/>
  </p:clrMapOvr>
  <p:transition spd="med"/>
</p:sldLayout>
</file>

<file path=ppt/slideLayouts/slideLayout1459.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FFFFFF"/>
        </a:solidFill>
        <a:effectLst/>
      </p:bgPr>
    </p:bg>
    <p:spTree>
      <p:nvGrpSpPr>
        <p:cNvPr id="1" name=""/>
        <p:cNvGrpSpPr/>
        <p:nvPr/>
      </p:nvGrpSpPr>
      <p:grpSpPr>
        <a:xfrm>
          <a:off x="0" y="0"/>
          <a:ext cx="0" cy="0"/>
          <a:chOff x="0" y="0"/>
          <a:chExt cx="0" cy="0"/>
        </a:xfrm>
      </p:grpSpPr>
      <p:sp>
        <p:nvSpPr>
          <p:cNvPr id="310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0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1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11"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506146026"/>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Title (none) + content (1/3 + 2/3)">
    <p:bg>
      <p:bgPr>
        <a:solidFill>
          <a:srgbClr val="264A60"/>
        </a:solidFill>
        <a:effectLst/>
      </p:bgPr>
    </p:bg>
    <p:spTree>
      <p:nvGrpSpPr>
        <p:cNvPr id="1" name=""/>
        <p:cNvGrpSpPr/>
        <p:nvPr/>
      </p:nvGrpSpPr>
      <p:grpSpPr>
        <a:xfrm>
          <a:off x="0" y="0"/>
          <a:ext cx="0" cy="0"/>
          <a:chOff x="0" y="0"/>
          <a:chExt cx="0" cy="0"/>
        </a:xfrm>
      </p:grpSpPr>
      <p:sp>
        <p:nvSpPr>
          <p:cNvPr id="1884" name="Body Level One…"/>
          <p:cNvSpPr txBox="1">
            <a:spLocks noGrp="1"/>
          </p:cNvSpPr>
          <p:nvPr>
            <p:ph type="body" idx="1"/>
          </p:nvPr>
        </p:nvSpPr>
        <p:spPr>
          <a:xfrm>
            <a:off x="3127248" y="231648"/>
            <a:ext cx="5658304"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8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39039902"/>
      </p:ext>
    </p:extLst>
  </p:cSld>
  <p:clrMapOvr>
    <a:masterClrMapping/>
  </p:clrMapOvr>
  <p:transition spd="med"/>
</p:sldLayout>
</file>

<file path=ppt/slideLayouts/slideLayout1460.xml><?xml version="1.0" encoding="utf-8"?>
<p:sldLayout xmlns:a="http://schemas.openxmlformats.org/drawingml/2006/main" xmlns:r="http://schemas.openxmlformats.org/officeDocument/2006/relationships" xmlns:p="http://schemas.openxmlformats.org/presentationml/2006/main" showMasterSp="0" type="tx">
  <p:cSld name="1_Section Header">
    <p:bg>
      <p:bgPr>
        <a:solidFill>
          <a:srgbClr val="FFFFFF"/>
        </a:solidFill>
        <a:effectLst/>
      </p:bgPr>
    </p:bg>
    <p:spTree>
      <p:nvGrpSpPr>
        <p:cNvPr id="1" name=""/>
        <p:cNvGrpSpPr/>
        <p:nvPr/>
      </p:nvGrpSpPr>
      <p:grpSpPr>
        <a:xfrm>
          <a:off x="0" y="0"/>
          <a:ext cx="0" cy="0"/>
          <a:chOff x="0" y="0"/>
          <a:chExt cx="0" cy="0"/>
        </a:xfrm>
      </p:grpSpPr>
      <p:sp>
        <p:nvSpPr>
          <p:cNvPr id="311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1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2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21" name="Title Text"/>
          <p:cNvSpPr txBox="1">
            <a:spLocks noGrp="1"/>
          </p:cNvSpPr>
          <p:nvPr>
            <p:ph type="title"/>
          </p:nvPr>
        </p:nvSpPr>
        <p:spPr>
          <a:xfrm>
            <a:off x="623888" y="1709739"/>
            <a:ext cx="7886700" cy="2852738"/>
          </a:xfrm>
          <a:prstGeom prst="rect">
            <a:avLst/>
          </a:prstGeom>
        </p:spPr>
        <p:txBody>
          <a:bodyPr lIns="45719" tIns="45719" rIns="45719" bIns="45719" anchor="b"/>
          <a:lstStyle>
            <a:lvl1pPr defTabSz="342900">
              <a:defRPr sz="4500" spc="-23">
                <a:solidFill>
                  <a:srgbClr val="009EE2"/>
                </a:solidFill>
                <a:latin typeface="Arial"/>
                <a:ea typeface="Arial"/>
                <a:cs typeface="Arial"/>
                <a:sym typeface="Arial"/>
              </a:defRPr>
            </a:lvl1pPr>
          </a:lstStyle>
          <a:p>
            <a:r>
              <a:t>Title Text</a:t>
            </a:r>
          </a:p>
        </p:txBody>
      </p:sp>
      <p:sp>
        <p:nvSpPr>
          <p:cNvPr id="3122"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342900">
              <a:spcBef>
                <a:spcPts val="413"/>
              </a:spcBef>
              <a:buSzTx/>
              <a:buNone/>
              <a:defRPr sz="1800" b="1" spc="-23">
                <a:solidFill>
                  <a:srgbClr val="888888"/>
                </a:solidFill>
                <a:latin typeface="Arial"/>
                <a:ea typeface="Arial"/>
                <a:cs typeface="Arial"/>
                <a:sym typeface="Arial"/>
              </a:defRPr>
            </a:lvl1pPr>
            <a:lvl2pPr marL="0" indent="342900" defTabSz="342900">
              <a:spcBef>
                <a:spcPts val="413"/>
              </a:spcBef>
              <a:buSzTx/>
              <a:buNone/>
              <a:defRPr sz="1800" b="1" spc="-23">
                <a:solidFill>
                  <a:srgbClr val="888888"/>
                </a:solidFill>
                <a:latin typeface="Arial"/>
                <a:ea typeface="Arial"/>
                <a:cs typeface="Arial"/>
                <a:sym typeface="Arial"/>
              </a:defRPr>
            </a:lvl2pPr>
            <a:lvl3pPr marL="0" indent="685800" defTabSz="342900">
              <a:spcBef>
                <a:spcPts val="413"/>
              </a:spcBef>
              <a:buSzTx/>
              <a:buNone/>
              <a:defRPr sz="1800" b="1" spc="-23">
                <a:solidFill>
                  <a:srgbClr val="888888"/>
                </a:solidFill>
                <a:latin typeface="Arial"/>
                <a:ea typeface="Arial"/>
                <a:cs typeface="Arial"/>
                <a:sym typeface="Arial"/>
              </a:defRPr>
            </a:lvl3pPr>
            <a:lvl4pPr marL="0" indent="1028700" defTabSz="342900">
              <a:spcBef>
                <a:spcPts val="413"/>
              </a:spcBef>
              <a:buSzTx/>
              <a:buNone/>
              <a:defRPr sz="1800" b="1" spc="-23">
                <a:solidFill>
                  <a:srgbClr val="888888"/>
                </a:solidFill>
                <a:latin typeface="Arial"/>
                <a:ea typeface="Arial"/>
                <a:cs typeface="Arial"/>
                <a:sym typeface="Arial"/>
              </a:defRPr>
            </a:lvl4pPr>
            <a:lvl5pPr marL="0" indent="1371600" defTabSz="342900">
              <a:spcBef>
                <a:spcPts val="413"/>
              </a:spcBef>
              <a:buSzTx/>
              <a:buNone/>
              <a:defRPr sz="1800" b="1" spc="-23">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24538394"/>
      </p:ext>
    </p:extLst>
  </p:cSld>
  <p:clrMapOvr>
    <a:masterClrMapping/>
  </p:clrMapOvr>
  <p:transition spd="med"/>
</p:sldLayout>
</file>

<file path=ppt/slideLayouts/slideLayout1461.xml><?xml version="1.0" encoding="utf-8"?>
<p:sldLayout xmlns:a="http://schemas.openxmlformats.org/drawingml/2006/main" xmlns:r="http://schemas.openxmlformats.org/officeDocument/2006/relationships" xmlns:p="http://schemas.openxmlformats.org/presentationml/2006/main" showMasterSp="0" type="tx">
  <p:cSld name="3_Title &amp; Subtitle">
    <p:bg>
      <p:bgPr>
        <a:solidFill>
          <a:srgbClr val="152835"/>
        </a:solidFill>
        <a:effectLst/>
      </p:bgPr>
    </p:bg>
    <p:spTree>
      <p:nvGrpSpPr>
        <p:cNvPr id="1" name=""/>
        <p:cNvGrpSpPr/>
        <p:nvPr/>
      </p:nvGrpSpPr>
      <p:grpSpPr>
        <a:xfrm>
          <a:off x="0" y="0"/>
          <a:ext cx="0" cy="0"/>
          <a:chOff x="0" y="0"/>
          <a:chExt cx="0" cy="0"/>
        </a:xfrm>
      </p:grpSpPr>
      <p:pic>
        <p:nvPicPr>
          <p:cNvPr id="3129"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3130"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31"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132"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45817561"/>
      </p:ext>
    </p:extLst>
  </p:cSld>
  <p:clrMapOvr>
    <a:masterClrMapping/>
  </p:clrMapOvr>
  <p:transition spd="med"/>
</p:sldLayout>
</file>

<file path=ppt/slideLayouts/slideLayout1462.xml><?xml version="1.0" encoding="utf-8"?>
<p:sldLayout xmlns:a="http://schemas.openxmlformats.org/drawingml/2006/main" xmlns:r="http://schemas.openxmlformats.org/officeDocument/2006/relationships" xmlns:p="http://schemas.openxmlformats.org/presentationml/2006/main" showMasterSp="0" type="tx">
  <p:cSld name="2_TItle Page 2">
    <p:bg>
      <p:bgPr>
        <a:solidFill>
          <a:srgbClr val="10202F"/>
        </a:solidFill>
        <a:effectLst/>
      </p:bgPr>
    </p:bg>
    <p:spTree>
      <p:nvGrpSpPr>
        <p:cNvPr id="1" name=""/>
        <p:cNvGrpSpPr/>
        <p:nvPr/>
      </p:nvGrpSpPr>
      <p:grpSpPr>
        <a:xfrm>
          <a:off x="0" y="0"/>
          <a:ext cx="0" cy="0"/>
          <a:chOff x="0" y="0"/>
          <a:chExt cx="0" cy="0"/>
        </a:xfrm>
      </p:grpSpPr>
      <p:sp>
        <p:nvSpPr>
          <p:cNvPr id="3140"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41"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42"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314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85067148"/>
      </p:ext>
    </p:extLst>
  </p:cSld>
  <p:clrMapOvr>
    <a:masterClrMapping/>
  </p:clrMapOvr>
  <p:transition spd="med"/>
</p:sldLayout>
</file>

<file path=ppt/slideLayouts/slideLayout1463.xml><?xml version="1.0" encoding="utf-8"?>
<p:sldLayout xmlns:a="http://schemas.openxmlformats.org/drawingml/2006/main" xmlns:r="http://schemas.openxmlformats.org/officeDocument/2006/relationships" xmlns:p="http://schemas.openxmlformats.org/presentationml/2006/main" showMasterSp="0" type="tx">
  <p:cSld name="Title Page 3">
    <p:bg>
      <p:bgPr>
        <a:solidFill>
          <a:srgbClr val="57A9FD"/>
        </a:solidFill>
        <a:effectLst/>
      </p:bgPr>
    </p:bg>
    <p:spTree>
      <p:nvGrpSpPr>
        <p:cNvPr id="1" name=""/>
        <p:cNvGrpSpPr/>
        <p:nvPr/>
      </p:nvGrpSpPr>
      <p:grpSpPr>
        <a:xfrm>
          <a:off x="0" y="0"/>
          <a:ext cx="0" cy="0"/>
          <a:chOff x="0" y="0"/>
          <a:chExt cx="0" cy="0"/>
        </a:xfrm>
      </p:grpSpPr>
      <p:pic>
        <p:nvPicPr>
          <p:cNvPr id="3150"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3151"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3152"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3153"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154"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155"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3156"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3157"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158"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14334273"/>
      </p:ext>
    </p:extLst>
  </p:cSld>
  <p:clrMapOvr>
    <a:masterClrMapping/>
  </p:clrMapOvr>
  <p:transition spd="med"/>
</p:sldLayout>
</file>

<file path=ppt/slideLayouts/slideLayout1464.xml><?xml version="1.0" encoding="utf-8"?>
<p:sldLayout xmlns:a="http://schemas.openxmlformats.org/drawingml/2006/main" xmlns:r="http://schemas.openxmlformats.org/officeDocument/2006/relationships" xmlns:p="http://schemas.openxmlformats.org/presentationml/2006/main" showMasterSp="0" type="tx">
  <p:cSld name="Title Slide 4">
    <p:bg>
      <p:bgPr>
        <a:solidFill>
          <a:srgbClr val="FFFFFF"/>
        </a:solidFill>
        <a:effectLst/>
      </p:bgPr>
    </p:bg>
    <p:spTree>
      <p:nvGrpSpPr>
        <p:cNvPr id="1" name=""/>
        <p:cNvGrpSpPr/>
        <p:nvPr/>
      </p:nvGrpSpPr>
      <p:grpSpPr>
        <a:xfrm>
          <a:off x="0" y="0"/>
          <a:ext cx="0" cy="0"/>
          <a:chOff x="0" y="0"/>
          <a:chExt cx="0" cy="0"/>
        </a:xfrm>
      </p:grpSpPr>
      <p:sp>
        <p:nvSpPr>
          <p:cNvPr id="3165"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166"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67"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168"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3169"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170"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25009382"/>
      </p:ext>
    </p:extLst>
  </p:cSld>
  <p:clrMapOvr>
    <a:masterClrMapping/>
  </p:clrMapOvr>
  <p:transition spd="med"/>
</p:sldLayout>
</file>

<file path=ppt/slideLayouts/slideLayout1465.xml><?xml version="1.0" encoding="utf-8"?>
<p:sldLayout xmlns:a="http://schemas.openxmlformats.org/drawingml/2006/main" xmlns:r="http://schemas.openxmlformats.org/officeDocument/2006/relationships" xmlns:p="http://schemas.openxmlformats.org/presentationml/2006/main" showMasterSp="0" type="tx">
  <p:cSld name="2_Agenda 1">
    <p:bg>
      <p:bgPr>
        <a:solidFill>
          <a:srgbClr val="5296E8"/>
        </a:solidFill>
        <a:effectLst/>
      </p:bgPr>
    </p:bg>
    <p:spTree>
      <p:nvGrpSpPr>
        <p:cNvPr id="1" name=""/>
        <p:cNvGrpSpPr/>
        <p:nvPr/>
      </p:nvGrpSpPr>
      <p:grpSpPr>
        <a:xfrm>
          <a:off x="0" y="0"/>
          <a:ext cx="0" cy="0"/>
          <a:chOff x="0" y="0"/>
          <a:chExt cx="0" cy="0"/>
        </a:xfrm>
      </p:grpSpPr>
      <p:sp>
        <p:nvSpPr>
          <p:cNvPr id="3177"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78"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3179"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3180"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1"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2"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3183"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4"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5"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6"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3187"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8"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9"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0"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3191"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2"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3"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4"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3195"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6"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7"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8"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3199"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200"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201"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202"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3203"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71224084"/>
      </p:ext>
    </p:extLst>
  </p:cSld>
  <p:clrMapOvr>
    <a:masterClrMapping/>
  </p:clrMapOvr>
  <p:transition spd="med"/>
</p:sldLayout>
</file>

<file path=ppt/slideLayouts/slideLayout1466.xml><?xml version="1.0" encoding="utf-8"?>
<p:sldLayout xmlns:a="http://schemas.openxmlformats.org/drawingml/2006/main" xmlns:r="http://schemas.openxmlformats.org/officeDocument/2006/relationships" xmlns:p="http://schemas.openxmlformats.org/presentationml/2006/main" showMasterSp="0" type="tx">
  <p:cSld name="4_Agenda 2">
    <p:bg>
      <p:bgPr>
        <a:solidFill>
          <a:srgbClr val="FFFFFF"/>
        </a:solidFill>
        <a:effectLst/>
      </p:bgPr>
    </p:bg>
    <p:spTree>
      <p:nvGrpSpPr>
        <p:cNvPr id="1" name=""/>
        <p:cNvGrpSpPr/>
        <p:nvPr/>
      </p:nvGrpSpPr>
      <p:grpSpPr>
        <a:xfrm>
          <a:off x="0" y="0"/>
          <a:ext cx="0" cy="0"/>
          <a:chOff x="0" y="0"/>
          <a:chExt cx="0" cy="0"/>
        </a:xfrm>
      </p:grpSpPr>
      <p:sp>
        <p:nvSpPr>
          <p:cNvPr id="3210"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11"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2"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3"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4"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5"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6"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7"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8"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9"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0"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1"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2"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3"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4"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5"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6"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7"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3228"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55903854"/>
      </p:ext>
    </p:extLst>
  </p:cSld>
  <p:clrMapOvr>
    <a:masterClrMapping/>
  </p:clrMapOvr>
  <p:transition spd="med"/>
</p:sldLayout>
</file>

<file path=ppt/slideLayouts/slideLayout1467.xml><?xml version="1.0" encoding="utf-8"?>
<p:sldLayout xmlns:a="http://schemas.openxmlformats.org/drawingml/2006/main" xmlns:r="http://schemas.openxmlformats.org/officeDocument/2006/relationships" xmlns:p="http://schemas.openxmlformats.org/presentationml/2006/main" showMasterSp="0" type="tx">
  <p:cSld name="2_Section Divider 1">
    <p:bg>
      <p:bgPr>
        <a:solidFill>
          <a:srgbClr val="FFFFFF"/>
        </a:solidFill>
        <a:effectLst/>
      </p:bgPr>
    </p:bg>
    <p:spTree>
      <p:nvGrpSpPr>
        <p:cNvPr id="1" name=""/>
        <p:cNvGrpSpPr/>
        <p:nvPr/>
      </p:nvGrpSpPr>
      <p:grpSpPr>
        <a:xfrm>
          <a:off x="0" y="0"/>
          <a:ext cx="0" cy="0"/>
          <a:chOff x="0" y="0"/>
          <a:chExt cx="0" cy="0"/>
        </a:xfrm>
      </p:grpSpPr>
      <p:sp>
        <p:nvSpPr>
          <p:cNvPr id="3235"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23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37"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3238"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23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40"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03153727"/>
      </p:ext>
    </p:extLst>
  </p:cSld>
  <p:clrMapOvr>
    <a:masterClrMapping/>
  </p:clrMapOvr>
  <p:transition spd="med"/>
</p:sldLayout>
</file>

<file path=ppt/slideLayouts/slideLayout1468.xml><?xml version="1.0" encoding="utf-8"?>
<p:sldLayout xmlns:a="http://schemas.openxmlformats.org/drawingml/2006/main" xmlns:r="http://schemas.openxmlformats.org/officeDocument/2006/relationships" xmlns:p="http://schemas.openxmlformats.org/presentationml/2006/main" showMasterSp="0" type="tx">
  <p:cSld name="2_Section Divider 2">
    <p:bg>
      <p:bgPr>
        <a:solidFill>
          <a:srgbClr val="FFFFFF"/>
        </a:solidFill>
        <a:effectLst/>
      </p:bgPr>
    </p:bg>
    <p:spTree>
      <p:nvGrpSpPr>
        <p:cNvPr id="1" name=""/>
        <p:cNvGrpSpPr/>
        <p:nvPr/>
      </p:nvGrpSpPr>
      <p:grpSpPr>
        <a:xfrm>
          <a:off x="0" y="0"/>
          <a:ext cx="0" cy="0"/>
          <a:chOff x="0" y="0"/>
          <a:chExt cx="0" cy="0"/>
        </a:xfrm>
      </p:grpSpPr>
      <p:sp>
        <p:nvSpPr>
          <p:cNvPr id="3247"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48"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49"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250"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25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5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07733277"/>
      </p:ext>
    </p:extLst>
  </p:cSld>
  <p:clrMapOvr>
    <a:masterClrMapping/>
  </p:clrMapOvr>
  <p:transition spd="med"/>
</p:sldLayout>
</file>

<file path=ppt/slideLayouts/slideLayout1469.xml><?xml version="1.0" encoding="utf-8"?>
<p:sldLayout xmlns:a="http://schemas.openxmlformats.org/drawingml/2006/main" xmlns:r="http://schemas.openxmlformats.org/officeDocument/2006/relationships" xmlns:p="http://schemas.openxmlformats.org/presentationml/2006/main" showMasterSp="0" type="tx">
  <p:cSld name="2_Section Divider 3">
    <p:bg>
      <p:bgPr>
        <a:solidFill>
          <a:srgbClr val="FFFFFF"/>
        </a:solidFill>
        <a:effectLst/>
      </p:bgPr>
    </p:bg>
    <p:spTree>
      <p:nvGrpSpPr>
        <p:cNvPr id="1" name=""/>
        <p:cNvGrpSpPr/>
        <p:nvPr/>
      </p:nvGrpSpPr>
      <p:grpSpPr>
        <a:xfrm>
          <a:off x="0" y="0"/>
          <a:ext cx="0" cy="0"/>
          <a:chOff x="0" y="0"/>
          <a:chExt cx="0" cy="0"/>
        </a:xfrm>
      </p:grpSpPr>
      <p:sp>
        <p:nvSpPr>
          <p:cNvPr id="32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60"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61"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62"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63"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3264"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97591846"/>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Title (none) + content (3-columns)">
    <p:bg>
      <p:bgPr>
        <a:solidFill>
          <a:srgbClr val="264A60"/>
        </a:solidFill>
        <a:effectLst/>
      </p:bgPr>
    </p:bg>
    <p:spTree>
      <p:nvGrpSpPr>
        <p:cNvPr id="1" name=""/>
        <p:cNvGrpSpPr/>
        <p:nvPr/>
      </p:nvGrpSpPr>
      <p:grpSpPr>
        <a:xfrm>
          <a:off x="0" y="0"/>
          <a:ext cx="0" cy="0"/>
          <a:chOff x="0" y="0"/>
          <a:chExt cx="0" cy="0"/>
        </a:xfrm>
      </p:grpSpPr>
      <p:sp>
        <p:nvSpPr>
          <p:cNvPr id="1892" name="Body Level One…"/>
          <p:cNvSpPr txBox="1">
            <a:spLocks noGrp="1"/>
          </p:cNvSpPr>
          <p:nvPr>
            <p:ph type="body" sz="half" idx="1"/>
          </p:nvPr>
        </p:nvSpPr>
        <p:spPr>
          <a:xfrm>
            <a:off x="3124800" y="231648"/>
            <a:ext cx="283464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27366394"/>
      </p:ext>
    </p:extLst>
  </p:cSld>
  <p:clrMapOvr>
    <a:masterClrMapping/>
  </p:clrMapOvr>
  <p:transition spd="med"/>
</p:sldLayout>
</file>

<file path=ppt/slideLayouts/slideLayout1470.xml><?xml version="1.0" encoding="utf-8"?>
<p:sldLayout xmlns:a="http://schemas.openxmlformats.org/drawingml/2006/main" xmlns:r="http://schemas.openxmlformats.org/officeDocument/2006/relationships" xmlns:p="http://schemas.openxmlformats.org/presentationml/2006/main" showMasterSp="0" type="tx">
  <p:cSld name="2_Section Divider 4">
    <p:bg>
      <p:bgPr>
        <a:solidFill>
          <a:srgbClr val="FFFFFF"/>
        </a:solidFill>
        <a:effectLst/>
      </p:bgPr>
    </p:bg>
    <p:spTree>
      <p:nvGrpSpPr>
        <p:cNvPr id="1" name=""/>
        <p:cNvGrpSpPr/>
        <p:nvPr/>
      </p:nvGrpSpPr>
      <p:grpSpPr>
        <a:xfrm>
          <a:off x="0" y="0"/>
          <a:ext cx="0" cy="0"/>
          <a:chOff x="0" y="0"/>
          <a:chExt cx="0" cy="0"/>
        </a:xfrm>
      </p:grpSpPr>
      <p:sp>
        <p:nvSpPr>
          <p:cNvPr id="3271"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3272"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73"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3274"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327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3276"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34143254"/>
      </p:ext>
    </p:extLst>
  </p:cSld>
  <p:clrMapOvr>
    <a:masterClrMapping/>
  </p:clrMapOvr>
  <p:transition spd="med"/>
</p:sldLayout>
</file>

<file path=ppt/slideLayouts/slideLayout1471.xml><?xml version="1.0" encoding="utf-8"?>
<p:sldLayout xmlns:a="http://schemas.openxmlformats.org/drawingml/2006/main" xmlns:r="http://schemas.openxmlformats.org/officeDocument/2006/relationships" xmlns:p="http://schemas.openxmlformats.org/presentationml/2006/main" showMasterSp="0" type="tx">
  <p:cSld name="Section Divider 5">
    <p:bg>
      <p:bgPr>
        <a:solidFill>
          <a:srgbClr val="57A9FD"/>
        </a:solidFill>
        <a:effectLst/>
      </p:bgPr>
    </p:bg>
    <p:spTree>
      <p:nvGrpSpPr>
        <p:cNvPr id="1" name=""/>
        <p:cNvGrpSpPr/>
        <p:nvPr/>
      </p:nvGrpSpPr>
      <p:grpSpPr>
        <a:xfrm>
          <a:off x="0" y="0"/>
          <a:ext cx="0" cy="0"/>
          <a:chOff x="0" y="0"/>
          <a:chExt cx="0" cy="0"/>
        </a:xfrm>
      </p:grpSpPr>
      <p:sp>
        <p:nvSpPr>
          <p:cNvPr id="3283"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3284"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7816895"/>
      </p:ext>
    </p:extLst>
  </p:cSld>
  <p:clrMapOvr>
    <a:masterClrMapping/>
  </p:clrMapOvr>
  <p:transition spd="med"/>
</p:sldLayout>
</file>

<file path=ppt/slideLayouts/slideLayout1472.xml><?xml version="1.0" encoding="utf-8"?>
<p:sldLayout xmlns:a="http://schemas.openxmlformats.org/drawingml/2006/main" xmlns:r="http://schemas.openxmlformats.org/officeDocument/2006/relationships" xmlns:p="http://schemas.openxmlformats.org/presentationml/2006/main" showMasterSp="0" type="tx">
  <p:cSld name="2_Specialty 1">
    <p:bg>
      <p:bgPr>
        <a:solidFill>
          <a:srgbClr val="FFFFFF"/>
        </a:solidFill>
        <a:effectLst/>
      </p:bgPr>
    </p:bg>
    <p:spTree>
      <p:nvGrpSpPr>
        <p:cNvPr id="1" name=""/>
        <p:cNvGrpSpPr/>
        <p:nvPr/>
      </p:nvGrpSpPr>
      <p:grpSpPr>
        <a:xfrm>
          <a:off x="0" y="0"/>
          <a:ext cx="0" cy="0"/>
          <a:chOff x="0" y="0"/>
          <a:chExt cx="0" cy="0"/>
        </a:xfrm>
      </p:grpSpPr>
      <p:sp>
        <p:nvSpPr>
          <p:cNvPr id="3291"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292"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293"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294"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295"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296"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329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98"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40466542"/>
      </p:ext>
    </p:extLst>
  </p:cSld>
  <p:clrMapOvr>
    <a:masterClrMapping/>
  </p:clrMapOvr>
  <p:transition spd="med"/>
</p:sldLayout>
</file>

<file path=ppt/slideLayouts/slideLayout1473.xml><?xml version="1.0" encoding="utf-8"?>
<p:sldLayout xmlns:a="http://schemas.openxmlformats.org/drawingml/2006/main" xmlns:r="http://schemas.openxmlformats.org/officeDocument/2006/relationships" xmlns:p="http://schemas.openxmlformats.org/presentationml/2006/main" showMasterSp="0" type="tx">
  <p:cSld name="2_Specialty 2">
    <p:bg>
      <p:bgPr>
        <a:solidFill>
          <a:srgbClr val="FFFFFF"/>
        </a:solidFill>
        <a:effectLst/>
      </p:bgPr>
    </p:bg>
    <p:spTree>
      <p:nvGrpSpPr>
        <p:cNvPr id="1" name=""/>
        <p:cNvGrpSpPr/>
        <p:nvPr/>
      </p:nvGrpSpPr>
      <p:grpSpPr>
        <a:xfrm>
          <a:off x="0" y="0"/>
          <a:ext cx="0" cy="0"/>
          <a:chOff x="0" y="0"/>
          <a:chExt cx="0" cy="0"/>
        </a:xfrm>
      </p:grpSpPr>
      <p:sp>
        <p:nvSpPr>
          <p:cNvPr id="3305"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306"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33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3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3310"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3311"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86446311"/>
      </p:ext>
    </p:extLst>
  </p:cSld>
  <p:clrMapOvr>
    <a:masterClrMapping/>
  </p:clrMapOvr>
  <p:transition spd="med"/>
</p:sldLayout>
</file>

<file path=ppt/slideLayouts/slideLayout1474.xml><?xml version="1.0" encoding="utf-8"?>
<p:sldLayout xmlns:a="http://schemas.openxmlformats.org/drawingml/2006/main" xmlns:r="http://schemas.openxmlformats.org/officeDocument/2006/relationships" xmlns:p="http://schemas.openxmlformats.org/presentationml/2006/main" showMasterSp="0" type="tx">
  <p:cSld name="2_Specialty 3">
    <p:bg>
      <p:bgPr>
        <a:solidFill>
          <a:srgbClr val="57A9FD"/>
        </a:solidFill>
        <a:effectLst/>
      </p:bgPr>
    </p:bg>
    <p:spTree>
      <p:nvGrpSpPr>
        <p:cNvPr id="1" name=""/>
        <p:cNvGrpSpPr/>
        <p:nvPr/>
      </p:nvGrpSpPr>
      <p:grpSpPr>
        <a:xfrm>
          <a:off x="0" y="0"/>
          <a:ext cx="0" cy="0"/>
          <a:chOff x="0" y="0"/>
          <a:chExt cx="0" cy="0"/>
        </a:xfrm>
      </p:grpSpPr>
      <p:sp>
        <p:nvSpPr>
          <p:cNvPr id="3318"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19"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0"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1"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322"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3"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4"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325"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6"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7"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328"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9"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0"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331"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2"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3"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334"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5"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6"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337"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8"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9"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340"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41"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42"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343"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44"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88414854"/>
      </p:ext>
    </p:extLst>
  </p:cSld>
  <p:clrMapOvr>
    <a:masterClrMapping/>
  </p:clrMapOvr>
  <p:transition spd="med"/>
</p:sldLayout>
</file>

<file path=ppt/slideLayouts/slideLayout1475.xml><?xml version="1.0" encoding="utf-8"?>
<p:sldLayout xmlns:a="http://schemas.openxmlformats.org/drawingml/2006/main" xmlns:r="http://schemas.openxmlformats.org/officeDocument/2006/relationships" xmlns:p="http://schemas.openxmlformats.org/presentationml/2006/main" showMasterSp="0" type="tx">
  <p:cSld name="Content 2">
    <p:bg>
      <p:bgPr>
        <a:solidFill>
          <a:srgbClr val="FFFFFF"/>
        </a:solidFill>
        <a:effectLst/>
      </p:bgPr>
    </p:bg>
    <p:spTree>
      <p:nvGrpSpPr>
        <p:cNvPr id="1" name=""/>
        <p:cNvGrpSpPr/>
        <p:nvPr/>
      </p:nvGrpSpPr>
      <p:grpSpPr>
        <a:xfrm>
          <a:off x="0" y="0"/>
          <a:ext cx="0" cy="0"/>
          <a:chOff x="0" y="0"/>
          <a:chExt cx="0" cy="0"/>
        </a:xfrm>
      </p:grpSpPr>
      <p:sp>
        <p:nvSpPr>
          <p:cNvPr id="3351"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52"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353"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354"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335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56"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92206733"/>
      </p:ext>
    </p:extLst>
  </p:cSld>
  <p:clrMapOvr>
    <a:masterClrMapping/>
  </p:clrMapOvr>
  <p:transition spd="med"/>
</p:sldLayout>
</file>

<file path=ppt/slideLayouts/slideLayout1476.xml><?xml version="1.0" encoding="utf-8"?>
<p:sldLayout xmlns:a="http://schemas.openxmlformats.org/drawingml/2006/main" xmlns:r="http://schemas.openxmlformats.org/officeDocument/2006/relationships" xmlns:p="http://schemas.openxmlformats.org/presentationml/2006/main" showMasterSp="0" type="tx">
  <p:cSld name="2_Content 3">
    <p:bg>
      <p:bgPr>
        <a:solidFill>
          <a:srgbClr val="FFFFFF"/>
        </a:solidFill>
        <a:effectLst/>
      </p:bgPr>
    </p:bg>
    <p:spTree>
      <p:nvGrpSpPr>
        <p:cNvPr id="1" name=""/>
        <p:cNvGrpSpPr/>
        <p:nvPr/>
      </p:nvGrpSpPr>
      <p:grpSpPr>
        <a:xfrm>
          <a:off x="0" y="0"/>
          <a:ext cx="0" cy="0"/>
          <a:chOff x="0" y="0"/>
          <a:chExt cx="0" cy="0"/>
        </a:xfrm>
      </p:grpSpPr>
      <p:sp>
        <p:nvSpPr>
          <p:cNvPr id="3363"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64"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65"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66"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7"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68"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9"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0"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71"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73"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28768038"/>
      </p:ext>
    </p:extLst>
  </p:cSld>
  <p:clrMapOvr>
    <a:masterClrMapping/>
  </p:clrMapOvr>
  <p:transition spd="med"/>
</p:sldLayout>
</file>

<file path=ppt/slideLayouts/slideLayout1477.xml><?xml version="1.0" encoding="utf-8"?>
<p:sldLayout xmlns:a="http://schemas.openxmlformats.org/drawingml/2006/main" xmlns:r="http://schemas.openxmlformats.org/officeDocument/2006/relationships" xmlns:p="http://schemas.openxmlformats.org/presentationml/2006/main" showMasterSp="0" type="tx">
  <p:cSld name="2_Content 4">
    <p:bg>
      <p:bgPr>
        <a:solidFill>
          <a:srgbClr val="FFFFFF"/>
        </a:solidFill>
        <a:effectLst/>
      </p:bgPr>
    </p:bg>
    <p:spTree>
      <p:nvGrpSpPr>
        <p:cNvPr id="1" name=""/>
        <p:cNvGrpSpPr/>
        <p:nvPr/>
      </p:nvGrpSpPr>
      <p:grpSpPr>
        <a:xfrm>
          <a:off x="0" y="0"/>
          <a:ext cx="0" cy="0"/>
          <a:chOff x="0" y="0"/>
          <a:chExt cx="0" cy="0"/>
        </a:xfrm>
      </p:grpSpPr>
      <p:sp>
        <p:nvSpPr>
          <p:cNvPr id="3380"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8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82"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83"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84"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338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65804492"/>
      </p:ext>
    </p:extLst>
  </p:cSld>
  <p:clrMapOvr>
    <a:masterClrMapping/>
  </p:clrMapOvr>
  <p:transition spd="med"/>
</p:sldLayout>
</file>

<file path=ppt/slideLayouts/slideLayout1478.xml><?xml version="1.0" encoding="utf-8"?>
<p:sldLayout xmlns:a="http://schemas.openxmlformats.org/drawingml/2006/main" xmlns:r="http://schemas.openxmlformats.org/officeDocument/2006/relationships" xmlns:p="http://schemas.openxmlformats.org/presentationml/2006/main" showMasterSp="0" type="tx">
  <p:cSld name="2_Content 5">
    <p:bg>
      <p:bgPr>
        <a:solidFill>
          <a:srgbClr val="FFFFFF"/>
        </a:solidFill>
        <a:effectLst/>
      </p:bgPr>
    </p:bg>
    <p:spTree>
      <p:nvGrpSpPr>
        <p:cNvPr id="1" name=""/>
        <p:cNvGrpSpPr/>
        <p:nvPr/>
      </p:nvGrpSpPr>
      <p:grpSpPr>
        <a:xfrm>
          <a:off x="0" y="0"/>
          <a:ext cx="0" cy="0"/>
          <a:chOff x="0" y="0"/>
          <a:chExt cx="0" cy="0"/>
        </a:xfrm>
      </p:grpSpPr>
      <p:sp>
        <p:nvSpPr>
          <p:cNvPr id="339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9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399"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00"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3401"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0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09"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9006402"/>
      </p:ext>
    </p:extLst>
  </p:cSld>
  <p:clrMapOvr>
    <a:masterClrMapping/>
  </p:clrMapOvr>
  <p:transition spd="med"/>
</p:sldLayout>
</file>

<file path=ppt/slideLayouts/slideLayout1479.xml><?xml version="1.0" encoding="utf-8"?>
<p:sldLayout xmlns:a="http://schemas.openxmlformats.org/drawingml/2006/main" xmlns:r="http://schemas.openxmlformats.org/officeDocument/2006/relationships" xmlns:p="http://schemas.openxmlformats.org/presentationml/2006/main" showMasterSp="0" type="tx">
  <p:cSld name="Content 6">
    <p:bg>
      <p:bgPr>
        <a:solidFill>
          <a:srgbClr val="FFFFFF"/>
        </a:solidFill>
        <a:effectLst/>
      </p:bgPr>
    </p:bg>
    <p:spTree>
      <p:nvGrpSpPr>
        <p:cNvPr id="1" name=""/>
        <p:cNvGrpSpPr/>
        <p:nvPr/>
      </p:nvGrpSpPr>
      <p:grpSpPr>
        <a:xfrm>
          <a:off x="0" y="0"/>
          <a:ext cx="0" cy="0"/>
          <a:chOff x="0" y="0"/>
          <a:chExt cx="0" cy="0"/>
        </a:xfrm>
      </p:grpSpPr>
      <p:sp>
        <p:nvSpPr>
          <p:cNvPr id="341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417"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18"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419"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20"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21"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2"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3"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29034474"/>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name="Title (1/2) + content (1-column)">
    <p:bg>
      <p:bgPr>
        <a:solidFill>
          <a:srgbClr val="264A60"/>
        </a:solidFill>
        <a:effectLst/>
      </p:bgPr>
    </p:bg>
    <p:spTree>
      <p:nvGrpSpPr>
        <p:cNvPr id="1" name=""/>
        <p:cNvGrpSpPr/>
        <p:nvPr/>
      </p:nvGrpSpPr>
      <p:grpSpPr>
        <a:xfrm>
          <a:off x="0" y="0"/>
          <a:ext cx="0" cy="0"/>
          <a:chOff x="0" y="0"/>
          <a:chExt cx="0" cy="0"/>
        </a:xfrm>
      </p:grpSpPr>
      <p:sp>
        <p:nvSpPr>
          <p:cNvPr id="1900" name="Title Text"/>
          <p:cNvSpPr txBox="1">
            <a:spLocks noGrp="1"/>
          </p:cNvSpPr>
          <p:nvPr>
            <p:ph type="title"/>
          </p:nvPr>
        </p:nvSpPr>
        <p:spPr>
          <a:xfrm>
            <a:off x="228600" y="231648"/>
            <a:ext cx="425196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01"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02"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55377430"/>
      </p:ext>
    </p:extLst>
  </p:cSld>
  <p:clrMapOvr>
    <a:masterClrMapping/>
  </p:clrMapOvr>
  <p:transition spd="med"/>
</p:sldLayout>
</file>

<file path=ppt/slideLayouts/slideLayout1480.xml><?xml version="1.0" encoding="utf-8"?>
<p:sldLayout xmlns:a="http://schemas.openxmlformats.org/drawingml/2006/main" xmlns:r="http://schemas.openxmlformats.org/officeDocument/2006/relationships" xmlns:p="http://schemas.openxmlformats.org/presentationml/2006/main" showMasterSp="0" type="tx">
  <p:cSld name="2_Content 7">
    <p:bg>
      <p:bgPr>
        <a:solidFill>
          <a:srgbClr val="FFFFFF"/>
        </a:solidFill>
        <a:effectLst/>
      </p:bgPr>
    </p:bg>
    <p:spTree>
      <p:nvGrpSpPr>
        <p:cNvPr id="1" name=""/>
        <p:cNvGrpSpPr/>
        <p:nvPr/>
      </p:nvGrpSpPr>
      <p:grpSpPr>
        <a:xfrm>
          <a:off x="0" y="0"/>
          <a:ext cx="0" cy="0"/>
          <a:chOff x="0" y="0"/>
          <a:chExt cx="0" cy="0"/>
        </a:xfrm>
      </p:grpSpPr>
      <p:sp>
        <p:nvSpPr>
          <p:cNvPr id="3430"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31"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32"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3"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4"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5"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6"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7"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8"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9"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40"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41"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62893681"/>
      </p:ext>
    </p:extLst>
  </p:cSld>
  <p:clrMapOvr>
    <a:masterClrMapping/>
  </p:clrMapOvr>
  <p:transition spd="med"/>
</p:sldLayout>
</file>

<file path=ppt/slideLayouts/slideLayout1481.xml><?xml version="1.0" encoding="utf-8"?>
<p:sldLayout xmlns:a="http://schemas.openxmlformats.org/drawingml/2006/main" xmlns:r="http://schemas.openxmlformats.org/officeDocument/2006/relationships" xmlns:p="http://schemas.openxmlformats.org/presentationml/2006/main" showMasterSp="0" type="tx">
  <p:cSld name="2_Content 8">
    <p:bg>
      <p:bgPr>
        <a:solidFill>
          <a:srgbClr val="FFFFFF"/>
        </a:solidFill>
        <a:effectLst/>
      </p:bgPr>
    </p:bg>
    <p:spTree>
      <p:nvGrpSpPr>
        <p:cNvPr id="1" name=""/>
        <p:cNvGrpSpPr/>
        <p:nvPr/>
      </p:nvGrpSpPr>
      <p:grpSpPr>
        <a:xfrm>
          <a:off x="0" y="0"/>
          <a:ext cx="0" cy="0"/>
          <a:chOff x="0" y="0"/>
          <a:chExt cx="0" cy="0"/>
        </a:xfrm>
      </p:grpSpPr>
      <p:sp>
        <p:nvSpPr>
          <p:cNvPr id="3448"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49"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3450"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1"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2"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3"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4"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5"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5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82310327"/>
      </p:ext>
    </p:extLst>
  </p:cSld>
  <p:clrMapOvr>
    <a:masterClrMapping/>
  </p:clrMapOvr>
  <p:transition spd="med"/>
</p:sldLayout>
</file>

<file path=ppt/slideLayouts/slideLayout1482.xml><?xml version="1.0" encoding="utf-8"?>
<p:sldLayout xmlns:a="http://schemas.openxmlformats.org/drawingml/2006/main" xmlns:r="http://schemas.openxmlformats.org/officeDocument/2006/relationships" xmlns:p="http://schemas.openxmlformats.org/presentationml/2006/main" showMasterSp="0" type="tx">
  <p:cSld name="2_Content 9">
    <p:bg>
      <p:bgPr>
        <a:solidFill>
          <a:srgbClr val="FFFFFF"/>
        </a:solidFill>
        <a:effectLst/>
      </p:bgPr>
    </p:bg>
    <p:spTree>
      <p:nvGrpSpPr>
        <p:cNvPr id="1" name=""/>
        <p:cNvGrpSpPr/>
        <p:nvPr/>
      </p:nvGrpSpPr>
      <p:grpSpPr>
        <a:xfrm>
          <a:off x="0" y="0"/>
          <a:ext cx="0" cy="0"/>
          <a:chOff x="0" y="0"/>
          <a:chExt cx="0" cy="0"/>
        </a:xfrm>
      </p:grpSpPr>
      <p:sp>
        <p:nvSpPr>
          <p:cNvPr id="3464"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65"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6"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7"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8"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9"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70"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471"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472"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473"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74"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75"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47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7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48073264"/>
      </p:ext>
    </p:extLst>
  </p:cSld>
  <p:clrMapOvr>
    <a:masterClrMapping/>
  </p:clrMapOvr>
  <p:transition spd="med"/>
</p:sldLayout>
</file>

<file path=ppt/slideLayouts/slideLayout1483.xml><?xml version="1.0" encoding="utf-8"?>
<p:sldLayout xmlns:a="http://schemas.openxmlformats.org/drawingml/2006/main" xmlns:r="http://schemas.openxmlformats.org/officeDocument/2006/relationships" xmlns:p="http://schemas.openxmlformats.org/presentationml/2006/main" showMasterSp="0" type="tx">
  <p:cSld name="2_Content 10">
    <p:bg>
      <p:bgPr>
        <a:solidFill>
          <a:srgbClr val="FFFFFF"/>
        </a:solidFill>
        <a:effectLst/>
      </p:bgPr>
    </p:bg>
    <p:spTree>
      <p:nvGrpSpPr>
        <p:cNvPr id="1" name=""/>
        <p:cNvGrpSpPr/>
        <p:nvPr/>
      </p:nvGrpSpPr>
      <p:grpSpPr>
        <a:xfrm>
          <a:off x="0" y="0"/>
          <a:ext cx="0" cy="0"/>
          <a:chOff x="0" y="0"/>
          <a:chExt cx="0" cy="0"/>
        </a:xfrm>
      </p:grpSpPr>
      <p:sp>
        <p:nvSpPr>
          <p:cNvPr id="3484"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8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86"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7"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88"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9"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0"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1"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2"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3"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4"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5"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6"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7"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98"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99"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00"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87091030"/>
      </p:ext>
    </p:extLst>
  </p:cSld>
  <p:clrMapOvr>
    <a:masterClrMapping/>
  </p:clrMapOvr>
  <p:transition spd="med"/>
</p:sldLayout>
</file>

<file path=ppt/slideLayouts/slideLayout1484.xml><?xml version="1.0" encoding="utf-8"?>
<p:sldLayout xmlns:a="http://schemas.openxmlformats.org/drawingml/2006/main" xmlns:r="http://schemas.openxmlformats.org/officeDocument/2006/relationships" xmlns:p="http://schemas.openxmlformats.org/presentationml/2006/main" showMasterSp="0" type="tx">
  <p:cSld name="2_Content 11">
    <p:bg>
      <p:bgPr>
        <a:solidFill>
          <a:srgbClr val="FFFFFF"/>
        </a:solidFill>
        <a:effectLst/>
      </p:bgPr>
    </p:bg>
    <p:spTree>
      <p:nvGrpSpPr>
        <p:cNvPr id="1" name=""/>
        <p:cNvGrpSpPr/>
        <p:nvPr/>
      </p:nvGrpSpPr>
      <p:grpSpPr>
        <a:xfrm>
          <a:off x="0" y="0"/>
          <a:ext cx="0" cy="0"/>
          <a:chOff x="0" y="0"/>
          <a:chExt cx="0" cy="0"/>
        </a:xfrm>
      </p:grpSpPr>
      <p:sp>
        <p:nvSpPr>
          <p:cNvPr id="350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08"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09"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10"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511"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12"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43550173"/>
      </p:ext>
    </p:extLst>
  </p:cSld>
  <p:clrMapOvr>
    <a:masterClrMapping/>
  </p:clrMapOvr>
  <p:transition spd="med"/>
</p:sldLayout>
</file>

<file path=ppt/slideLayouts/slideLayout1485.xml><?xml version="1.0" encoding="utf-8"?>
<p:sldLayout xmlns:a="http://schemas.openxmlformats.org/drawingml/2006/main" xmlns:r="http://schemas.openxmlformats.org/officeDocument/2006/relationships" xmlns:p="http://schemas.openxmlformats.org/presentationml/2006/main" showMasterSp="0" type="tx">
  <p:cSld name="Content 12">
    <p:bg>
      <p:bgPr>
        <a:solidFill>
          <a:srgbClr val="FFFFFF"/>
        </a:solidFill>
        <a:effectLst/>
      </p:bgPr>
    </p:bg>
    <p:spTree>
      <p:nvGrpSpPr>
        <p:cNvPr id="1" name=""/>
        <p:cNvGrpSpPr/>
        <p:nvPr/>
      </p:nvGrpSpPr>
      <p:grpSpPr>
        <a:xfrm>
          <a:off x="0" y="0"/>
          <a:ext cx="0" cy="0"/>
          <a:chOff x="0" y="0"/>
          <a:chExt cx="0" cy="0"/>
        </a:xfrm>
      </p:grpSpPr>
      <p:sp>
        <p:nvSpPr>
          <p:cNvPr id="351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20"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3521"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22"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3523"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524"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25"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6492682"/>
      </p:ext>
    </p:extLst>
  </p:cSld>
  <p:clrMapOvr>
    <a:masterClrMapping/>
  </p:clrMapOvr>
  <p:transition spd="med"/>
</p:sldLayout>
</file>

<file path=ppt/slideLayouts/slideLayout1486.xml><?xml version="1.0" encoding="utf-8"?>
<p:sldLayout xmlns:a="http://schemas.openxmlformats.org/drawingml/2006/main" xmlns:r="http://schemas.openxmlformats.org/officeDocument/2006/relationships" xmlns:p="http://schemas.openxmlformats.org/presentationml/2006/main" showMasterSp="0" type="tx">
  <p:cSld name="10_BLANK">
    <p:bg>
      <p:bgPr>
        <a:solidFill>
          <a:srgbClr val="FFFFFF"/>
        </a:solidFill>
        <a:effectLst/>
      </p:bgPr>
    </p:bg>
    <p:spTree>
      <p:nvGrpSpPr>
        <p:cNvPr id="1" name=""/>
        <p:cNvGrpSpPr/>
        <p:nvPr/>
      </p:nvGrpSpPr>
      <p:grpSpPr>
        <a:xfrm>
          <a:off x="0" y="0"/>
          <a:ext cx="0" cy="0"/>
          <a:chOff x="0" y="0"/>
          <a:chExt cx="0" cy="0"/>
        </a:xfrm>
      </p:grpSpPr>
      <p:sp>
        <p:nvSpPr>
          <p:cNvPr id="3532"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34177904"/>
      </p:ext>
    </p:extLst>
  </p:cSld>
  <p:clrMapOvr>
    <a:masterClrMapping/>
  </p:clrMapOvr>
  <p:transition spd="med"/>
</p:sldLayout>
</file>

<file path=ppt/slideLayouts/slideLayout1487.xml><?xml version="1.0" encoding="utf-8"?>
<p:sldLayout xmlns:a="http://schemas.openxmlformats.org/drawingml/2006/main" xmlns:r="http://schemas.openxmlformats.org/officeDocument/2006/relationships" xmlns:p="http://schemas.openxmlformats.org/presentationml/2006/main" showMasterSp="0" type="tx">
  <p:cSld name="Thank You 2">
    <p:bg>
      <p:bgPr>
        <a:solidFill>
          <a:srgbClr val="FFFFFF"/>
        </a:solidFill>
        <a:effectLst/>
      </p:bgPr>
    </p:bg>
    <p:spTree>
      <p:nvGrpSpPr>
        <p:cNvPr id="1" name=""/>
        <p:cNvGrpSpPr/>
        <p:nvPr/>
      </p:nvGrpSpPr>
      <p:grpSpPr>
        <a:xfrm>
          <a:off x="0" y="0"/>
          <a:ext cx="0" cy="0"/>
          <a:chOff x="0" y="0"/>
          <a:chExt cx="0" cy="0"/>
        </a:xfrm>
      </p:grpSpPr>
      <p:sp>
        <p:nvSpPr>
          <p:cNvPr id="3539"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19830582"/>
      </p:ext>
    </p:extLst>
  </p:cSld>
  <p:clrMapOvr>
    <a:masterClrMapping/>
  </p:clrMapOvr>
  <p:transition spd="med"/>
</p:sldLayout>
</file>

<file path=ppt/slideLayouts/slideLayout1488.xml><?xml version="1.0" encoding="utf-8"?>
<p:sldLayout xmlns:a="http://schemas.openxmlformats.org/drawingml/2006/main" xmlns:r="http://schemas.openxmlformats.org/officeDocument/2006/relationships" xmlns:p="http://schemas.openxmlformats.org/presentationml/2006/main" showMasterSp="0" type="tx">
  <p:cSld name="4_ Thank You 1">
    <p:bg>
      <p:bgPr>
        <a:solidFill>
          <a:srgbClr val="57A9FD"/>
        </a:solidFill>
        <a:effectLst/>
      </p:bgPr>
    </p:bg>
    <p:spTree>
      <p:nvGrpSpPr>
        <p:cNvPr id="1" name=""/>
        <p:cNvGrpSpPr/>
        <p:nvPr/>
      </p:nvGrpSpPr>
      <p:grpSpPr>
        <a:xfrm>
          <a:off x="0" y="0"/>
          <a:ext cx="0" cy="0"/>
          <a:chOff x="0" y="0"/>
          <a:chExt cx="0" cy="0"/>
        </a:xfrm>
      </p:grpSpPr>
      <p:sp>
        <p:nvSpPr>
          <p:cNvPr id="3547"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595375"/>
      </p:ext>
    </p:extLst>
  </p:cSld>
  <p:clrMapOvr>
    <a:masterClrMapping/>
  </p:clrMapOvr>
  <p:transition spd="med"/>
</p:sldLayout>
</file>

<file path=ppt/slideLayouts/slideLayout1489.xml><?xml version="1.0" encoding="utf-8"?>
<p:sldLayout xmlns:a="http://schemas.openxmlformats.org/drawingml/2006/main" xmlns:r="http://schemas.openxmlformats.org/officeDocument/2006/relationships" xmlns:p="http://schemas.openxmlformats.org/presentationml/2006/main" showMasterSp="0" type="tx">
  <p:cSld name="1_Template Holder">
    <p:bg>
      <p:bgPr>
        <a:solidFill>
          <a:srgbClr val="FFFFFF"/>
        </a:solidFill>
        <a:effectLst/>
      </p:bgPr>
    </p:bg>
    <p:spTree>
      <p:nvGrpSpPr>
        <p:cNvPr id="1" name=""/>
        <p:cNvGrpSpPr/>
        <p:nvPr/>
      </p:nvGrpSpPr>
      <p:grpSpPr>
        <a:xfrm>
          <a:off x="0" y="0"/>
          <a:ext cx="0" cy="0"/>
          <a:chOff x="0" y="0"/>
          <a:chExt cx="0" cy="0"/>
        </a:xfrm>
      </p:grpSpPr>
      <p:sp>
        <p:nvSpPr>
          <p:cNvPr id="3555"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3556"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94000278"/>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Titl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09"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0" name="Title Text"/>
          <p:cNvSpPr txBox="1">
            <a:spLocks noGrp="1"/>
          </p:cNvSpPr>
          <p:nvPr>
            <p:ph type="title"/>
          </p:nvPr>
        </p:nvSpPr>
        <p:spPr>
          <a:xfrm>
            <a:off x="22860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1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4139359"/>
      </p:ext>
    </p:extLst>
  </p:cSld>
  <p:clrMapOvr>
    <a:masterClrMapping/>
  </p:clrMapOvr>
  <p:transition spd="med"/>
</p:sldLayout>
</file>

<file path=ppt/slideLayouts/slideLayout1490.xml><?xml version="1.0" encoding="utf-8"?>
<p:sldLayout xmlns:a="http://schemas.openxmlformats.org/drawingml/2006/main" xmlns:r="http://schemas.openxmlformats.org/officeDocument/2006/relationships" xmlns:p="http://schemas.openxmlformats.org/presentationml/2006/main" showMasterSp="0" type="tx">
  <p:cSld name="1_Content 2">
    <p:bg>
      <p:bgPr>
        <a:solidFill>
          <a:srgbClr val="FFFFFF"/>
        </a:solidFill>
        <a:effectLst/>
      </p:bgPr>
    </p:bg>
    <p:spTree>
      <p:nvGrpSpPr>
        <p:cNvPr id="1" name=""/>
        <p:cNvGrpSpPr/>
        <p:nvPr/>
      </p:nvGrpSpPr>
      <p:grpSpPr>
        <a:xfrm>
          <a:off x="0" y="0"/>
          <a:ext cx="0" cy="0"/>
          <a:chOff x="0" y="0"/>
          <a:chExt cx="0" cy="0"/>
        </a:xfrm>
      </p:grpSpPr>
      <p:sp>
        <p:nvSpPr>
          <p:cNvPr id="356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564"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565"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566"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356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568"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86959986"/>
      </p:ext>
    </p:extLst>
  </p:cSld>
  <p:clrMapOvr>
    <a:masterClrMapping/>
  </p:clrMapOvr>
  <p:transition spd="med"/>
</p:sldLayout>
</file>

<file path=ppt/slideLayouts/slideLayout1491.xml><?xml version="1.0" encoding="utf-8"?>
<p:sldLayout xmlns:a="http://schemas.openxmlformats.org/drawingml/2006/main" xmlns:r="http://schemas.openxmlformats.org/officeDocument/2006/relationships" xmlns:p="http://schemas.openxmlformats.org/presentationml/2006/main" showMasterSp="0" type="tx">
  <p:cSld name="1_Content 6">
    <p:bg>
      <p:bgPr>
        <a:solidFill>
          <a:srgbClr val="FFFFFF"/>
        </a:solidFill>
        <a:effectLst/>
      </p:bgPr>
    </p:bg>
    <p:spTree>
      <p:nvGrpSpPr>
        <p:cNvPr id="1" name=""/>
        <p:cNvGrpSpPr/>
        <p:nvPr/>
      </p:nvGrpSpPr>
      <p:grpSpPr>
        <a:xfrm>
          <a:off x="0" y="0"/>
          <a:ext cx="0" cy="0"/>
          <a:chOff x="0" y="0"/>
          <a:chExt cx="0" cy="0"/>
        </a:xfrm>
      </p:grpSpPr>
      <p:sp>
        <p:nvSpPr>
          <p:cNvPr id="357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57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577"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57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57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8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747780"/>
      </p:ext>
    </p:extLst>
  </p:cSld>
  <p:clrMapOvr>
    <a:masterClrMapping/>
  </p:clrMapOvr>
  <p:transition spd="med"/>
</p:sldLayout>
</file>

<file path=ppt/slideLayouts/slideLayout1492.xml><?xml version="1.0" encoding="utf-8"?>
<p:sldLayout xmlns:a="http://schemas.openxmlformats.org/drawingml/2006/main" xmlns:r="http://schemas.openxmlformats.org/officeDocument/2006/relationships" xmlns:p="http://schemas.openxmlformats.org/presentationml/2006/main" showMasterSp="0" type="tx">
  <p:cSld name="Title and Blank">
    <p:bg>
      <p:bgPr>
        <a:solidFill>
          <a:srgbClr val="57A9FD"/>
        </a:solidFill>
        <a:effectLst/>
      </p:bgPr>
    </p:bg>
    <p:spTree>
      <p:nvGrpSpPr>
        <p:cNvPr id="1" name=""/>
        <p:cNvGrpSpPr/>
        <p:nvPr/>
      </p:nvGrpSpPr>
      <p:grpSpPr>
        <a:xfrm>
          <a:off x="0" y="0"/>
          <a:ext cx="0" cy="0"/>
          <a:chOff x="0" y="0"/>
          <a:chExt cx="0" cy="0"/>
        </a:xfrm>
      </p:grpSpPr>
      <p:pic>
        <p:nvPicPr>
          <p:cNvPr id="3589"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3590"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3591"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3592"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593"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594"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3595"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359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09523543"/>
      </p:ext>
    </p:extLst>
  </p:cSld>
  <p:clrMapOvr>
    <a:masterClrMapping/>
  </p:clrMapOvr>
  <p:transition spd="med"/>
</p:sldLayout>
</file>

<file path=ppt/slideLayouts/slideLayout1493.xml><?xml version="1.0" encoding="utf-8"?>
<p:sldLayout xmlns:a="http://schemas.openxmlformats.org/drawingml/2006/main" xmlns:r="http://schemas.openxmlformats.org/officeDocument/2006/relationships" xmlns:p="http://schemas.openxmlformats.org/presentationml/2006/main" showMasterSp="0" type="tx">
  <p:cSld name="3_Content 11">
    <p:bg>
      <p:bgPr>
        <a:solidFill>
          <a:srgbClr val="FFFFFF"/>
        </a:solidFill>
        <a:effectLst/>
      </p:bgPr>
    </p:bg>
    <p:spTree>
      <p:nvGrpSpPr>
        <p:cNvPr id="1" name=""/>
        <p:cNvGrpSpPr/>
        <p:nvPr/>
      </p:nvGrpSpPr>
      <p:grpSpPr>
        <a:xfrm>
          <a:off x="0" y="0"/>
          <a:ext cx="0" cy="0"/>
          <a:chOff x="0" y="0"/>
          <a:chExt cx="0" cy="0"/>
        </a:xfrm>
      </p:grpSpPr>
      <p:sp>
        <p:nvSpPr>
          <p:cNvPr id="360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604"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3605"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3606"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607"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608"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59854516"/>
      </p:ext>
    </p:extLst>
  </p:cSld>
  <p:clrMapOvr>
    <a:masterClrMapping/>
  </p:clrMapOvr>
  <p:transition spd="med"/>
</p:sldLayout>
</file>

<file path=ppt/slideLayouts/slideLayout1494.xml><?xml version="1.0" encoding="utf-8"?>
<p:sldLayout xmlns:a="http://schemas.openxmlformats.org/drawingml/2006/main" xmlns:r="http://schemas.openxmlformats.org/officeDocument/2006/relationships" xmlns:p="http://schemas.openxmlformats.org/presentationml/2006/main" showMasterSp="0" type="tx">
  <p:cSld name="4_Title &amp; Subtitle">
    <p:bg>
      <p:bgPr>
        <a:solidFill>
          <a:srgbClr val="FFFFFF"/>
        </a:solidFill>
        <a:effectLst/>
      </p:bgPr>
    </p:bg>
    <p:spTree>
      <p:nvGrpSpPr>
        <p:cNvPr id="1" name=""/>
        <p:cNvGrpSpPr/>
        <p:nvPr/>
      </p:nvGrpSpPr>
      <p:grpSpPr>
        <a:xfrm>
          <a:off x="0" y="0"/>
          <a:ext cx="0" cy="0"/>
          <a:chOff x="0" y="0"/>
          <a:chExt cx="0" cy="0"/>
        </a:xfrm>
      </p:grpSpPr>
      <p:sp>
        <p:nvSpPr>
          <p:cNvPr id="3615"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3616"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14391532"/>
      </p:ext>
    </p:extLst>
  </p:cSld>
  <p:clrMapOvr>
    <a:masterClrMapping/>
  </p:clrMapOvr>
  <p:transition spd="med"/>
</p:sldLayout>
</file>

<file path=ppt/slideLayouts/slideLayout1495.xml><?xml version="1.0" encoding="utf-8"?>
<p:sldLayout xmlns:a="http://schemas.openxmlformats.org/drawingml/2006/main" xmlns:r="http://schemas.openxmlformats.org/officeDocument/2006/relationships" xmlns:p="http://schemas.openxmlformats.org/presentationml/2006/main" showMasterSp="0" type="tx">
  <p:cSld name="1_Title Slide 4">
    <p:bg>
      <p:bgPr>
        <a:solidFill>
          <a:srgbClr val="FFFFFF"/>
        </a:solidFill>
        <a:effectLst/>
      </p:bgPr>
    </p:bg>
    <p:spTree>
      <p:nvGrpSpPr>
        <p:cNvPr id="1" name=""/>
        <p:cNvGrpSpPr/>
        <p:nvPr/>
      </p:nvGrpSpPr>
      <p:grpSpPr>
        <a:xfrm>
          <a:off x="0" y="0"/>
          <a:ext cx="0" cy="0"/>
          <a:chOff x="0" y="0"/>
          <a:chExt cx="0" cy="0"/>
        </a:xfrm>
      </p:grpSpPr>
      <p:sp>
        <p:nvSpPr>
          <p:cNvPr id="3624"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625"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26"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627"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9460203"/>
      </p:ext>
    </p:extLst>
  </p:cSld>
  <p:clrMapOvr>
    <a:masterClrMapping/>
  </p:clrMapOvr>
  <p:transition spd="med"/>
</p:sldLayout>
</file>

<file path=ppt/slideLayouts/slideLayout1496.xml><?xml version="1.0" encoding="utf-8"?>
<p:sldLayout xmlns:a="http://schemas.openxmlformats.org/drawingml/2006/main" xmlns:r="http://schemas.openxmlformats.org/officeDocument/2006/relationships" xmlns:p="http://schemas.openxmlformats.org/presentationml/2006/main" showMasterSp="0" type="tx">
  <p:cSld name="3_Specialty 3">
    <p:bg>
      <p:bgPr>
        <a:solidFill>
          <a:srgbClr val="57A9FD"/>
        </a:solidFill>
        <a:effectLst/>
      </p:bgPr>
    </p:bg>
    <p:spTree>
      <p:nvGrpSpPr>
        <p:cNvPr id="1" name=""/>
        <p:cNvGrpSpPr/>
        <p:nvPr/>
      </p:nvGrpSpPr>
      <p:grpSpPr>
        <a:xfrm>
          <a:off x="0" y="0"/>
          <a:ext cx="0" cy="0"/>
          <a:chOff x="0" y="0"/>
          <a:chExt cx="0" cy="0"/>
        </a:xfrm>
      </p:grpSpPr>
      <p:sp>
        <p:nvSpPr>
          <p:cNvPr id="3634"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5"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6"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37"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638"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9"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0"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641"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2"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3"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644"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5"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6"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647"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8"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9"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650"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1"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2"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653"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4"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5"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656"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7"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8"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6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660"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39508379"/>
      </p:ext>
    </p:extLst>
  </p:cSld>
  <p:clrMapOvr>
    <a:masterClrMapping/>
  </p:clrMapOvr>
  <p:transition spd="med"/>
</p:sldLayout>
</file>

<file path=ppt/slideLayouts/slideLayout1497.xml><?xml version="1.0" encoding="utf-8"?>
<p:sldLayout xmlns:a="http://schemas.openxmlformats.org/drawingml/2006/main" xmlns:r="http://schemas.openxmlformats.org/officeDocument/2006/relationships" xmlns:p="http://schemas.openxmlformats.org/presentationml/2006/main" showMasterSp="0" type="tx">
  <p:cSld name="5_Title &amp; Subtitle">
    <p:bg>
      <p:bgPr>
        <a:solidFill>
          <a:srgbClr val="FFFFFF"/>
        </a:solidFill>
        <a:effectLst/>
      </p:bgPr>
    </p:bg>
    <p:spTree>
      <p:nvGrpSpPr>
        <p:cNvPr id="1" name=""/>
        <p:cNvGrpSpPr/>
        <p:nvPr/>
      </p:nvGrpSpPr>
      <p:grpSpPr>
        <a:xfrm>
          <a:off x="0" y="0"/>
          <a:ext cx="0" cy="0"/>
          <a:chOff x="0" y="0"/>
          <a:chExt cx="0" cy="0"/>
        </a:xfrm>
      </p:grpSpPr>
      <p:sp>
        <p:nvSpPr>
          <p:cNvPr id="3667"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3668"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69"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99596449"/>
      </p:ext>
    </p:extLst>
  </p:cSld>
  <p:clrMapOvr>
    <a:masterClrMapping/>
  </p:clrMapOvr>
  <p:transition spd="med"/>
</p:sldLayout>
</file>

<file path=ppt/slideLayouts/slideLayout1498.xml><?xml version="1.0" encoding="utf-8"?>
<p:sldLayout xmlns:a="http://schemas.openxmlformats.org/drawingml/2006/main" xmlns:r="http://schemas.openxmlformats.org/officeDocument/2006/relationships" xmlns:p="http://schemas.openxmlformats.org/presentationml/2006/main" showMasterSp="0" type="tx">
  <p:cSld name="2_Content Slide 3 copy">
    <p:bg>
      <p:bgPr>
        <a:solidFill>
          <a:srgbClr val="FFFFFF"/>
        </a:solidFill>
        <a:effectLst/>
      </p:bgPr>
    </p:bg>
    <p:spTree>
      <p:nvGrpSpPr>
        <p:cNvPr id="1" name=""/>
        <p:cNvGrpSpPr/>
        <p:nvPr/>
      </p:nvGrpSpPr>
      <p:grpSpPr>
        <a:xfrm>
          <a:off x="0" y="0"/>
          <a:ext cx="0" cy="0"/>
          <a:chOff x="0" y="0"/>
          <a:chExt cx="0" cy="0"/>
        </a:xfrm>
      </p:grpSpPr>
      <p:sp>
        <p:nvSpPr>
          <p:cNvPr id="3676"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77"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3678"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3679"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3680"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3681"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3682"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683"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684"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3685"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3686"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3687"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3688"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3689"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3690"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3691"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3692"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17876528"/>
      </p:ext>
    </p:extLst>
  </p:cSld>
  <p:clrMapOvr>
    <a:masterClrMapping/>
  </p:clrMapOvr>
  <p:transition spd="med"/>
</p:sldLayout>
</file>

<file path=ppt/slideLayouts/slideLayout1499.xml><?xml version="1.0" encoding="utf-8"?>
<p:sldLayout xmlns:a="http://schemas.openxmlformats.org/drawingml/2006/main" xmlns:r="http://schemas.openxmlformats.org/officeDocument/2006/relationships" xmlns:p="http://schemas.openxmlformats.org/presentationml/2006/main" showMasterSp="0" type="tx">
  <p:cSld name="5_ Thank You 1">
    <p:bg>
      <p:bgPr>
        <a:solidFill>
          <a:srgbClr val="57A9FD"/>
        </a:solidFill>
        <a:effectLst/>
      </p:bgPr>
    </p:bg>
    <p:spTree>
      <p:nvGrpSpPr>
        <p:cNvPr id="1" name=""/>
        <p:cNvGrpSpPr/>
        <p:nvPr/>
      </p:nvGrpSpPr>
      <p:grpSpPr>
        <a:xfrm>
          <a:off x="0" y="0"/>
          <a:ext cx="0" cy="0"/>
          <a:chOff x="0" y="0"/>
          <a:chExt cx="0" cy="0"/>
        </a:xfrm>
      </p:grpSpPr>
      <p:sp>
        <p:nvSpPr>
          <p:cNvPr id="369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7151189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189"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90"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1"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2"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3"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4"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5"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6"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7" name="Shape 264"/>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19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27142409"/>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Quot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18"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9" name="Title Text"/>
          <p:cNvSpPr txBox="1">
            <a:spLocks noGrp="1"/>
          </p:cNvSpPr>
          <p:nvPr>
            <p:ph type="title"/>
          </p:nvPr>
        </p:nvSpPr>
        <p:spPr>
          <a:xfrm>
            <a:off x="13716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2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69819252"/>
      </p:ext>
    </p:extLst>
  </p:cSld>
  <p:clrMapOvr>
    <a:masterClrMapping/>
  </p:clrMapOvr>
  <p:transition spd="med"/>
</p:sldLayout>
</file>

<file path=ppt/slideLayouts/slideLayout1500.xml><?xml version="1.0" encoding="utf-8"?>
<p:sldLayout xmlns:a="http://schemas.openxmlformats.org/drawingml/2006/main" xmlns:r="http://schemas.openxmlformats.org/officeDocument/2006/relationships" xmlns:p="http://schemas.openxmlformats.org/presentationml/2006/main" showMasterSp="0" type="tx">
  <p:cSld name="3_Section Divider 2">
    <p:bg>
      <p:bgPr>
        <a:solidFill>
          <a:srgbClr val="FFFFFF"/>
        </a:solidFill>
        <a:effectLst/>
      </p:bgPr>
    </p:bg>
    <p:spTree>
      <p:nvGrpSpPr>
        <p:cNvPr id="1" name=""/>
        <p:cNvGrpSpPr/>
        <p:nvPr/>
      </p:nvGrpSpPr>
      <p:grpSpPr>
        <a:xfrm>
          <a:off x="0" y="0"/>
          <a:ext cx="0" cy="0"/>
          <a:chOff x="0" y="0"/>
          <a:chExt cx="0" cy="0"/>
        </a:xfrm>
      </p:grpSpPr>
      <p:sp>
        <p:nvSpPr>
          <p:cNvPr id="3707"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3708"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709"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710"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711"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71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1711145"/>
      </p:ext>
    </p:extLst>
  </p:cSld>
  <p:clrMapOvr>
    <a:masterClrMapping/>
  </p:clrMapOvr>
  <p:transition spd="med"/>
</p:sldLayout>
</file>

<file path=ppt/slideLayouts/slideLayout1501.xml><?xml version="1.0" encoding="utf-8"?>
<p:sldLayout xmlns:a="http://schemas.openxmlformats.org/drawingml/2006/main" xmlns:r="http://schemas.openxmlformats.org/officeDocument/2006/relationships" xmlns:p="http://schemas.openxmlformats.org/presentationml/2006/main" showMasterSp="0" type="tx">
  <p:cSld name="1_ Thank You 2">
    <p:bg>
      <p:bgPr>
        <a:solidFill>
          <a:srgbClr val="0F3659"/>
        </a:solidFill>
        <a:effectLst/>
      </p:bgPr>
    </p:bg>
    <p:spTree>
      <p:nvGrpSpPr>
        <p:cNvPr id="1" name=""/>
        <p:cNvGrpSpPr/>
        <p:nvPr/>
      </p:nvGrpSpPr>
      <p:grpSpPr>
        <a:xfrm>
          <a:off x="0" y="0"/>
          <a:ext cx="0" cy="0"/>
          <a:chOff x="0" y="0"/>
          <a:chExt cx="0" cy="0"/>
        </a:xfrm>
      </p:grpSpPr>
      <p:sp>
        <p:nvSpPr>
          <p:cNvPr id="371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0544197"/>
      </p:ext>
    </p:extLst>
  </p:cSld>
  <p:clrMapOvr>
    <a:masterClrMapping/>
  </p:clrMapOvr>
  <p:transition spd="med"/>
</p:sldLayout>
</file>

<file path=ppt/slideLayouts/slideLayout1502.xml><?xml version="1.0" encoding="utf-8"?>
<p:sldLayout xmlns:a="http://schemas.openxmlformats.org/drawingml/2006/main" xmlns:r="http://schemas.openxmlformats.org/officeDocument/2006/relationships" xmlns:p="http://schemas.openxmlformats.org/presentationml/2006/main" showMasterSp="0" type="tx">
  <p:cSld name="3_ Thank You 4">
    <p:bg>
      <p:bgPr>
        <a:solidFill>
          <a:srgbClr val="FFFFFF"/>
        </a:solidFill>
        <a:effectLst/>
      </p:bgPr>
    </p:bg>
    <p:spTree>
      <p:nvGrpSpPr>
        <p:cNvPr id="1" name=""/>
        <p:cNvGrpSpPr/>
        <p:nvPr/>
      </p:nvGrpSpPr>
      <p:grpSpPr>
        <a:xfrm>
          <a:off x="0" y="0"/>
          <a:ext cx="0" cy="0"/>
          <a:chOff x="0" y="0"/>
          <a:chExt cx="0" cy="0"/>
        </a:xfrm>
      </p:grpSpPr>
      <p:sp>
        <p:nvSpPr>
          <p:cNvPr id="37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34423304"/>
      </p:ext>
    </p:extLst>
  </p:cSld>
  <p:clrMapOvr>
    <a:masterClrMapping/>
  </p:clrMapOvr>
  <p:transition spd="med"/>
</p:sldLayout>
</file>

<file path=ppt/slideLayouts/slideLayout1503.xml><?xml version="1.0" encoding="utf-8"?>
<p:sldLayout xmlns:a="http://schemas.openxmlformats.org/drawingml/2006/main" xmlns:r="http://schemas.openxmlformats.org/officeDocument/2006/relationships" xmlns:p="http://schemas.openxmlformats.org/presentationml/2006/main" showMasterSp="0" type="tx">
  <p:cSld name="3_Divider 4">
    <p:bg>
      <p:bgPr>
        <a:solidFill>
          <a:srgbClr val="000000"/>
        </a:solidFill>
        <a:effectLst/>
      </p:bgPr>
    </p:bg>
    <p:spTree>
      <p:nvGrpSpPr>
        <p:cNvPr id="1" name=""/>
        <p:cNvGrpSpPr/>
        <p:nvPr/>
      </p:nvGrpSpPr>
      <p:grpSpPr>
        <a:xfrm>
          <a:off x="0" y="0"/>
          <a:ext cx="0" cy="0"/>
          <a:chOff x="0" y="0"/>
          <a:chExt cx="0" cy="0"/>
        </a:xfrm>
      </p:grpSpPr>
      <p:sp>
        <p:nvSpPr>
          <p:cNvPr id="3735"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3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38749043"/>
      </p:ext>
    </p:extLst>
  </p:cSld>
  <p:clrMapOvr>
    <a:masterClrMapping/>
  </p:clrMapOvr>
  <p:transition spd="med"/>
</p:sldLayout>
</file>

<file path=ppt/slideLayouts/slideLayout1504.xml><?xml version="1.0" encoding="utf-8"?>
<p:sldLayout xmlns:a="http://schemas.openxmlformats.org/drawingml/2006/main" xmlns:r="http://schemas.openxmlformats.org/officeDocument/2006/relationships" xmlns:p="http://schemas.openxmlformats.org/presentationml/2006/main" showMasterSp="0" type="tx">
  <p:cSld name="3_Content Slide 3 copy">
    <p:bg>
      <p:bgPr>
        <a:solidFill>
          <a:srgbClr val="FFFFFF"/>
        </a:solidFill>
        <a:effectLst/>
      </p:bgPr>
    </p:bg>
    <p:spTree>
      <p:nvGrpSpPr>
        <p:cNvPr id="1" name=""/>
        <p:cNvGrpSpPr/>
        <p:nvPr/>
      </p:nvGrpSpPr>
      <p:grpSpPr>
        <a:xfrm>
          <a:off x="0" y="0"/>
          <a:ext cx="0" cy="0"/>
          <a:chOff x="0" y="0"/>
          <a:chExt cx="0" cy="0"/>
        </a:xfrm>
      </p:grpSpPr>
      <p:sp>
        <p:nvSpPr>
          <p:cNvPr id="37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44"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5"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6"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7"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8"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9"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750"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751"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752"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753"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4"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5"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6"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7"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8"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08079831"/>
      </p:ext>
    </p:extLst>
  </p:cSld>
  <p:clrMapOvr>
    <a:masterClrMapping/>
  </p:clrMapOvr>
  <p:transition spd="med"/>
</p:sldLayout>
</file>

<file path=ppt/slideLayouts/slideLayout1505.xml><?xml version="1.0" encoding="utf-8"?>
<p:sldLayout xmlns:a="http://schemas.openxmlformats.org/drawingml/2006/main" xmlns:r="http://schemas.openxmlformats.org/officeDocument/2006/relationships" xmlns:p="http://schemas.openxmlformats.org/presentationml/2006/main" showMasterSp="0" type="tx">
  <p:cSld name="4_Content 11">
    <p:bg>
      <p:bgPr>
        <a:solidFill>
          <a:srgbClr val="FFFFFF"/>
        </a:solidFill>
        <a:effectLst/>
      </p:bgPr>
    </p:bg>
    <p:spTree>
      <p:nvGrpSpPr>
        <p:cNvPr id="1" name=""/>
        <p:cNvGrpSpPr/>
        <p:nvPr/>
      </p:nvGrpSpPr>
      <p:grpSpPr>
        <a:xfrm>
          <a:off x="0" y="0"/>
          <a:ext cx="0" cy="0"/>
          <a:chOff x="0" y="0"/>
          <a:chExt cx="0" cy="0"/>
        </a:xfrm>
      </p:grpSpPr>
      <p:sp>
        <p:nvSpPr>
          <p:cNvPr id="376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376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68"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376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770"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377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93592530"/>
      </p:ext>
    </p:extLst>
  </p:cSld>
  <p:clrMapOvr>
    <a:masterClrMapping/>
  </p:clrMapOvr>
  <p:transition spd="med"/>
</p:sldLayout>
</file>

<file path=ppt/slideLayouts/slideLayout1506.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FFFFFF"/>
        </a:solidFill>
        <a:effectLst/>
      </p:bgPr>
    </p:bg>
    <p:spTree>
      <p:nvGrpSpPr>
        <p:cNvPr id="1" name=""/>
        <p:cNvGrpSpPr/>
        <p:nvPr/>
      </p:nvGrpSpPr>
      <p:grpSpPr>
        <a:xfrm>
          <a:off x="0" y="0"/>
          <a:ext cx="0" cy="0"/>
          <a:chOff x="0" y="0"/>
          <a:chExt cx="0" cy="0"/>
        </a:xfrm>
      </p:grpSpPr>
      <p:sp>
        <p:nvSpPr>
          <p:cNvPr id="3778"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3779"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780"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3781"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36965459"/>
      </p:ext>
    </p:extLst>
  </p:cSld>
  <p:clrMapOvr>
    <a:masterClrMapping/>
  </p:clrMapOvr>
  <p:transition spd="med"/>
</p:sldLayout>
</file>

<file path=ppt/slideLayouts/slideLayout1507.xml><?xml version="1.0" encoding="utf-8"?>
<p:sldLayout xmlns:a="http://schemas.openxmlformats.org/drawingml/2006/main" xmlns:r="http://schemas.openxmlformats.org/officeDocument/2006/relationships" xmlns:p="http://schemas.openxmlformats.org/presentationml/2006/main" showMasterSp="0" type="tx">
  <p:cSld name="2_Divider 1">
    <p:bg>
      <p:bgPr>
        <a:solidFill>
          <a:srgbClr val="FFFFFF"/>
        </a:solidFill>
        <a:effectLst/>
      </p:bgPr>
    </p:bg>
    <p:spTree>
      <p:nvGrpSpPr>
        <p:cNvPr id="1" name=""/>
        <p:cNvGrpSpPr/>
        <p:nvPr/>
      </p:nvGrpSpPr>
      <p:grpSpPr>
        <a:xfrm>
          <a:off x="0" y="0"/>
          <a:ext cx="0" cy="0"/>
          <a:chOff x="0" y="0"/>
          <a:chExt cx="0" cy="0"/>
        </a:xfrm>
      </p:grpSpPr>
      <p:sp>
        <p:nvSpPr>
          <p:cNvPr id="3788"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789"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90"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3791"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79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79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45820764"/>
      </p:ext>
    </p:extLst>
  </p:cSld>
  <p:clrMapOvr>
    <a:masterClrMapping/>
  </p:clrMapOvr>
  <p:transition spd="med"/>
</p:sldLayout>
</file>

<file path=ppt/slideLayouts/slideLayout1508.xml><?xml version="1.0" encoding="utf-8"?>
<p:sldLayout xmlns:a="http://schemas.openxmlformats.org/drawingml/2006/main" xmlns:r="http://schemas.openxmlformats.org/officeDocument/2006/relationships" xmlns:p="http://schemas.openxmlformats.org/presentationml/2006/main" showMasterSp="0" type="tx">
  <p:cSld name="2_Specialty Slide 2">
    <p:bg>
      <p:bgPr>
        <a:solidFill>
          <a:srgbClr val="FFFFFF"/>
        </a:solidFill>
        <a:effectLst/>
      </p:bgPr>
    </p:bg>
    <p:spTree>
      <p:nvGrpSpPr>
        <p:cNvPr id="1" name=""/>
        <p:cNvGrpSpPr/>
        <p:nvPr/>
      </p:nvGrpSpPr>
      <p:grpSpPr>
        <a:xfrm>
          <a:off x="0" y="0"/>
          <a:ext cx="0" cy="0"/>
          <a:chOff x="0" y="0"/>
          <a:chExt cx="0" cy="0"/>
        </a:xfrm>
      </p:grpSpPr>
      <p:sp>
        <p:nvSpPr>
          <p:cNvPr id="3800"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80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02"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803"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3804"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380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93187577"/>
      </p:ext>
    </p:extLst>
  </p:cSld>
  <p:clrMapOvr>
    <a:masterClrMapping/>
  </p:clrMapOvr>
  <p:transition spd="med"/>
</p:sldLayout>
</file>

<file path=ppt/slideLayouts/slideLayout1509.xml><?xml version="1.0" encoding="utf-8"?>
<p:sldLayout xmlns:a="http://schemas.openxmlformats.org/drawingml/2006/main" xmlns:r="http://schemas.openxmlformats.org/officeDocument/2006/relationships" xmlns:p="http://schemas.openxmlformats.org/presentationml/2006/main" showMasterSp="0" type="tx">
  <p:cSld name="2_Content Slide 1">
    <p:bg>
      <p:bgPr>
        <a:solidFill>
          <a:srgbClr val="FFFFFF"/>
        </a:solidFill>
        <a:effectLst/>
      </p:bgPr>
    </p:bg>
    <p:spTree>
      <p:nvGrpSpPr>
        <p:cNvPr id="1" name=""/>
        <p:cNvGrpSpPr/>
        <p:nvPr/>
      </p:nvGrpSpPr>
      <p:grpSpPr>
        <a:xfrm>
          <a:off x="0" y="0"/>
          <a:ext cx="0" cy="0"/>
          <a:chOff x="0" y="0"/>
          <a:chExt cx="0" cy="0"/>
        </a:xfrm>
      </p:grpSpPr>
      <p:sp>
        <p:nvSpPr>
          <p:cNvPr id="3812"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13"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14"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5"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6"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7"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8"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9"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820"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3821"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3822"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0067466"/>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Big text only (48 pt)">
    <p:bg>
      <p:bgPr>
        <a:solidFill>
          <a:srgbClr val="264A60"/>
        </a:solidFill>
        <a:effectLst/>
      </p:bgPr>
    </p:bg>
    <p:spTree>
      <p:nvGrpSpPr>
        <p:cNvPr id="1" name=""/>
        <p:cNvGrpSpPr/>
        <p:nvPr/>
      </p:nvGrpSpPr>
      <p:grpSpPr>
        <a:xfrm>
          <a:off x="0" y="0"/>
          <a:ext cx="0" cy="0"/>
          <a:chOff x="0" y="0"/>
          <a:chExt cx="0" cy="0"/>
        </a:xfrm>
      </p:grpSpPr>
      <p:sp>
        <p:nvSpPr>
          <p:cNvPr id="1927" name="Title Text"/>
          <p:cNvSpPr txBox="1">
            <a:spLocks noGrp="1"/>
          </p:cNvSpPr>
          <p:nvPr>
            <p:ph type="title"/>
          </p:nvPr>
        </p:nvSpPr>
        <p:spPr>
          <a:xfrm>
            <a:off x="228600" y="109728"/>
            <a:ext cx="8515985" cy="5791201"/>
          </a:xfrm>
          <a:prstGeom prst="rect">
            <a:avLst/>
          </a:prstGeom>
        </p:spPr>
        <p:txBody>
          <a:bodyPr lIns="0" tIns="0" rIns="0" bIns="0" anchor="t"/>
          <a:lstStyle>
            <a:lvl1pPr defTabSz="457206">
              <a:lnSpc>
                <a:spcPct val="90000"/>
              </a:lnSpc>
              <a:defRPr sz="4800" b="0">
                <a:solidFill>
                  <a:srgbClr val="FFFFFF"/>
                </a:solidFill>
                <a:latin typeface="Arial"/>
                <a:ea typeface="Arial"/>
                <a:cs typeface="Arial"/>
                <a:sym typeface="Arial"/>
              </a:defRPr>
            </a:lvl1pPr>
          </a:lstStyle>
          <a:p>
            <a:r>
              <a:t>Title Text</a:t>
            </a:r>
          </a:p>
        </p:txBody>
      </p:sp>
      <p:sp>
        <p:nvSpPr>
          <p:cNvPr id="19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40126154"/>
      </p:ext>
    </p:extLst>
  </p:cSld>
  <p:clrMapOvr>
    <a:masterClrMapping/>
  </p:clrMapOvr>
  <p:transition spd="med"/>
</p:sldLayout>
</file>

<file path=ppt/slideLayouts/slideLayout1510.xml><?xml version="1.0" encoding="utf-8"?>
<p:sldLayout xmlns:a="http://schemas.openxmlformats.org/drawingml/2006/main" xmlns:r="http://schemas.openxmlformats.org/officeDocument/2006/relationships" xmlns:p="http://schemas.openxmlformats.org/presentationml/2006/main" showMasterSp="0" type="tx">
  <p:cSld name="1_Content Slide 8">
    <p:bg>
      <p:bgPr>
        <a:solidFill>
          <a:srgbClr val="FFFFFF"/>
        </a:solidFill>
        <a:effectLst/>
      </p:bgPr>
    </p:bg>
    <p:spTree>
      <p:nvGrpSpPr>
        <p:cNvPr id="1" name=""/>
        <p:cNvGrpSpPr/>
        <p:nvPr/>
      </p:nvGrpSpPr>
      <p:grpSpPr>
        <a:xfrm>
          <a:off x="0" y="0"/>
          <a:ext cx="0" cy="0"/>
          <a:chOff x="0" y="0"/>
          <a:chExt cx="0" cy="0"/>
        </a:xfrm>
      </p:grpSpPr>
      <p:sp>
        <p:nvSpPr>
          <p:cNvPr id="3829"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30"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31"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832"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3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3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80398785"/>
      </p:ext>
    </p:extLst>
  </p:cSld>
  <p:clrMapOvr>
    <a:masterClrMapping/>
  </p:clrMapOvr>
  <p:transition spd="med"/>
</p:sldLayout>
</file>

<file path=ppt/slideLayouts/slideLayout1511.xml><?xml version="1.0" encoding="utf-8"?>
<p:sldLayout xmlns:a="http://schemas.openxmlformats.org/drawingml/2006/main" xmlns:r="http://schemas.openxmlformats.org/officeDocument/2006/relationships" xmlns:p="http://schemas.openxmlformats.org/presentationml/2006/main" showMasterSp="0" type="tx">
  <p:cSld name="2_Content Slide 6">
    <p:bg>
      <p:bgPr>
        <a:solidFill>
          <a:srgbClr val="FFFFFF"/>
        </a:solidFill>
        <a:effectLst/>
      </p:bgPr>
    </p:bg>
    <p:spTree>
      <p:nvGrpSpPr>
        <p:cNvPr id="1" name=""/>
        <p:cNvGrpSpPr/>
        <p:nvPr/>
      </p:nvGrpSpPr>
      <p:grpSpPr>
        <a:xfrm>
          <a:off x="0" y="0"/>
          <a:ext cx="0" cy="0"/>
          <a:chOff x="0" y="0"/>
          <a:chExt cx="0" cy="0"/>
        </a:xfrm>
      </p:grpSpPr>
      <p:sp>
        <p:nvSpPr>
          <p:cNvPr id="384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42"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3"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4"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5"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6"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7"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848"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849"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850"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51"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3852"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5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5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41290189"/>
      </p:ext>
    </p:extLst>
  </p:cSld>
  <p:clrMapOvr>
    <a:masterClrMapping/>
  </p:clrMapOvr>
  <p:transition spd="med"/>
</p:sldLayout>
</file>

<file path=ppt/slideLayouts/slideLayout1512.xml><?xml version="1.0" encoding="utf-8"?>
<p:sldLayout xmlns:a="http://schemas.openxmlformats.org/drawingml/2006/main" xmlns:r="http://schemas.openxmlformats.org/officeDocument/2006/relationships" xmlns:p="http://schemas.openxmlformats.org/presentationml/2006/main" showMasterSp="0" type="tx">
  <p:cSld name="2_Content Slide 9">
    <p:bg>
      <p:bgPr>
        <a:solidFill>
          <a:srgbClr val="FFFFFF"/>
        </a:solidFill>
        <a:effectLst/>
      </p:bgPr>
    </p:bg>
    <p:spTree>
      <p:nvGrpSpPr>
        <p:cNvPr id="1" name=""/>
        <p:cNvGrpSpPr/>
        <p:nvPr/>
      </p:nvGrpSpPr>
      <p:grpSpPr>
        <a:xfrm>
          <a:off x="0" y="0"/>
          <a:ext cx="0" cy="0"/>
          <a:chOff x="0" y="0"/>
          <a:chExt cx="0" cy="0"/>
        </a:xfrm>
      </p:grpSpPr>
      <p:sp>
        <p:nvSpPr>
          <p:cNvPr id="386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62"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3"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3864"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5"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3866"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6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67609368"/>
      </p:ext>
    </p:extLst>
  </p:cSld>
  <p:clrMapOvr>
    <a:masterClrMapping/>
  </p:clrMapOvr>
  <p:transition spd="med"/>
</p:sldLayout>
</file>

<file path=ppt/slideLayouts/slideLayout1513.xml><?xml version="1.0" encoding="utf-8"?>
<p:sldLayout xmlns:a="http://schemas.openxmlformats.org/drawingml/2006/main" xmlns:r="http://schemas.openxmlformats.org/officeDocument/2006/relationships" xmlns:p="http://schemas.openxmlformats.org/presentationml/2006/main" showMasterSp="0" type="tx">
  <p:cSld name="5_Content Slide 3">
    <p:bg>
      <p:bgPr>
        <a:solidFill>
          <a:srgbClr val="FFFFFF"/>
        </a:solidFill>
        <a:effectLst/>
      </p:bgPr>
    </p:bg>
    <p:spTree>
      <p:nvGrpSpPr>
        <p:cNvPr id="1" name=""/>
        <p:cNvGrpSpPr/>
        <p:nvPr/>
      </p:nvGrpSpPr>
      <p:grpSpPr>
        <a:xfrm>
          <a:off x="0" y="0"/>
          <a:ext cx="0" cy="0"/>
          <a:chOff x="0" y="0"/>
          <a:chExt cx="0" cy="0"/>
        </a:xfrm>
      </p:grpSpPr>
      <p:sp>
        <p:nvSpPr>
          <p:cNvPr id="3874"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75"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6"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7"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8"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9"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0"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881"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882"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883"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3884"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5"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6"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7"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8"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9"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90"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9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78341537"/>
      </p:ext>
    </p:extLst>
  </p:cSld>
  <p:clrMapOvr>
    <a:masterClrMapping/>
  </p:clrMapOvr>
  <p:transition spd="med"/>
</p:sldLayout>
</file>

<file path=ppt/slideLayouts/slideLayout1514.xml><?xml version="1.0" encoding="utf-8"?>
<p:sldLayout xmlns:a="http://schemas.openxmlformats.org/drawingml/2006/main" xmlns:r="http://schemas.openxmlformats.org/officeDocument/2006/relationships" xmlns:p="http://schemas.openxmlformats.org/presentationml/2006/main" showMasterSp="0" type="tx">
  <p:cSld name="5_Agenda 2">
    <p:bg>
      <p:bgPr>
        <a:solidFill>
          <a:srgbClr val="FFFFFF"/>
        </a:solidFill>
        <a:effectLst/>
      </p:bgPr>
    </p:bg>
    <p:spTree>
      <p:nvGrpSpPr>
        <p:cNvPr id="1" name=""/>
        <p:cNvGrpSpPr/>
        <p:nvPr/>
      </p:nvGrpSpPr>
      <p:grpSpPr>
        <a:xfrm>
          <a:off x="0" y="0"/>
          <a:ext cx="0" cy="0"/>
          <a:chOff x="0" y="0"/>
          <a:chExt cx="0" cy="0"/>
        </a:xfrm>
      </p:grpSpPr>
      <p:sp>
        <p:nvSpPr>
          <p:cNvPr id="3898"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99"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3900"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3901"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3902"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3903"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4"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5"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6"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7"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3908"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3909"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3910"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3911"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2"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3"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4"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5"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391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2318640"/>
      </p:ext>
    </p:extLst>
  </p:cSld>
  <p:clrMapOvr>
    <a:masterClrMapping/>
  </p:clrMapOvr>
  <p:transition spd="med"/>
</p:sldLayout>
</file>

<file path=ppt/slideLayouts/slideLayout1515.xml><?xml version="1.0" encoding="utf-8"?>
<p:sldLayout xmlns:a="http://schemas.openxmlformats.org/drawingml/2006/main" xmlns:r="http://schemas.openxmlformats.org/officeDocument/2006/relationships" xmlns:p="http://schemas.openxmlformats.org/presentationml/2006/main" showMasterSp="0" type="tx">
  <p:cSld name="11_Blank">
    <p:bg>
      <p:bgPr>
        <a:solidFill>
          <a:srgbClr val="FFFFFF"/>
        </a:solidFill>
        <a:effectLst/>
      </p:bgPr>
    </p:bg>
    <p:spTree>
      <p:nvGrpSpPr>
        <p:cNvPr id="1" name=""/>
        <p:cNvGrpSpPr/>
        <p:nvPr/>
      </p:nvGrpSpPr>
      <p:grpSpPr>
        <a:xfrm>
          <a:off x="0" y="0"/>
          <a:ext cx="0" cy="0"/>
          <a:chOff x="0" y="0"/>
          <a:chExt cx="0" cy="0"/>
        </a:xfrm>
      </p:grpSpPr>
      <p:sp>
        <p:nvSpPr>
          <p:cNvPr id="3923"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3924"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3925"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95930146"/>
      </p:ext>
    </p:extLst>
  </p:cSld>
  <p:clrMapOvr>
    <a:masterClrMapping/>
  </p:clrMapOvr>
  <p:transition spd="med"/>
</p:sldLayout>
</file>

<file path=ppt/slideLayouts/slideLayout1516.xml><?xml version="1.0" encoding="utf-8"?>
<p:sldLayout xmlns:a="http://schemas.openxmlformats.org/drawingml/2006/main" xmlns:r="http://schemas.openxmlformats.org/officeDocument/2006/relationships" xmlns:p="http://schemas.openxmlformats.org/presentationml/2006/main" showMasterSp="0" type="tx">
  <p:cSld name="Date Stamp">
    <p:bg>
      <p:bgPr>
        <a:solidFill>
          <a:srgbClr val="FFFFFF"/>
        </a:solidFill>
        <a:effectLst/>
      </p:bgPr>
    </p:bg>
    <p:spTree>
      <p:nvGrpSpPr>
        <p:cNvPr id="1" name=""/>
        <p:cNvGrpSpPr/>
        <p:nvPr/>
      </p:nvGrpSpPr>
      <p:grpSpPr>
        <a:xfrm>
          <a:off x="0" y="0"/>
          <a:ext cx="0" cy="0"/>
          <a:chOff x="0" y="0"/>
          <a:chExt cx="0" cy="0"/>
        </a:xfrm>
      </p:grpSpPr>
      <p:sp>
        <p:nvSpPr>
          <p:cNvPr id="3932"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39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27165877"/>
      </p:ext>
    </p:extLst>
  </p:cSld>
  <p:clrMapOvr>
    <a:masterClrMapping/>
  </p:clrMapOvr>
  <p:transition spd="med"/>
</p:sldLayout>
</file>

<file path=ppt/slideLayouts/slideLayout1517.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FFFFFF"/>
        </a:solidFill>
        <a:effectLst/>
      </p:bgPr>
    </p:bg>
    <p:spTree>
      <p:nvGrpSpPr>
        <p:cNvPr id="1" name=""/>
        <p:cNvGrpSpPr/>
        <p:nvPr/>
      </p:nvGrpSpPr>
      <p:grpSpPr>
        <a:xfrm>
          <a:off x="0" y="0"/>
          <a:ext cx="0" cy="0"/>
          <a:chOff x="0" y="0"/>
          <a:chExt cx="0" cy="0"/>
        </a:xfrm>
      </p:grpSpPr>
      <p:sp>
        <p:nvSpPr>
          <p:cNvPr id="3940"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41"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42"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944741840"/>
      </p:ext>
    </p:extLst>
  </p:cSld>
  <p:clrMapOvr>
    <a:masterClrMapping/>
  </p:clrMapOvr>
  <p:transition spd="med"/>
</p:sldLayout>
</file>

<file path=ppt/slideLayouts/slideLayout1518.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FFFFFF"/>
        </a:solidFill>
        <a:effectLst/>
      </p:bgPr>
    </p:bg>
    <p:spTree>
      <p:nvGrpSpPr>
        <p:cNvPr id="1" name=""/>
        <p:cNvGrpSpPr/>
        <p:nvPr/>
      </p:nvGrpSpPr>
      <p:grpSpPr>
        <a:xfrm>
          <a:off x="0" y="0"/>
          <a:ext cx="0" cy="0"/>
          <a:chOff x="0" y="0"/>
          <a:chExt cx="0" cy="0"/>
        </a:xfrm>
      </p:grpSpPr>
      <p:sp>
        <p:nvSpPr>
          <p:cNvPr id="3949"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50"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51"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58626037"/>
      </p:ext>
    </p:extLst>
  </p:cSld>
  <p:clrMapOvr>
    <a:masterClrMapping/>
  </p:clrMapOvr>
  <p:transition spd="med"/>
</p:sldLayout>
</file>

<file path=ppt/slideLayouts/slideLayout1519.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rgbClr val="FFFFFF"/>
        </a:solidFill>
        <a:effectLst/>
      </p:bgPr>
    </p:bg>
    <p:spTree>
      <p:nvGrpSpPr>
        <p:cNvPr id="1" name=""/>
        <p:cNvGrpSpPr/>
        <p:nvPr/>
      </p:nvGrpSpPr>
      <p:grpSpPr>
        <a:xfrm>
          <a:off x="0" y="0"/>
          <a:ext cx="0" cy="0"/>
          <a:chOff x="0" y="0"/>
          <a:chExt cx="0" cy="0"/>
        </a:xfrm>
      </p:grpSpPr>
      <p:grpSp>
        <p:nvGrpSpPr>
          <p:cNvPr id="3968" name="Group 79"/>
          <p:cNvGrpSpPr/>
          <p:nvPr/>
        </p:nvGrpSpPr>
        <p:grpSpPr>
          <a:xfrm>
            <a:off x="1333499" y="3663949"/>
            <a:ext cx="6473431" cy="2220916"/>
            <a:chOff x="0" y="-1"/>
            <a:chExt cx="17262480" cy="4441830"/>
          </a:xfrm>
        </p:grpSpPr>
        <p:sp>
          <p:nvSpPr>
            <p:cNvPr id="3958"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59"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0"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1"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2"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3"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4"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5"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6"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7"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3969"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3970"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3971"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3972"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397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3974"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3975"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3976"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77"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03512598"/>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Medium text only (30 pt)">
    <p:bg>
      <p:bgPr>
        <a:solidFill>
          <a:srgbClr val="264A60"/>
        </a:solidFill>
        <a:effectLst/>
      </p:bgPr>
    </p:bg>
    <p:spTree>
      <p:nvGrpSpPr>
        <p:cNvPr id="1" name=""/>
        <p:cNvGrpSpPr/>
        <p:nvPr/>
      </p:nvGrpSpPr>
      <p:grpSpPr>
        <a:xfrm>
          <a:off x="0" y="0"/>
          <a:ext cx="0" cy="0"/>
          <a:chOff x="0" y="0"/>
          <a:chExt cx="0" cy="0"/>
        </a:xfrm>
      </p:grpSpPr>
      <p:sp>
        <p:nvSpPr>
          <p:cNvPr id="1935" name="Title Text"/>
          <p:cNvSpPr txBox="1">
            <a:spLocks noGrp="1"/>
          </p:cNvSpPr>
          <p:nvPr>
            <p:ph type="title"/>
          </p:nvPr>
        </p:nvSpPr>
        <p:spPr>
          <a:xfrm>
            <a:off x="228600" y="182880"/>
            <a:ext cx="5706167"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3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97042598"/>
      </p:ext>
    </p:extLst>
  </p:cSld>
  <p:clrMapOvr>
    <a:masterClrMapping/>
  </p:clrMapOvr>
  <p:transition spd="med"/>
</p:sldLayout>
</file>

<file path=ppt/slideLayouts/slideLayout1520.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FFFFFF"/>
        </a:solidFill>
        <a:effectLst/>
      </p:bgPr>
    </p:bg>
    <p:spTree>
      <p:nvGrpSpPr>
        <p:cNvPr id="1" name=""/>
        <p:cNvGrpSpPr/>
        <p:nvPr/>
      </p:nvGrpSpPr>
      <p:grpSpPr>
        <a:xfrm>
          <a:off x="0" y="0"/>
          <a:ext cx="0" cy="0"/>
          <a:chOff x="0" y="0"/>
          <a:chExt cx="0" cy="0"/>
        </a:xfrm>
      </p:grpSpPr>
      <p:sp>
        <p:nvSpPr>
          <p:cNvPr id="398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8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398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398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398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398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3990"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9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69269158"/>
      </p:ext>
    </p:extLst>
  </p:cSld>
  <p:clrMapOvr>
    <a:masterClrMapping/>
  </p:clrMapOvr>
  <p:transition spd="med"/>
</p:sldLayout>
</file>

<file path=ppt/slideLayouts/slideLayout1521.xml><?xml version="1.0" encoding="utf-8"?>
<p:sldLayout xmlns:a="http://schemas.openxmlformats.org/drawingml/2006/main" xmlns:r="http://schemas.openxmlformats.org/officeDocument/2006/relationships" xmlns:p="http://schemas.openxmlformats.org/presentationml/2006/main" showMasterSp="0" type="tx">
  <p:cSld name="2_Title with Text">
    <p:bg>
      <p:bgPr>
        <a:solidFill>
          <a:srgbClr val="FFFFFF"/>
        </a:solidFill>
        <a:effectLst/>
      </p:bgPr>
    </p:bg>
    <p:spTree>
      <p:nvGrpSpPr>
        <p:cNvPr id="1" name=""/>
        <p:cNvGrpSpPr/>
        <p:nvPr/>
      </p:nvGrpSpPr>
      <p:grpSpPr>
        <a:xfrm>
          <a:off x="0" y="0"/>
          <a:ext cx="0" cy="0"/>
          <a:chOff x="0" y="0"/>
          <a:chExt cx="0" cy="0"/>
        </a:xfrm>
      </p:grpSpPr>
      <p:sp>
        <p:nvSpPr>
          <p:cNvPr id="3998"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99"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4000"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4001"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4002"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4003"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4004"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5"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17747614"/>
      </p:ext>
    </p:extLst>
  </p:cSld>
  <p:clrMapOvr>
    <a:masterClrMapping/>
  </p:clrMapOvr>
  <p:transition spd="med"/>
</p:sldLayout>
</file>

<file path=ppt/slideLayouts/slideLayout1522.xml><?xml version="1.0" encoding="utf-8"?>
<p:sldLayout xmlns:a="http://schemas.openxmlformats.org/drawingml/2006/main" xmlns:r="http://schemas.openxmlformats.org/officeDocument/2006/relationships" xmlns:p="http://schemas.openxmlformats.org/presentationml/2006/main" showMasterSp="0" type="tx">
  <p:cSld name="6_Content Slide 3">
    <p:bg>
      <p:bgPr>
        <a:solidFill>
          <a:srgbClr val="FFFFFF"/>
        </a:solidFill>
        <a:effectLst/>
      </p:bgPr>
    </p:bg>
    <p:spTree>
      <p:nvGrpSpPr>
        <p:cNvPr id="1" name=""/>
        <p:cNvGrpSpPr/>
        <p:nvPr/>
      </p:nvGrpSpPr>
      <p:grpSpPr>
        <a:xfrm>
          <a:off x="0" y="0"/>
          <a:ext cx="0" cy="0"/>
          <a:chOff x="0" y="0"/>
          <a:chExt cx="0" cy="0"/>
        </a:xfrm>
      </p:grpSpPr>
      <p:sp>
        <p:nvSpPr>
          <p:cNvPr id="401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1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01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02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02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02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8"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2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31907242"/>
      </p:ext>
    </p:extLst>
  </p:cSld>
  <p:clrMapOvr>
    <a:masterClrMapping/>
  </p:clrMapOvr>
  <p:transition spd="med"/>
</p:sldLayout>
</file>

<file path=ppt/slideLayouts/slideLayout1523.xml><?xml version="1.0" encoding="utf-8"?>
<p:sldLayout xmlns:a="http://schemas.openxmlformats.org/drawingml/2006/main" xmlns:r="http://schemas.openxmlformats.org/officeDocument/2006/relationships" xmlns:p="http://schemas.openxmlformats.org/presentationml/2006/main" showMasterSp="0" type="tx">
  <p:cSld name="3_Content Slide 5">
    <p:bg>
      <p:bgPr>
        <a:solidFill>
          <a:srgbClr val="FFFFFF"/>
        </a:solidFill>
        <a:effectLst/>
      </p:bgPr>
    </p:bg>
    <p:spTree>
      <p:nvGrpSpPr>
        <p:cNvPr id="1" name=""/>
        <p:cNvGrpSpPr/>
        <p:nvPr/>
      </p:nvGrpSpPr>
      <p:grpSpPr>
        <a:xfrm>
          <a:off x="0" y="0"/>
          <a:ext cx="0" cy="0"/>
          <a:chOff x="0" y="0"/>
          <a:chExt cx="0" cy="0"/>
        </a:xfrm>
      </p:grpSpPr>
      <p:sp>
        <p:nvSpPr>
          <p:cNvPr id="4036"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037"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38"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39"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0"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1"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2"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3"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4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1519840"/>
      </p:ext>
    </p:extLst>
  </p:cSld>
  <p:clrMapOvr>
    <a:masterClrMapping/>
  </p:clrMapOvr>
  <p:transition spd="med"/>
</p:sldLayout>
</file>

<file path=ppt/slideLayouts/slideLayout1524.xml><?xml version="1.0" encoding="utf-8"?>
<p:sldLayout xmlns:a="http://schemas.openxmlformats.org/drawingml/2006/main" xmlns:r="http://schemas.openxmlformats.org/officeDocument/2006/relationships" xmlns:p="http://schemas.openxmlformats.org/presentationml/2006/main" showMasterSp="0" type="tx">
  <p:cSld name="5_Content 11">
    <p:bg>
      <p:bgPr>
        <a:solidFill>
          <a:srgbClr val="FFFFFF"/>
        </a:solidFill>
        <a:effectLst/>
      </p:bgPr>
    </p:bg>
    <p:spTree>
      <p:nvGrpSpPr>
        <p:cNvPr id="1" name=""/>
        <p:cNvGrpSpPr/>
        <p:nvPr/>
      </p:nvGrpSpPr>
      <p:grpSpPr>
        <a:xfrm>
          <a:off x="0" y="0"/>
          <a:ext cx="0" cy="0"/>
          <a:chOff x="0" y="0"/>
          <a:chExt cx="0" cy="0"/>
        </a:xfrm>
      </p:grpSpPr>
      <p:sp>
        <p:nvSpPr>
          <p:cNvPr id="4052"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4053"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54"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4055"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4056"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4057"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35461202"/>
      </p:ext>
    </p:extLst>
  </p:cSld>
  <p:clrMapOvr>
    <a:masterClrMapping/>
  </p:clrMapOvr>
  <p:transition spd="med"/>
</p:sldLayout>
</file>

<file path=ppt/slideLayouts/slideLayout1525.xml><?xml version="1.0" encoding="utf-8"?>
<p:sldLayout xmlns:a="http://schemas.openxmlformats.org/drawingml/2006/main" xmlns:r="http://schemas.openxmlformats.org/officeDocument/2006/relationships" xmlns:p="http://schemas.openxmlformats.org/presentationml/2006/main" showMasterSp="0" type="tx">
  <p:cSld name="12_Blank">
    <p:bg>
      <p:bgPr>
        <a:solidFill>
          <a:srgbClr val="FFFFFF"/>
        </a:solidFill>
        <a:effectLst/>
      </p:bgPr>
    </p:bg>
    <p:spTree>
      <p:nvGrpSpPr>
        <p:cNvPr id="1" name=""/>
        <p:cNvGrpSpPr/>
        <p:nvPr/>
      </p:nvGrpSpPr>
      <p:grpSpPr>
        <a:xfrm>
          <a:off x="0" y="0"/>
          <a:ext cx="0" cy="0"/>
          <a:chOff x="0" y="0"/>
          <a:chExt cx="0" cy="0"/>
        </a:xfrm>
      </p:grpSpPr>
      <p:pic>
        <p:nvPicPr>
          <p:cNvPr id="4064"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4065"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99939629"/>
      </p:ext>
    </p:extLst>
  </p:cSld>
  <p:clrMapOvr>
    <a:masterClrMapping/>
  </p:clrMapOvr>
  <p:transition spd="med"/>
</p:sldLayout>
</file>

<file path=ppt/slideLayouts/slideLayout1526.xml><?xml version="1.0" encoding="utf-8"?>
<p:sldLayout xmlns:a="http://schemas.openxmlformats.org/drawingml/2006/main" xmlns:r="http://schemas.openxmlformats.org/officeDocument/2006/relationships" xmlns:p="http://schemas.openxmlformats.org/presentationml/2006/main" showMasterSp="0" type="tx">
  <p:cSld name="6_Content 11">
    <p:bg>
      <p:bgPr>
        <a:solidFill>
          <a:srgbClr val="FFFFFF"/>
        </a:solidFill>
        <a:effectLst/>
      </p:bgPr>
    </p:bg>
    <p:spTree>
      <p:nvGrpSpPr>
        <p:cNvPr id="1" name=""/>
        <p:cNvGrpSpPr/>
        <p:nvPr/>
      </p:nvGrpSpPr>
      <p:grpSpPr>
        <a:xfrm>
          <a:off x="0" y="0"/>
          <a:ext cx="0" cy="0"/>
          <a:chOff x="0" y="0"/>
          <a:chExt cx="0" cy="0"/>
        </a:xfrm>
      </p:grpSpPr>
      <p:sp>
        <p:nvSpPr>
          <p:cNvPr id="4072"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73"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74"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4075"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4076"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4077"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72387585"/>
      </p:ext>
    </p:extLst>
  </p:cSld>
  <p:clrMapOvr>
    <a:masterClrMapping/>
  </p:clrMapOvr>
  <p:transition spd="med"/>
</p:sldLayout>
</file>

<file path=ppt/slideLayouts/slideLayout1527.xml><?xml version="1.0" encoding="utf-8"?>
<p:sldLayout xmlns:a="http://schemas.openxmlformats.org/drawingml/2006/main" xmlns:r="http://schemas.openxmlformats.org/officeDocument/2006/relationships" xmlns:p="http://schemas.openxmlformats.org/presentationml/2006/main" showMasterSp="0" type="tx">
  <p:cSld name="2_Content 6">
    <p:bg>
      <p:bgPr>
        <a:solidFill>
          <a:srgbClr val="FFFFFF"/>
        </a:solidFill>
        <a:effectLst/>
      </p:bgPr>
    </p:bg>
    <p:spTree>
      <p:nvGrpSpPr>
        <p:cNvPr id="1" name=""/>
        <p:cNvGrpSpPr/>
        <p:nvPr/>
      </p:nvGrpSpPr>
      <p:grpSpPr>
        <a:xfrm>
          <a:off x="0" y="0"/>
          <a:ext cx="0" cy="0"/>
          <a:chOff x="0" y="0"/>
          <a:chExt cx="0" cy="0"/>
        </a:xfrm>
      </p:grpSpPr>
      <p:sp>
        <p:nvSpPr>
          <p:cNvPr id="4084"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4085"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4086"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87"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4088"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89"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4090"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4091"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32538875"/>
      </p:ext>
    </p:extLst>
  </p:cSld>
  <p:clrMapOvr>
    <a:masterClrMapping/>
  </p:clrMapOvr>
  <p:transition spd="med"/>
</p:sldLayout>
</file>

<file path=ppt/slideLayouts/slideLayout1528.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FFFFFF"/>
        </a:solidFill>
        <a:effectLst/>
      </p:bgPr>
    </p:bg>
    <p:spTree>
      <p:nvGrpSpPr>
        <p:cNvPr id="1" name=""/>
        <p:cNvGrpSpPr/>
        <p:nvPr/>
      </p:nvGrpSpPr>
      <p:grpSpPr>
        <a:xfrm>
          <a:off x="0" y="0"/>
          <a:ext cx="0" cy="0"/>
          <a:chOff x="0" y="0"/>
          <a:chExt cx="0" cy="0"/>
        </a:xfrm>
      </p:grpSpPr>
      <p:pic>
        <p:nvPicPr>
          <p:cNvPr id="409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099" name="Title Text"/>
          <p:cNvSpPr txBox="1">
            <a:spLocks noGrp="1"/>
          </p:cNvSpPr>
          <p:nvPr>
            <p:ph type="title"/>
          </p:nvPr>
        </p:nvSpPr>
        <p:spPr>
          <a:xfrm>
            <a:off x="685800" y="2130426"/>
            <a:ext cx="7772400" cy="1470026"/>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00" name="Body Level One…"/>
          <p:cNvSpPr txBox="1">
            <a:spLocks noGrp="1"/>
          </p:cNvSpPr>
          <p:nvPr>
            <p:ph type="body" sz="quarter" idx="1"/>
          </p:nvPr>
        </p:nvSpPr>
        <p:spPr>
          <a:xfrm>
            <a:off x="1371600" y="3886200"/>
            <a:ext cx="6400800" cy="1752600"/>
          </a:xfrm>
          <a:prstGeom prst="rect">
            <a:avLst/>
          </a:prstGeom>
        </p:spPr>
        <p:txBody>
          <a:bodyPr lIns="45719" tIns="45719" rIns="45719" bIns="45719" anchor="t"/>
          <a:lstStyle>
            <a:lvl1pPr marL="0" indent="0" algn="ctr" defTabSz="457206">
              <a:spcBef>
                <a:spcPts val="750"/>
              </a:spcBef>
              <a:buSzTx/>
              <a:buNone/>
              <a:defRPr sz="3188">
                <a:solidFill>
                  <a:srgbClr val="888888"/>
                </a:solidFill>
                <a:latin typeface="Calibri"/>
                <a:ea typeface="Calibri"/>
                <a:cs typeface="Calibri"/>
                <a:sym typeface="Calibri"/>
              </a:defRPr>
            </a:lvl1pPr>
            <a:lvl2pPr marL="0" indent="457206" algn="ctr" defTabSz="457206">
              <a:spcBef>
                <a:spcPts val="750"/>
              </a:spcBef>
              <a:buSzTx/>
              <a:buNone/>
              <a:defRPr sz="3188">
                <a:solidFill>
                  <a:srgbClr val="888888"/>
                </a:solidFill>
                <a:latin typeface="Calibri"/>
                <a:ea typeface="Calibri"/>
                <a:cs typeface="Calibri"/>
                <a:sym typeface="Calibri"/>
              </a:defRPr>
            </a:lvl2pPr>
            <a:lvl3pPr marL="0" indent="914411" algn="ctr" defTabSz="457206">
              <a:spcBef>
                <a:spcPts val="750"/>
              </a:spcBef>
              <a:buSzTx/>
              <a:buNone/>
              <a:defRPr sz="3188">
                <a:solidFill>
                  <a:srgbClr val="888888"/>
                </a:solidFill>
                <a:latin typeface="Calibri"/>
                <a:ea typeface="Calibri"/>
                <a:cs typeface="Calibri"/>
                <a:sym typeface="Calibri"/>
              </a:defRPr>
            </a:lvl3pPr>
            <a:lvl4pPr marL="0" indent="1371617" algn="ctr" defTabSz="457206">
              <a:spcBef>
                <a:spcPts val="750"/>
              </a:spcBef>
              <a:buSzTx/>
              <a:buNone/>
              <a:defRPr sz="3188">
                <a:solidFill>
                  <a:srgbClr val="888888"/>
                </a:solidFill>
                <a:latin typeface="Calibri"/>
                <a:ea typeface="Calibri"/>
                <a:cs typeface="Calibri"/>
                <a:sym typeface="Calibri"/>
              </a:defRPr>
            </a:lvl4pPr>
            <a:lvl5pPr marL="0" indent="1828823" algn="ctr" defTabSz="457206">
              <a:spcBef>
                <a:spcPts val="750"/>
              </a:spcBef>
              <a:buSzTx/>
              <a:buNone/>
              <a:defRPr sz="31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0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951263263"/>
      </p:ext>
    </p:extLst>
  </p:cSld>
  <p:clrMapOvr>
    <a:masterClrMapping/>
  </p:clrMapOvr>
  <p:transition spd="med"/>
</p:sldLayout>
</file>

<file path=ppt/slideLayouts/slideLayout1529.xml><?xml version="1.0" encoding="utf-8"?>
<p:sldLayout xmlns:a="http://schemas.openxmlformats.org/drawingml/2006/main" xmlns:r="http://schemas.openxmlformats.org/officeDocument/2006/relationships" xmlns:p="http://schemas.openxmlformats.org/presentationml/2006/main" showMasterSp="0" type="tx">
  <p:cSld name="9_Title and Content">
    <p:bg>
      <p:bgPr>
        <a:solidFill>
          <a:srgbClr val="FFFFFF"/>
        </a:solidFill>
        <a:effectLst/>
      </p:bgPr>
    </p:bg>
    <p:spTree>
      <p:nvGrpSpPr>
        <p:cNvPr id="1" name=""/>
        <p:cNvGrpSpPr/>
        <p:nvPr/>
      </p:nvGrpSpPr>
      <p:grpSpPr>
        <a:xfrm>
          <a:off x="0" y="0"/>
          <a:ext cx="0" cy="0"/>
          <a:chOff x="0" y="0"/>
          <a:chExt cx="0" cy="0"/>
        </a:xfrm>
      </p:grpSpPr>
      <p:pic>
        <p:nvPicPr>
          <p:cNvPr id="410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0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10" name="Body Level One…"/>
          <p:cNvSpPr txBox="1">
            <a:spLocks noGrp="1"/>
          </p:cNvSpPr>
          <p:nvPr>
            <p:ph type="body" idx="1"/>
          </p:nvPr>
        </p:nvSpPr>
        <p:spPr>
          <a:xfrm>
            <a:off x="457200" y="1600201"/>
            <a:ext cx="8229600" cy="4525963"/>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183984738"/>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264A60"/>
        </a:solidFill>
        <a:effectLst/>
      </p:bgPr>
    </p:bg>
    <p:spTree>
      <p:nvGrpSpPr>
        <p:cNvPr id="1" name=""/>
        <p:cNvGrpSpPr/>
        <p:nvPr/>
      </p:nvGrpSpPr>
      <p:grpSpPr>
        <a:xfrm>
          <a:off x="0" y="0"/>
          <a:ext cx="0" cy="0"/>
          <a:chOff x="0" y="0"/>
          <a:chExt cx="0" cy="0"/>
        </a:xfrm>
      </p:grpSpPr>
      <p:sp>
        <p:nvSpPr>
          <p:cNvPr id="19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66906417"/>
      </p:ext>
    </p:extLst>
  </p:cSld>
  <p:clrMapOvr>
    <a:masterClrMapping/>
  </p:clrMapOvr>
  <p:transition spd="med"/>
</p:sldLayout>
</file>

<file path=ppt/slideLayouts/slideLayout1530.xml><?xml version="1.0" encoding="utf-8"?>
<p:sldLayout xmlns:a="http://schemas.openxmlformats.org/drawingml/2006/main" xmlns:r="http://schemas.openxmlformats.org/officeDocument/2006/relationships" xmlns:p="http://schemas.openxmlformats.org/presentationml/2006/main" showMasterSp="0" type="tx">
  <p:cSld name="2_Section Header">
    <p:bg>
      <p:bgPr>
        <a:solidFill>
          <a:srgbClr val="FFFFFF"/>
        </a:solidFill>
        <a:effectLst/>
      </p:bgPr>
    </p:bg>
    <p:spTree>
      <p:nvGrpSpPr>
        <p:cNvPr id="1" name=""/>
        <p:cNvGrpSpPr/>
        <p:nvPr/>
      </p:nvGrpSpPr>
      <p:grpSpPr>
        <a:xfrm>
          <a:off x="0" y="0"/>
          <a:ext cx="0" cy="0"/>
          <a:chOff x="0" y="0"/>
          <a:chExt cx="0" cy="0"/>
        </a:xfrm>
      </p:grpSpPr>
      <p:pic>
        <p:nvPicPr>
          <p:cNvPr id="411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19" name="Title Text"/>
          <p:cNvSpPr txBox="1">
            <a:spLocks noGrp="1"/>
          </p:cNvSpPr>
          <p:nvPr>
            <p:ph type="title"/>
          </p:nvPr>
        </p:nvSpPr>
        <p:spPr>
          <a:xfrm>
            <a:off x="722313" y="4406902"/>
            <a:ext cx="7772400" cy="1362075"/>
          </a:xfrm>
          <a:prstGeom prst="rect">
            <a:avLst/>
          </a:prstGeom>
        </p:spPr>
        <p:txBody>
          <a:bodyPr lIns="45719" tIns="45719" rIns="45719" bIns="45719" anchor="t"/>
          <a:lstStyle>
            <a:lvl1pPr defTabSz="457206">
              <a:defRPr cap="all">
                <a:solidFill>
                  <a:srgbClr val="000000"/>
                </a:solidFill>
                <a:latin typeface="Calibri"/>
                <a:ea typeface="Calibri"/>
                <a:cs typeface="Calibri"/>
                <a:sym typeface="Calibri"/>
              </a:defRPr>
            </a:lvl1pPr>
          </a:lstStyle>
          <a:p>
            <a:r>
              <a:t>Title Text</a:t>
            </a:r>
          </a:p>
        </p:txBody>
      </p:sp>
      <p:sp>
        <p:nvSpPr>
          <p:cNvPr id="4120" name="Body Level One…"/>
          <p:cNvSpPr txBox="1">
            <a:spLocks noGrp="1"/>
          </p:cNvSpPr>
          <p:nvPr>
            <p:ph type="body" sz="quarter" idx="1"/>
          </p:nvPr>
        </p:nvSpPr>
        <p:spPr>
          <a:xfrm>
            <a:off x="722313" y="2906713"/>
            <a:ext cx="7772400" cy="1500187"/>
          </a:xfrm>
          <a:prstGeom prst="rect">
            <a:avLst/>
          </a:prstGeom>
        </p:spPr>
        <p:txBody>
          <a:bodyPr lIns="45719" tIns="45719" rIns="45719" bIns="45719" anchor="b"/>
          <a:lstStyle>
            <a:lvl1pPr marL="0" indent="0" defTabSz="457206">
              <a:spcBef>
                <a:spcPts val="450"/>
              </a:spcBef>
              <a:buSzTx/>
              <a:buNone/>
              <a:defRPr sz="1988">
                <a:solidFill>
                  <a:srgbClr val="888888"/>
                </a:solidFill>
                <a:latin typeface="Calibri"/>
                <a:ea typeface="Calibri"/>
                <a:cs typeface="Calibri"/>
                <a:sym typeface="Calibri"/>
              </a:defRPr>
            </a:lvl1pPr>
            <a:lvl2pPr marL="0" indent="457206" defTabSz="457206">
              <a:spcBef>
                <a:spcPts val="450"/>
              </a:spcBef>
              <a:buSzTx/>
              <a:buNone/>
              <a:defRPr sz="1988">
                <a:solidFill>
                  <a:srgbClr val="888888"/>
                </a:solidFill>
                <a:latin typeface="Calibri"/>
                <a:ea typeface="Calibri"/>
                <a:cs typeface="Calibri"/>
                <a:sym typeface="Calibri"/>
              </a:defRPr>
            </a:lvl2pPr>
            <a:lvl3pPr marL="0" indent="914411" defTabSz="457206">
              <a:spcBef>
                <a:spcPts val="450"/>
              </a:spcBef>
              <a:buSzTx/>
              <a:buNone/>
              <a:defRPr sz="1988">
                <a:solidFill>
                  <a:srgbClr val="888888"/>
                </a:solidFill>
                <a:latin typeface="Calibri"/>
                <a:ea typeface="Calibri"/>
                <a:cs typeface="Calibri"/>
                <a:sym typeface="Calibri"/>
              </a:defRPr>
            </a:lvl3pPr>
            <a:lvl4pPr marL="0" indent="1371617" defTabSz="457206">
              <a:spcBef>
                <a:spcPts val="450"/>
              </a:spcBef>
              <a:buSzTx/>
              <a:buNone/>
              <a:defRPr sz="1988">
                <a:solidFill>
                  <a:srgbClr val="888888"/>
                </a:solidFill>
                <a:latin typeface="Calibri"/>
                <a:ea typeface="Calibri"/>
                <a:cs typeface="Calibri"/>
                <a:sym typeface="Calibri"/>
              </a:defRPr>
            </a:lvl4pPr>
            <a:lvl5pPr marL="0" indent="1828823" defTabSz="457206">
              <a:spcBef>
                <a:spcPts val="450"/>
              </a:spcBef>
              <a:buSzTx/>
              <a:buNone/>
              <a:defRPr sz="19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2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638712015"/>
      </p:ext>
    </p:extLst>
  </p:cSld>
  <p:clrMapOvr>
    <a:masterClrMapping/>
  </p:clrMapOvr>
  <p:transition spd="med"/>
</p:sldLayout>
</file>

<file path=ppt/slideLayouts/slideLayout1531.xml><?xml version="1.0" encoding="utf-8"?>
<p:sldLayout xmlns:a="http://schemas.openxmlformats.org/drawingml/2006/main" xmlns:r="http://schemas.openxmlformats.org/officeDocument/2006/relationships" xmlns:p="http://schemas.openxmlformats.org/presentationml/2006/main" showMasterSp="0" type="tx">
  <p:cSld name="1_Two Content">
    <p:bg>
      <p:bgPr>
        <a:solidFill>
          <a:srgbClr val="FFFFFF"/>
        </a:solidFill>
        <a:effectLst/>
      </p:bgPr>
    </p:bg>
    <p:spTree>
      <p:nvGrpSpPr>
        <p:cNvPr id="1" name=""/>
        <p:cNvGrpSpPr/>
        <p:nvPr/>
      </p:nvGrpSpPr>
      <p:grpSpPr>
        <a:xfrm>
          <a:off x="0" y="0"/>
          <a:ext cx="0" cy="0"/>
          <a:chOff x="0" y="0"/>
          <a:chExt cx="0" cy="0"/>
        </a:xfrm>
      </p:grpSpPr>
      <p:pic>
        <p:nvPicPr>
          <p:cNvPr id="412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2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30" name="Body Level One…"/>
          <p:cNvSpPr txBox="1">
            <a:spLocks noGrp="1"/>
          </p:cNvSpPr>
          <p:nvPr>
            <p:ph type="body" sz="half" idx="1"/>
          </p:nvPr>
        </p:nvSpPr>
        <p:spPr>
          <a:xfrm>
            <a:off x="457200" y="1600201"/>
            <a:ext cx="4038600" cy="4525963"/>
          </a:xfrm>
          <a:prstGeom prst="rect">
            <a:avLst/>
          </a:prstGeom>
        </p:spPr>
        <p:txBody>
          <a:bodyPr lIns="45719" tIns="45719" rIns="45719" bIns="45719" anchor="t"/>
          <a:lstStyle>
            <a:lvl1pPr marL="342904" indent="-342904" defTabSz="457206">
              <a:spcBef>
                <a:spcPts val="638"/>
              </a:spcBef>
              <a:buSzPct val="100000"/>
              <a:buFont typeface="Arial"/>
              <a:defRPr sz="2775">
                <a:solidFill>
                  <a:srgbClr val="000000"/>
                </a:solidFill>
                <a:latin typeface="Calibri"/>
                <a:ea typeface="Calibri"/>
                <a:cs typeface="Calibri"/>
                <a:sym typeface="Calibri"/>
              </a:defRPr>
            </a:lvl1pPr>
            <a:lvl2pPr marL="787608" indent="-330403" defTabSz="457206">
              <a:spcBef>
                <a:spcPts val="638"/>
              </a:spcBef>
              <a:buSzPct val="100000"/>
              <a:buFont typeface="Arial"/>
              <a:buChar char="–"/>
              <a:defRPr sz="2775">
                <a:solidFill>
                  <a:srgbClr val="000000"/>
                </a:solidFill>
                <a:latin typeface="Calibri"/>
                <a:ea typeface="Calibri"/>
                <a:cs typeface="Calibri"/>
                <a:sym typeface="Calibri"/>
              </a:defRPr>
            </a:lvl2pPr>
            <a:lvl3pPr marL="1233593" indent="-319181" defTabSz="457206">
              <a:spcBef>
                <a:spcPts val="638"/>
              </a:spcBef>
              <a:buSzPct val="100000"/>
              <a:buFont typeface="Arial"/>
              <a:defRPr sz="2775">
                <a:solidFill>
                  <a:srgbClr val="000000"/>
                </a:solidFill>
                <a:latin typeface="Calibri"/>
                <a:ea typeface="Calibri"/>
                <a:cs typeface="Calibri"/>
                <a:sym typeface="Calibri"/>
              </a:defRPr>
            </a:lvl3pPr>
            <a:lvl4pPr marL="1724046" indent="-352430" defTabSz="457206">
              <a:spcBef>
                <a:spcPts val="638"/>
              </a:spcBef>
              <a:buSzPct val="100000"/>
              <a:buFont typeface="Arial"/>
              <a:buChar char="–"/>
              <a:defRPr sz="2775">
                <a:solidFill>
                  <a:srgbClr val="000000"/>
                </a:solidFill>
                <a:latin typeface="Calibri"/>
                <a:ea typeface="Calibri"/>
                <a:cs typeface="Calibri"/>
                <a:sym typeface="Calibri"/>
              </a:defRPr>
            </a:lvl4pPr>
            <a:lvl5pPr marL="2181252" indent="-352430" defTabSz="457206">
              <a:spcBef>
                <a:spcPts val="638"/>
              </a:spcBef>
              <a:buSzPct val="100000"/>
              <a:buFont typeface="Arial"/>
              <a:buChar char="»"/>
              <a:defRPr sz="27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3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11938532"/>
      </p:ext>
    </p:extLst>
  </p:cSld>
  <p:clrMapOvr>
    <a:masterClrMapping/>
  </p:clrMapOvr>
  <p:transition spd="med"/>
</p:sldLayout>
</file>

<file path=ppt/slideLayouts/slideLayout1532.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pic>
        <p:nvPicPr>
          <p:cNvPr id="413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3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40" name="Body Level One…"/>
          <p:cNvSpPr txBox="1">
            <a:spLocks noGrp="1"/>
          </p:cNvSpPr>
          <p:nvPr>
            <p:ph type="body" sz="quarter" idx="1"/>
          </p:nvPr>
        </p:nvSpPr>
        <p:spPr>
          <a:xfrm>
            <a:off x="457200" y="1535113"/>
            <a:ext cx="4040188" cy="639763"/>
          </a:xfrm>
          <a:prstGeom prst="rect">
            <a:avLst/>
          </a:prstGeom>
        </p:spPr>
        <p:txBody>
          <a:bodyPr lIns="45719" tIns="45719" rIns="45719" bIns="45719" anchor="b"/>
          <a:lstStyle>
            <a:lvl1pPr marL="0" indent="0" defTabSz="457206">
              <a:spcBef>
                <a:spcPts val="563"/>
              </a:spcBef>
              <a:buSzTx/>
              <a:buNone/>
              <a:defRPr sz="2400" b="1">
                <a:solidFill>
                  <a:srgbClr val="000000"/>
                </a:solidFill>
                <a:latin typeface="Calibri"/>
                <a:ea typeface="Calibri"/>
                <a:cs typeface="Calibri"/>
                <a:sym typeface="Calibri"/>
              </a:defRPr>
            </a:lvl1pPr>
            <a:lvl2pPr marL="0" indent="457206" defTabSz="457206">
              <a:spcBef>
                <a:spcPts val="563"/>
              </a:spcBef>
              <a:buSzTx/>
              <a:buNone/>
              <a:defRPr sz="2400" b="1">
                <a:solidFill>
                  <a:srgbClr val="000000"/>
                </a:solidFill>
                <a:latin typeface="Calibri"/>
                <a:ea typeface="Calibri"/>
                <a:cs typeface="Calibri"/>
                <a:sym typeface="Calibri"/>
              </a:defRPr>
            </a:lvl2pPr>
            <a:lvl3pPr marL="0" indent="914411" defTabSz="457206">
              <a:spcBef>
                <a:spcPts val="563"/>
              </a:spcBef>
              <a:buSzTx/>
              <a:buNone/>
              <a:defRPr sz="2400" b="1">
                <a:solidFill>
                  <a:srgbClr val="000000"/>
                </a:solidFill>
                <a:latin typeface="Calibri"/>
                <a:ea typeface="Calibri"/>
                <a:cs typeface="Calibri"/>
                <a:sym typeface="Calibri"/>
              </a:defRPr>
            </a:lvl3pPr>
            <a:lvl4pPr marL="0" indent="1371617" defTabSz="457206">
              <a:spcBef>
                <a:spcPts val="563"/>
              </a:spcBef>
              <a:buSzTx/>
              <a:buNone/>
              <a:defRPr sz="2400" b="1">
                <a:solidFill>
                  <a:srgbClr val="000000"/>
                </a:solidFill>
                <a:latin typeface="Calibri"/>
                <a:ea typeface="Calibri"/>
                <a:cs typeface="Calibri"/>
                <a:sym typeface="Calibri"/>
              </a:defRPr>
            </a:lvl4pPr>
            <a:lvl5pPr marL="0" indent="1828823" defTabSz="457206">
              <a:spcBef>
                <a:spcPts val="563"/>
              </a:spcBef>
              <a:buSzTx/>
              <a:buNone/>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41" name="Text Placeholder 4"/>
          <p:cNvSpPr>
            <a:spLocks noGrp="1"/>
          </p:cNvSpPr>
          <p:nvPr>
            <p:ph type="body" sz="quarter" idx="13"/>
          </p:nvPr>
        </p:nvSpPr>
        <p:spPr>
          <a:xfrm>
            <a:off x="4645026" y="1535113"/>
            <a:ext cx="4041776" cy="639763"/>
          </a:xfrm>
          <a:prstGeom prst="rect">
            <a:avLst/>
          </a:prstGeom>
        </p:spPr>
        <p:txBody>
          <a:bodyPr lIns="45719" tIns="45719" rIns="45719" bIns="45719" anchor="b"/>
          <a:lstStyle>
            <a:lvl1pPr marL="0" indent="0" defTabSz="457206">
              <a:spcBef>
                <a:spcPts val="563"/>
              </a:spcBef>
              <a:buSzTx/>
              <a:buNone/>
              <a:defRPr sz="6400" b="1">
                <a:solidFill>
                  <a:srgbClr val="000000"/>
                </a:solidFill>
                <a:latin typeface="Calibri"/>
                <a:cs typeface="Calibri"/>
                <a:sym typeface="Calibri"/>
              </a:defRPr>
            </a:lvl1pPr>
          </a:lstStyle>
          <a:p>
            <a:pPr marL="0" indent="0" defTabSz="1219215">
              <a:spcBef>
                <a:spcPts val="1500"/>
              </a:spcBef>
              <a:buSzTx/>
              <a:buNone/>
              <a:defRPr sz="6400" b="1">
                <a:solidFill>
                  <a:srgbClr val="000000"/>
                </a:solidFill>
                <a:latin typeface="Calibri"/>
                <a:ea typeface="Calibri"/>
                <a:cs typeface="Calibri"/>
                <a:sym typeface="Calibri"/>
              </a:defRPr>
            </a:pPr>
            <a:endParaRPr/>
          </a:p>
        </p:txBody>
      </p:sp>
      <p:sp>
        <p:nvSpPr>
          <p:cNvPr id="4142"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91979012"/>
      </p:ext>
    </p:extLst>
  </p:cSld>
  <p:clrMapOvr>
    <a:masterClrMapping/>
  </p:clrMapOvr>
  <p:transition spd="med"/>
</p:sldLayout>
</file>

<file path=ppt/slideLayouts/slideLayout1533.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FFFFFF"/>
        </a:solidFill>
        <a:effectLst/>
      </p:bgPr>
    </p:bg>
    <p:spTree>
      <p:nvGrpSpPr>
        <p:cNvPr id="1" name=""/>
        <p:cNvGrpSpPr/>
        <p:nvPr/>
      </p:nvGrpSpPr>
      <p:grpSpPr>
        <a:xfrm>
          <a:off x="0" y="0"/>
          <a:ext cx="0" cy="0"/>
          <a:chOff x="0" y="0"/>
          <a:chExt cx="0" cy="0"/>
        </a:xfrm>
      </p:grpSpPr>
      <p:pic>
        <p:nvPicPr>
          <p:cNvPr id="4149"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0"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5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055950285"/>
      </p:ext>
    </p:extLst>
  </p:cSld>
  <p:clrMapOvr>
    <a:masterClrMapping/>
  </p:clrMapOvr>
  <p:transition spd="med"/>
</p:sldLayout>
</file>

<file path=ppt/slideLayouts/slideLayout1534.xml><?xml version="1.0" encoding="utf-8"?>
<p:sldLayout xmlns:a="http://schemas.openxmlformats.org/drawingml/2006/main" xmlns:r="http://schemas.openxmlformats.org/officeDocument/2006/relationships" xmlns:p="http://schemas.openxmlformats.org/presentationml/2006/main" showMasterSp="0" type="tx">
  <p:cSld name="13_Blank">
    <p:bg>
      <p:bgPr>
        <a:solidFill>
          <a:srgbClr val="FFFFFF"/>
        </a:solidFill>
        <a:effectLst/>
      </p:bgPr>
    </p:bg>
    <p:spTree>
      <p:nvGrpSpPr>
        <p:cNvPr id="1" name=""/>
        <p:cNvGrpSpPr/>
        <p:nvPr/>
      </p:nvGrpSpPr>
      <p:grpSpPr>
        <a:xfrm>
          <a:off x="0" y="0"/>
          <a:ext cx="0" cy="0"/>
          <a:chOff x="0" y="0"/>
          <a:chExt cx="0" cy="0"/>
        </a:xfrm>
      </p:grpSpPr>
      <p:pic>
        <p:nvPicPr>
          <p:cNvPr id="415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9"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058940911"/>
      </p:ext>
    </p:extLst>
  </p:cSld>
  <p:clrMapOvr>
    <a:masterClrMapping/>
  </p:clrMapOvr>
  <p:transition spd="med"/>
</p:sldLayout>
</file>

<file path=ppt/slideLayouts/slideLayout1535.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pic>
        <p:nvPicPr>
          <p:cNvPr id="4166"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67" name="Title Text"/>
          <p:cNvSpPr txBox="1">
            <a:spLocks noGrp="1"/>
          </p:cNvSpPr>
          <p:nvPr>
            <p:ph type="title"/>
          </p:nvPr>
        </p:nvSpPr>
        <p:spPr>
          <a:xfrm>
            <a:off x="457202" y="273049"/>
            <a:ext cx="3008313" cy="1162051"/>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68" name="Body Level One…"/>
          <p:cNvSpPr txBox="1">
            <a:spLocks noGrp="1"/>
          </p:cNvSpPr>
          <p:nvPr>
            <p:ph type="body" idx="1"/>
          </p:nvPr>
        </p:nvSpPr>
        <p:spPr>
          <a:xfrm>
            <a:off x="3575050" y="273052"/>
            <a:ext cx="5111750" cy="5853114"/>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69" name="Text Placeholder 3"/>
          <p:cNvSpPr>
            <a:spLocks noGrp="1"/>
          </p:cNvSpPr>
          <p:nvPr>
            <p:ph type="body" sz="half" idx="13"/>
          </p:nvPr>
        </p:nvSpPr>
        <p:spPr>
          <a:xfrm>
            <a:off x="457201" y="1435102"/>
            <a:ext cx="3008313" cy="4691063"/>
          </a:xfrm>
          <a:prstGeom prst="rect">
            <a:avLst/>
          </a:prstGeom>
        </p:spPr>
        <p:txBody>
          <a:bodyPr lIns="45719" tIns="45719" rIns="45719" bIns="45719" anchor="t"/>
          <a:lstStyle>
            <a:lvl1pPr marL="0" indent="0" defTabSz="457206">
              <a:spcBef>
                <a:spcPts val="300"/>
              </a:spcBef>
              <a:buSzTx/>
              <a:buNone/>
              <a:defRPr sz="3700">
                <a:solidFill>
                  <a:srgbClr val="000000"/>
                </a:solidFill>
                <a:latin typeface="Calibri"/>
                <a:cs typeface="Calibri"/>
                <a:sym typeface="Calibri"/>
              </a:defRPr>
            </a:lvl1pPr>
          </a:lstStyle>
          <a:p>
            <a:pPr marL="0" indent="0" defTabSz="1219215">
              <a:spcBef>
                <a:spcPts val="800"/>
              </a:spcBef>
              <a:buSzTx/>
              <a:buNone/>
              <a:defRPr sz="3700">
                <a:solidFill>
                  <a:srgbClr val="000000"/>
                </a:solidFill>
                <a:latin typeface="Calibri"/>
                <a:ea typeface="Calibri"/>
                <a:cs typeface="Calibri"/>
                <a:sym typeface="Calibri"/>
              </a:defRPr>
            </a:pPr>
            <a:endParaRPr/>
          </a:p>
        </p:txBody>
      </p:sp>
      <p:sp>
        <p:nvSpPr>
          <p:cNvPr id="4170"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14104229"/>
      </p:ext>
    </p:extLst>
  </p:cSld>
  <p:clrMapOvr>
    <a:masterClrMapping/>
  </p:clrMapOvr>
  <p:transition spd="med"/>
</p:sldLayout>
</file>

<file path=ppt/slideLayouts/slideLayout1536.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FFFFFF"/>
        </a:solidFill>
        <a:effectLst/>
      </p:bgPr>
    </p:bg>
    <p:spTree>
      <p:nvGrpSpPr>
        <p:cNvPr id="1" name=""/>
        <p:cNvGrpSpPr/>
        <p:nvPr/>
      </p:nvGrpSpPr>
      <p:grpSpPr>
        <a:xfrm>
          <a:off x="0" y="0"/>
          <a:ext cx="0" cy="0"/>
          <a:chOff x="0" y="0"/>
          <a:chExt cx="0" cy="0"/>
        </a:xfrm>
      </p:grpSpPr>
      <p:pic>
        <p:nvPicPr>
          <p:cNvPr id="4177"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78" name="Title Text"/>
          <p:cNvSpPr txBox="1">
            <a:spLocks noGrp="1"/>
          </p:cNvSpPr>
          <p:nvPr>
            <p:ph type="title"/>
          </p:nvPr>
        </p:nvSpPr>
        <p:spPr>
          <a:xfrm>
            <a:off x="1792289" y="4800600"/>
            <a:ext cx="5486400" cy="566739"/>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79" name="Picture Placeholder 2"/>
          <p:cNvSpPr>
            <a:spLocks noGrp="1"/>
          </p:cNvSpPr>
          <p:nvPr>
            <p:ph type="pic" sz="half" idx="13"/>
          </p:nvPr>
        </p:nvSpPr>
        <p:spPr>
          <a:xfrm>
            <a:off x="1792289" y="612775"/>
            <a:ext cx="5486400" cy="4114801"/>
          </a:xfrm>
          <a:prstGeom prst="rect">
            <a:avLst/>
          </a:prstGeom>
        </p:spPr>
        <p:txBody>
          <a:bodyPr lIns="91439" tIns="45719" rIns="91439" bIns="45719" anchor="t">
            <a:noAutofit/>
          </a:bodyPr>
          <a:lstStyle/>
          <a:p>
            <a:endParaRPr/>
          </a:p>
        </p:txBody>
      </p:sp>
      <p:sp>
        <p:nvSpPr>
          <p:cNvPr id="4180" name="Body Level One…"/>
          <p:cNvSpPr txBox="1">
            <a:spLocks noGrp="1"/>
          </p:cNvSpPr>
          <p:nvPr>
            <p:ph type="body" sz="quarter" idx="1"/>
          </p:nvPr>
        </p:nvSpPr>
        <p:spPr>
          <a:xfrm>
            <a:off x="1792289" y="5367338"/>
            <a:ext cx="5486400" cy="804863"/>
          </a:xfrm>
          <a:prstGeom prst="rect">
            <a:avLst/>
          </a:prstGeom>
        </p:spPr>
        <p:txBody>
          <a:bodyPr lIns="45719" tIns="45719" rIns="45719" bIns="45719" anchor="t"/>
          <a:lstStyle>
            <a:lvl1pPr marL="0" indent="0" defTabSz="457206">
              <a:spcBef>
                <a:spcPts val="300"/>
              </a:spcBef>
              <a:buSzTx/>
              <a:buNone/>
              <a:defRPr sz="1388">
                <a:solidFill>
                  <a:srgbClr val="000000"/>
                </a:solidFill>
                <a:latin typeface="Calibri"/>
                <a:ea typeface="Calibri"/>
                <a:cs typeface="Calibri"/>
                <a:sym typeface="Calibri"/>
              </a:defRPr>
            </a:lvl1pPr>
            <a:lvl2pPr marL="0" indent="457206" defTabSz="457206">
              <a:spcBef>
                <a:spcPts val="300"/>
              </a:spcBef>
              <a:buSzTx/>
              <a:buNone/>
              <a:defRPr sz="1388">
                <a:solidFill>
                  <a:srgbClr val="000000"/>
                </a:solidFill>
                <a:latin typeface="Calibri"/>
                <a:ea typeface="Calibri"/>
                <a:cs typeface="Calibri"/>
                <a:sym typeface="Calibri"/>
              </a:defRPr>
            </a:lvl2pPr>
            <a:lvl3pPr marL="0" indent="914411" defTabSz="457206">
              <a:spcBef>
                <a:spcPts val="300"/>
              </a:spcBef>
              <a:buSzTx/>
              <a:buNone/>
              <a:defRPr sz="1388">
                <a:solidFill>
                  <a:srgbClr val="000000"/>
                </a:solidFill>
                <a:latin typeface="Calibri"/>
                <a:ea typeface="Calibri"/>
                <a:cs typeface="Calibri"/>
                <a:sym typeface="Calibri"/>
              </a:defRPr>
            </a:lvl3pPr>
            <a:lvl4pPr marL="0" indent="1371617" defTabSz="457206">
              <a:spcBef>
                <a:spcPts val="300"/>
              </a:spcBef>
              <a:buSzTx/>
              <a:buNone/>
              <a:defRPr sz="1388">
                <a:solidFill>
                  <a:srgbClr val="000000"/>
                </a:solidFill>
                <a:latin typeface="Calibri"/>
                <a:ea typeface="Calibri"/>
                <a:cs typeface="Calibri"/>
                <a:sym typeface="Calibri"/>
              </a:defRPr>
            </a:lvl4pPr>
            <a:lvl5pPr marL="0" indent="1828823" defTabSz="457206">
              <a:spcBef>
                <a:spcPts val="300"/>
              </a:spcBef>
              <a:buSzTx/>
              <a:buNone/>
              <a:defRPr sz="13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8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65322087"/>
      </p:ext>
    </p:extLst>
  </p:cSld>
  <p:clrMapOvr>
    <a:masterClrMapping/>
  </p:clrMapOvr>
  <p:transition spd="med"/>
</p:sldLayout>
</file>

<file path=ppt/slideLayouts/slideLayout1537.xml><?xml version="1.0" encoding="utf-8"?>
<p:sldLayout xmlns:a="http://schemas.openxmlformats.org/drawingml/2006/main" xmlns:r="http://schemas.openxmlformats.org/officeDocument/2006/relationships" xmlns:p="http://schemas.openxmlformats.org/presentationml/2006/main" showMasterSp="0" type="tx">
  <p:cSld name="2_Chapter_1">
    <p:bg>
      <p:bgPr>
        <a:solidFill>
          <a:srgbClr val="FFFFFF"/>
        </a:solidFill>
        <a:effectLst/>
      </p:bgPr>
    </p:bg>
    <p:spTree>
      <p:nvGrpSpPr>
        <p:cNvPr id="1" name=""/>
        <p:cNvGrpSpPr/>
        <p:nvPr/>
      </p:nvGrpSpPr>
      <p:grpSpPr>
        <a:xfrm>
          <a:off x="0" y="0"/>
          <a:ext cx="0" cy="0"/>
          <a:chOff x="0" y="0"/>
          <a:chExt cx="0" cy="0"/>
        </a:xfrm>
      </p:grpSpPr>
      <p:pic>
        <p:nvPicPr>
          <p:cNvPr id="418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89" name="Rectangle 26"/>
          <p:cNvSpPr/>
          <p:nvPr/>
        </p:nvSpPr>
        <p:spPr>
          <a:xfrm>
            <a:off x="0" y="0"/>
            <a:ext cx="9144000" cy="6858000"/>
          </a:xfrm>
          <a:prstGeom prst="rect">
            <a:avLst/>
          </a:prstGeom>
          <a:solidFill>
            <a:srgbClr val="2D2D2D"/>
          </a:solidFill>
          <a:ln w="12700">
            <a:miter lim="400000"/>
          </a:ln>
          <a:effectLst>
            <a:outerShdw blurRad="38100" dist="23000" dir="5400000" rotWithShape="0">
              <a:srgbClr val="000000">
                <a:alpha val="35000"/>
              </a:srgbClr>
            </a:outerShdw>
          </a:effectLst>
        </p:spPr>
        <p:txBody>
          <a:bodyPr lIns="26789" tIns="26789" rIns="26789" bIns="26789" anchor="ctr"/>
          <a:lstStyle/>
          <a:p>
            <a:pPr algn="ctr" defTabSz="457173">
              <a:lnSpc>
                <a:spcPct val="100000"/>
              </a:lnSpc>
              <a:defRPr sz="4800">
                <a:solidFill>
                  <a:srgbClr val="FFFFFF"/>
                </a:solidFill>
                <a:latin typeface="Calibri"/>
                <a:ea typeface="Calibri"/>
                <a:cs typeface="Calibri"/>
                <a:sym typeface="Calibri"/>
              </a:defRPr>
            </a:pPr>
            <a:endParaRPr sz="1800"/>
          </a:p>
        </p:txBody>
      </p:sp>
      <p:sp>
        <p:nvSpPr>
          <p:cNvPr id="4190" name="Slide Number"/>
          <p:cNvSpPr txBox="1">
            <a:spLocks noGrp="1"/>
          </p:cNvSpPr>
          <p:nvPr>
            <p:ph type="sldNum" sz="quarter" idx="2"/>
          </p:nvPr>
        </p:nvSpPr>
        <p:spPr>
          <a:xfrm>
            <a:off x="8758239" y="97366"/>
            <a:ext cx="363223" cy="367455"/>
          </a:xfrm>
          <a:prstGeom prst="rect">
            <a:avLst/>
          </a:prstGeom>
        </p:spPr>
        <p:txBody>
          <a:bodyPr lIns="121911" tIns="121911" rIns="121911" bIns="121911"/>
          <a:lstStyle>
            <a:lvl1pPr algn="l" defTabSz="457173">
              <a:defRPr sz="788">
                <a:latin typeface="Calibri"/>
                <a:ea typeface="Calibri"/>
                <a:cs typeface="Calibri"/>
                <a:sym typeface="Calibri"/>
              </a:defRPr>
            </a:lvl1pPr>
          </a:lstStyle>
          <a:p>
            <a:fld id="{86CB4B4D-7CA3-9044-876B-883B54F8677D}" type="slidenum">
              <a:t>‹#›</a:t>
            </a:fld>
            <a:endParaRPr/>
          </a:p>
        </p:txBody>
      </p:sp>
      <p:sp>
        <p:nvSpPr>
          <p:cNvPr id="4191" name="TextBox 36"/>
          <p:cNvSpPr txBox="1"/>
          <p:nvPr/>
        </p:nvSpPr>
        <p:spPr>
          <a:xfrm>
            <a:off x="152401" y="97367"/>
            <a:ext cx="396875"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defTabSz="1219127">
              <a:lnSpc>
                <a:spcPct val="100000"/>
              </a:lnSpc>
              <a:defRPr sz="2100">
                <a:solidFill>
                  <a:srgbClr val="FFFFFF"/>
                </a:solidFill>
                <a:latin typeface="Arial"/>
                <a:ea typeface="Arial"/>
                <a:cs typeface="Arial"/>
                <a:sym typeface="Arial"/>
              </a:defRPr>
            </a:lvl1pPr>
          </a:lstStyle>
          <a:p>
            <a:r>
              <a:rPr sz="788"/>
              <a:t>IBM</a:t>
            </a:r>
          </a:p>
        </p:txBody>
      </p:sp>
      <p:sp>
        <p:nvSpPr>
          <p:cNvPr id="4192"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4193"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4194" name="Picture 53" descr="Picture 53"/>
          <p:cNvPicPr>
            <a:picLocks noChangeAspect="1"/>
          </p:cNvPicPr>
          <p:nvPr/>
        </p:nvPicPr>
        <p:blipFill>
          <a:blip r:embed="rId3">
            <a:extLst/>
          </a:blip>
          <a:stretch>
            <a:fillRect/>
          </a:stretch>
        </p:blipFill>
        <p:spPr>
          <a:xfrm rot="10800000" flipH="1" flipV="1">
            <a:off x="8634414" y="6472767"/>
            <a:ext cx="390525" cy="209551"/>
          </a:xfrm>
          <a:prstGeom prst="rect">
            <a:avLst/>
          </a:prstGeom>
          <a:ln w="12700">
            <a:miter lim="400000"/>
          </a:ln>
        </p:spPr>
      </p:pic>
    </p:spTree>
    <p:extLst>
      <p:ext uri="{BB962C8B-B14F-4D97-AF65-F5344CB8AC3E}">
        <p14:creationId xmlns:p14="http://schemas.microsoft.com/office/powerpoint/2010/main" val="3632950639"/>
      </p:ext>
    </p:extLst>
  </p:cSld>
  <p:clrMapOvr>
    <a:masterClrMapping/>
  </p:clrMapOvr>
  <p:transition spd="med"/>
</p:sldLayout>
</file>

<file path=ppt/slideLayouts/slideLayout1538.xml><?xml version="1.0" encoding="utf-8"?>
<p:sldLayout xmlns:a="http://schemas.openxmlformats.org/drawingml/2006/main" xmlns:r="http://schemas.openxmlformats.org/officeDocument/2006/relationships" xmlns:p="http://schemas.openxmlformats.org/presentationml/2006/main" showMasterSp="0" type="tx">
  <p:cSld name="6_Title &amp; Subtitle">
    <p:bg>
      <p:bgPr>
        <a:solidFill>
          <a:srgbClr val="152835"/>
        </a:solidFill>
        <a:effectLst/>
      </p:bgPr>
    </p:bg>
    <p:spTree>
      <p:nvGrpSpPr>
        <p:cNvPr id="1" name=""/>
        <p:cNvGrpSpPr/>
        <p:nvPr/>
      </p:nvGrpSpPr>
      <p:grpSpPr>
        <a:xfrm>
          <a:off x="0" y="0"/>
          <a:ext cx="0" cy="0"/>
          <a:chOff x="0" y="0"/>
          <a:chExt cx="0" cy="0"/>
        </a:xfrm>
      </p:grpSpPr>
      <p:pic>
        <p:nvPicPr>
          <p:cNvPr id="4201"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4202"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03"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04"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0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66090668"/>
      </p:ext>
    </p:extLst>
  </p:cSld>
  <p:clrMapOvr>
    <a:masterClrMapping/>
  </p:clrMapOvr>
  <p:transition spd="med"/>
</p:sldLayout>
</file>

<file path=ppt/slideLayouts/slideLayout1539.xml><?xml version="1.0" encoding="utf-8"?>
<p:sldLayout xmlns:a="http://schemas.openxmlformats.org/drawingml/2006/main" xmlns:r="http://schemas.openxmlformats.org/officeDocument/2006/relationships" xmlns:p="http://schemas.openxmlformats.org/presentationml/2006/main" showMasterSp="0" type="tx">
  <p:cSld name="3_TItle Page 2">
    <p:bg>
      <p:bgPr>
        <a:solidFill>
          <a:srgbClr val="10202F"/>
        </a:solidFill>
        <a:effectLst/>
      </p:bgPr>
    </p:bg>
    <p:spTree>
      <p:nvGrpSpPr>
        <p:cNvPr id="1" name=""/>
        <p:cNvGrpSpPr/>
        <p:nvPr/>
      </p:nvGrpSpPr>
      <p:grpSpPr>
        <a:xfrm>
          <a:off x="0" y="0"/>
          <a:ext cx="0" cy="0"/>
          <a:chOff x="0" y="0"/>
          <a:chExt cx="0" cy="0"/>
        </a:xfrm>
      </p:grpSpPr>
      <p:sp>
        <p:nvSpPr>
          <p:cNvPr id="4212"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13"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14"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421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1166155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x">
  <p:cSld name="4_Two Column Content">
    <p:bg>
      <p:bgPr>
        <a:solidFill>
          <a:srgbClr val="264A60"/>
        </a:solidFill>
        <a:effectLst/>
      </p:bgPr>
    </p:bg>
    <p:spTree>
      <p:nvGrpSpPr>
        <p:cNvPr id="1" name=""/>
        <p:cNvGrpSpPr/>
        <p:nvPr/>
      </p:nvGrpSpPr>
      <p:grpSpPr>
        <a:xfrm>
          <a:off x="0" y="0"/>
          <a:ext cx="0" cy="0"/>
          <a:chOff x="0" y="0"/>
          <a:chExt cx="0" cy="0"/>
        </a:xfrm>
      </p:grpSpPr>
      <p:sp>
        <p:nvSpPr>
          <p:cNvPr id="1950" name="Title Text"/>
          <p:cNvSpPr txBox="1">
            <a:spLocks noGrp="1"/>
          </p:cNvSpPr>
          <p:nvPr>
            <p:ph type="title"/>
          </p:nvPr>
        </p:nvSpPr>
        <p:spPr>
          <a:xfrm>
            <a:off x="228600" y="230718"/>
            <a:ext cx="2103438"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51" name="Body Level One…"/>
          <p:cNvSpPr txBox="1">
            <a:spLocks noGrp="1"/>
          </p:cNvSpPr>
          <p:nvPr>
            <p:ph type="body" sz="half" idx="1"/>
          </p:nvPr>
        </p:nvSpPr>
        <p:spPr>
          <a:xfrm>
            <a:off x="803275" y="1214960"/>
            <a:ext cx="3748644" cy="4527550"/>
          </a:xfrm>
          <a:prstGeom prst="rect">
            <a:avLst/>
          </a:prstGeom>
        </p:spPr>
        <p:txBody>
          <a:bodyPr lIns="0" tIns="0" rIns="0" bIns="0" anchor="t"/>
          <a:lstStyle>
            <a:lvl1pPr marL="176569" indent="-176569"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2707866"/>
      </p:ext>
    </p:extLst>
  </p:cSld>
  <p:clrMapOvr>
    <a:masterClrMapping/>
  </p:clrMapOvr>
  <p:transition spd="med"/>
</p:sldLayout>
</file>

<file path=ppt/slideLayouts/slideLayout1540.xml><?xml version="1.0" encoding="utf-8"?>
<p:sldLayout xmlns:a="http://schemas.openxmlformats.org/drawingml/2006/main" xmlns:r="http://schemas.openxmlformats.org/officeDocument/2006/relationships" xmlns:p="http://schemas.openxmlformats.org/presentationml/2006/main" showMasterSp="0" type="tx">
  <p:cSld name="1_Title Page 3">
    <p:bg>
      <p:bgPr>
        <a:solidFill>
          <a:srgbClr val="57A9FD"/>
        </a:solidFill>
        <a:effectLst/>
      </p:bgPr>
    </p:bg>
    <p:spTree>
      <p:nvGrpSpPr>
        <p:cNvPr id="1" name=""/>
        <p:cNvGrpSpPr/>
        <p:nvPr/>
      </p:nvGrpSpPr>
      <p:grpSpPr>
        <a:xfrm>
          <a:off x="0" y="0"/>
          <a:ext cx="0" cy="0"/>
          <a:chOff x="0" y="0"/>
          <a:chExt cx="0" cy="0"/>
        </a:xfrm>
      </p:grpSpPr>
      <p:pic>
        <p:nvPicPr>
          <p:cNvPr id="4222"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4223"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4224"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4225"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226"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227"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4228"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4229"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230"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28058552"/>
      </p:ext>
    </p:extLst>
  </p:cSld>
  <p:clrMapOvr>
    <a:masterClrMapping/>
  </p:clrMapOvr>
  <p:transition spd="med"/>
</p:sldLayout>
</file>

<file path=ppt/slideLayouts/slideLayout1541.xml><?xml version="1.0" encoding="utf-8"?>
<p:sldLayout xmlns:a="http://schemas.openxmlformats.org/drawingml/2006/main" xmlns:r="http://schemas.openxmlformats.org/officeDocument/2006/relationships" xmlns:p="http://schemas.openxmlformats.org/presentationml/2006/main" showMasterSp="0" type="tx">
  <p:cSld name="2_Title Slide 4">
    <p:bg>
      <p:bgPr>
        <a:solidFill>
          <a:srgbClr val="FFFFFF"/>
        </a:solidFill>
        <a:effectLst/>
      </p:bgPr>
    </p:bg>
    <p:spTree>
      <p:nvGrpSpPr>
        <p:cNvPr id="1" name=""/>
        <p:cNvGrpSpPr/>
        <p:nvPr/>
      </p:nvGrpSpPr>
      <p:grpSpPr>
        <a:xfrm>
          <a:off x="0" y="0"/>
          <a:ext cx="0" cy="0"/>
          <a:chOff x="0" y="0"/>
          <a:chExt cx="0" cy="0"/>
        </a:xfrm>
      </p:grpSpPr>
      <p:sp>
        <p:nvSpPr>
          <p:cNvPr id="4237"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238"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39"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240"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4241"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42"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29848325"/>
      </p:ext>
    </p:extLst>
  </p:cSld>
  <p:clrMapOvr>
    <a:masterClrMapping/>
  </p:clrMapOvr>
  <p:transition spd="med"/>
</p:sldLayout>
</file>

<file path=ppt/slideLayouts/slideLayout1542.xml><?xml version="1.0" encoding="utf-8"?>
<p:sldLayout xmlns:a="http://schemas.openxmlformats.org/drawingml/2006/main" xmlns:r="http://schemas.openxmlformats.org/officeDocument/2006/relationships" xmlns:p="http://schemas.openxmlformats.org/presentationml/2006/main" showMasterSp="0" type="tx">
  <p:cSld name="3_Agenda 1">
    <p:bg>
      <p:bgPr>
        <a:solidFill>
          <a:srgbClr val="5296E8"/>
        </a:solidFill>
        <a:effectLst/>
      </p:bgPr>
    </p:bg>
    <p:spTree>
      <p:nvGrpSpPr>
        <p:cNvPr id="1" name=""/>
        <p:cNvGrpSpPr/>
        <p:nvPr/>
      </p:nvGrpSpPr>
      <p:grpSpPr>
        <a:xfrm>
          <a:off x="0" y="0"/>
          <a:ext cx="0" cy="0"/>
          <a:chOff x="0" y="0"/>
          <a:chExt cx="0" cy="0"/>
        </a:xfrm>
      </p:grpSpPr>
      <p:sp>
        <p:nvSpPr>
          <p:cNvPr id="4249"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50"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4251"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4252"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3"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4"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4255"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56"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7"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8"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4259"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0"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1"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2"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4263"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4"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5"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6"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4267"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8"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9"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0"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4271"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72"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73"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4"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4275"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27500822"/>
      </p:ext>
    </p:extLst>
  </p:cSld>
  <p:clrMapOvr>
    <a:masterClrMapping/>
  </p:clrMapOvr>
  <p:transition spd="med"/>
</p:sldLayout>
</file>

<file path=ppt/slideLayouts/slideLayout1543.xml><?xml version="1.0" encoding="utf-8"?>
<p:sldLayout xmlns:a="http://schemas.openxmlformats.org/drawingml/2006/main" xmlns:r="http://schemas.openxmlformats.org/officeDocument/2006/relationships" xmlns:p="http://schemas.openxmlformats.org/presentationml/2006/main" showMasterSp="0" type="tx">
  <p:cSld name="6_Agenda 2">
    <p:bg>
      <p:bgPr>
        <a:solidFill>
          <a:srgbClr val="FFFFFF"/>
        </a:solidFill>
        <a:effectLst/>
      </p:bgPr>
    </p:bg>
    <p:spTree>
      <p:nvGrpSpPr>
        <p:cNvPr id="1" name=""/>
        <p:cNvGrpSpPr/>
        <p:nvPr/>
      </p:nvGrpSpPr>
      <p:grpSpPr>
        <a:xfrm>
          <a:off x="0" y="0"/>
          <a:ext cx="0" cy="0"/>
          <a:chOff x="0" y="0"/>
          <a:chExt cx="0" cy="0"/>
        </a:xfrm>
      </p:grpSpPr>
      <p:sp>
        <p:nvSpPr>
          <p:cNvPr id="4282"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283"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4"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5"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6"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7"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8"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9"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0"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1"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2"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3"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4"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5"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6"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7"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8"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9"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4300"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17191243"/>
      </p:ext>
    </p:extLst>
  </p:cSld>
  <p:clrMapOvr>
    <a:masterClrMapping/>
  </p:clrMapOvr>
  <p:transition spd="med"/>
</p:sldLayout>
</file>

<file path=ppt/slideLayouts/slideLayout1544.xml><?xml version="1.0" encoding="utf-8"?>
<p:sldLayout xmlns:a="http://schemas.openxmlformats.org/drawingml/2006/main" xmlns:r="http://schemas.openxmlformats.org/officeDocument/2006/relationships" xmlns:p="http://schemas.openxmlformats.org/presentationml/2006/main" showMasterSp="0" type="tx">
  <p:cSld name="3_Section Divider 1">
    <p:bg>
      <p:bgPr>
        <a:solidFill>
          <a:srgbClr val="FFFFFF"/>
        </a:solidFill>
        <a:effectLst/>
      </p:bgPr>
    </p:bg>
    <p:spTree>
      <p:nvGrpSpPr>
        <p:cNvPr id="1" name=""/>
        <p:cNvGrpSpPr/>
        <p:nvPr/>
      </p:nvGrpSpPr>
      <p:grpSpPr>
        <a:xfrm>
          <a:off x="0" y="0"/>
          <a:ext cx="0" cy="0"/>
          <a:chOff x="0" y="0"/>
          <a:chExt cx="0" cy="0"/>
        </a:xfrm>
      </p:grpSpPr>
      <p:sp>
        <p:nvSpPr>
          <p:cNvPr id="4307"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308"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09"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4310"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31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1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05925056"/>
      </p:ext>
    </p:extLst>
  </p:cSld>
  <p:clrMapOvr>
    <a:masterClrMapping/>
  </p:clrMapOvr>
  <p:transition spd="med"/>
</p:sldLayout>
</file>

<file path=ppt/slideLayouts/slideLayout1545.xml><?xml version="1.0" encoding="utf-8"?>
<p:sldLayout xmlns:a="http://schemas.openxmlformats.org/drawingml/2006/main" xmlns:r="http://schemas.openxmlformats.org/officeDocument/2006/relationships" xmlns:p="http://schemas.openxmlformats.org/presentationml/2006/main" showMasterSp="0" type="tx">
  <p:cSld name="4_Section Divider 2">
    <p:bg>
      <p:bgPr>
        <a:solidFill>
          <a:srgbClr val="FFFFFF"/>
        </a:solidFill>
        <a:effectLst/>
      </p:bgPr>
    </p:bg>
    <p:spTree>
      <p:nvGrpSpPr>
        <p:cNvPr id="1" name=""/>
        <p:cNvGrpSpPr/>
        <p:nvPr/>
      </p:nvGrpSpPr>
      <p:grpSpPr>
        <a:xfrm>
          <a:off x="0" y="0"/>
          <a:ext cx="0" cy="0"/>
          <a:chOff x="0" y="0"/>
          <a:chExt cx="0" cy="0"/>
        </a:xfrm>
      </p:grpSpPr>
      <p:sp>
        <p:nvSpPr>
          <p:cNvPr id="4319"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20"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21"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322"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32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24"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03662974"/>
      </p:ext>
    </p:extLst>
  </p:cSld>
  <p:clrMapOvr>
    <a:masterClrMapping/>
  </p:clrMapOvr>
  <p:transition spd="med"/>
</p:sldLayout>
</file>

<file path=ppt/slideLayouts/slideLayout1546.xml><?xml version="1.0" encoding="utf-8"?>
<p:sldLayout xmlns:a="http://schemas.openxmlformats.org/drawingml/2006/main" xmlns:r="http://schemas.openxmlformats.org/officeDocument/2006/relationships" xmlns:p="http://schemas.openxmlformats.org/presentationml/2006/main" showMasterSp="0" type="tx">
  <p:cSld name="3_Section Divider 3">
    <p:bg>
      <p:bgPr>
        <a:solidFill>
          <a:srgbClr val="FFFFFF"/>
        </a:solidFill>
        <a:effectLst/>
      </p:bgPr>
    </p:bg>
    <p:spTree>
      <p:nvGrpSpPr>
        <p:cNvPr id="1" name=""/>
        <p:cNvGrpSpPr/>
        <p:nvPr/>
      </p:nvGrpSpPr>
      <p:grpSpPr>
        <a:xfrm>
          <a:off x="0" y="0"/>
          <a:ext cx="0" cy="0"/>
          <a:chOff x="0" y="0"/>
          <a:chExt cx="0" cy="0"/>
        </a:xfrm>
      </p:grpSpPr>
      <p:sp>
        <p:nvSpPr>
          <p:cNvPr id="433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32"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33"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34"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35"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4336"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44729460"/>
      </p:ext>
    </p:extLst>
  </p:cSld>
  <p:clrMapOvr>
    <a:masterClrMapping/>
  </p:clrMapOvr>
  <p:transition spd="med"/>
</p:sldLayout>
</file>

<file path=ppt/slideLayouts/slideLayout1547.xml><?xml version="1.0" encoding="utf-8"?>
<p:sldLayout xmlns:a="http://schemas.openxmlformats.org/drawingml/2006/main" xmlns:r="http://schemas.openxmlformats.org/officeDocument/2006/relationships" xmlns:p="http://schemas.openxmlformats.org/presentationml/2006/main" showMasterSp="0" type="tx">
  <p:cSld name="3_Section Divider 4">
    <p:bg>
      <p:bgPr>
        <a:solidFill>
          <a:srgbClr val="FFFFFF"/>
        </a:solidFill>
        <a:effectLst/>
      </p:bgPr>
    </p:bg>
    <p:spTree>
      <p:nvGrpSpPr>
        <p:cNvPr id="1" name=""/>
        <p:cNvGrpSpPr/>
        <p:nvPr/>
      </p:nvGrpSpPr>
      <p:grpSpPr>
        <a:xfrm>
          <a:off x="0" y="0"/>
          <a:ext cx="0" cy="0"/>
          <a:chOff x="0" y="0"/>
          <a:chExt cx="0" cy="0"/>
        </a:xfrm>
      </p:grpSpPr>
      <p:sp>
        <p:nvSpPr>
          <p:cNvPr id="4343"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4344"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45"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4346"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434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4348"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22101887"/>
      </p:ext>
    </p:extLst>
  </p:cSld>
  <p:clrMapOvr>
    <a:masterClrMapping/>
  </p:clrMapOvr>
  <p:transition spd="med"/>
</p:sldLayout>
</file>

<file path=ppt/slideLayouts/slideLayout1548.xml><?xml version="1.0" encoding="utf-8"?>
<p:sldLayout xmlns:a="http://schemas.openxmlformats.org/drawingml/2006/main" xmlns:r="http://schemas.openxmlformats.org/officeDocument/2006/relationships" xmlns:p="http://schemas.openxmlformats.org/presentationml/2006/main" showMasterSp="0" type="tx">
  <p:cSld name="1_Section Divider 5">
    <p:bg>
      <p:bgPr>
        <a:solidFill>
          <a:srgbClr val="57A9FD"/>
        </a:solidFill>
        <a:effectLst/>
      </p:bgPr>
    </p:bg>
    <p:spTree>
      <p:nvGrpSpPr>
        <p:cNvPr id="1" name=""/>
        <p:cNvGrpSpPr/>
        <p:nvPr/>
      </p:nvGrpSpPr>
      <p:grpSpPr>
        <a:xfrm>
          <a:off x="0" y="0"/>
          <a:ext cx="0" cy="0"/>
          <a:chOff x="0" y="0"/>
          <a:chExt cx="0" cy="0"/>
        </a:xfrm>
      </p:grpSpPr>
      <p:sp>
        <p:nvSpPr>
          <p:cNvPr id="4355"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435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36882257"/>
      </p:ext>
    </p:extLst>
  </p:cSld>
  <p:clrMapOvr>
    <a:masterClrMapping/>
  </p:clrMapOvr>
  <p:transition spd="med"/>
</p:sldLayout>
</file>

<file path=ppt/slideLayouts/slideLayout1549.xml><?xml version="1.0" encoding="utf-8"?>
<p:sldLayout xmlns:a="http://schemas.openxmlformats.org/drawingml/2006/main" xmlns:r="http://schemas.openxmlformats.org/officeDocument/2006/relationships" xmlns:p="http://schemas.openxmlformats.org/presentationml/2006/main" showMasterSp="0" type="tx">
  <p:cSld name="3_Specialty 1">
    <p:bg>
      <p:bgPr>
        <a:solidFill>
          <a:srgbClr val="FFFFFF"/>
        </a:solidFill>
        <a:effectLst/>
      </p:bgPr>
    </p:bg>
    <p:spTree>
      <p:nvGrpSpPr>
        <p:cNvPr id="1" name=""/>
        <p:cNvGrpSpPr/>
        <p:nvPr/>
      </p:nvGrpSpPr>
      <p:grpSpPr>
        <a:xfrm>
          <a:off x="0" y="0"/>
          <a:ext cx="0" cy="0"/>
          <a:chOff x="0" y="0"/>
          <a:chExt cx="0" cy="0"/>
        </a:xfrm>
      </p:grpSpPr>
      <p:sp>
        <p:nvSpPr>
          <p:cNvPr id="4363"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4364"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4365"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4366"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4367"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368"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436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70"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39818828"/>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1_Title slide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9" name="Body Level One…"/>
          <p:cNvSpPr txBox="1">
            <a:spLocks noGrp="1"/>
          </p:cNvSpPr>
          <p:nvPr>
            <p:ph type="body" sz="quarter" idx="1"/>
          </p:nvPr>
        </p:nvSpPr>
        <p:spPr>
          <a:xfrm>
            <a:off x="597695" y="2360026"/>
            <a:ext cx="3974305" cy="410370"/>
          </a:xfrm>
          <a:prstGeom prst="rect">
            <a:avLst/>
          </a:prstGeom>
        </p:spPr>
        <p:txBody>
          <a:bodyPr lIns="0" tIns="0" rIns="0" bIns="0" anchor="t"/>
          <a:lstStyle>
            <a:lvl1pPr marL="0" indent="0" defTabSz="457206">
              <a:spcBef>
                <a:spcPts val="0"/>
              </a:spcBef>
              <a:buSzTx/>
              <a:buNone/>
              <a:defRPr sz="1988">
                <a:solidFill>
                  <a:srgbClr val="FFFFFF"/>
                </a:solidFill>
                <a:latin typeface="+mn-lt"/>
                <a:ea typeface="+mn-ea"/>
                <a:cs typeface="+mn-cs"/>
                <a:sym typeface="Helvetica"/>
              </a:defRPr>
            </a:lvl1pPr>
            <a:lvl2pPr marL="0" indent="457206" defTabSz="457206">
              <a:spcBef>
                <a:spcPts val="0"/>
              </a:spcBef>
              <a:buSzTx/>
              <a:buNone/>
              <a:defRPr sz="1988">
                <a:solidFill>
                  <a:srgbClr val="FFFFFF"/>
                </a:solidFill>
                <a:latin typeface="+mn-lt"/>
                <a:ea typeface="+mn-ea"/>
                <a:cs typeface="+mn-cs"/>
                <a:sym typeface="Helvetica"/>
              </a:defRPr>
            </a:lvl2pPr>
            <a:lvl3pPr marL="0" indent="914411" defTabSz="457206">
              <a:spcBef>
                <a:spcPts val="0"/>
              </a:spcBef>
              <a:buSzTx/>
              <a:buNone/>
              <a:defRPr sz="1988">
                <a:solidFill>
                  <a:srgbClr val="FFFFFF"/>
                </a:solidFill>
                <a:latin typeface="+mn-lt"/>
                <a:ea typeface="+mn-ea"/>
                <a:cs typeface="+mn-cs"/>
                <a:sym typeface="Helvetica"/>
              </a:defRPr>
            </a:lvl3pPr>
            <a:lvl4pPr marL="0" indent="1371617" defTabSz="457206">
              <a:spcBef>
                <a:spcPts val="0"/>
              </a:spcBef>
              <a:buSzTx/>
              <a:buNone/>
              <a:defRPr sz="1988">
                <a:solidFill>
                  <a:srgbClr val="FFFFFF"/>
                </a:solidFill>
                <a:latin typeface="+mn-lt"/>
                <a:ea typeface="+mn-ea"/>
                <a:cs typeface="+mn-cs"/>
                <a:sym typeface="Helvetica"/>
              </a:defRPr>
            </a:lvl4pPr>
            <a:lvl5pPr marL="0" indent="1828823" defTabSz="457206">
              <a:spcBef>
                <a:spcPts val="0"/>
              </a:spcBef>
              <a:buSzTx/>
              <a:buNone/>
              <a:defRPr sz="198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60" name="Title Text"/>
          <p:cNvSpPr txBox="1">
            <a:spLocks noGrp="1"/>
          </p:cNvSpPr>
          <p:nvPr>
            <p:ph type="title"/>
          </p:nvPr>
        </p:nvSpPr>
        <p:spPr>
          <a:xfrm>
            <a:off x="592934" y="793878"/>
            <a:ext cx="3962400" cy="1036183"/>
          </a:xfrm>
          <a:prstGeom prst="rect">
            <a:avLst/>
          </a:prstGeom>
        </p:spPr>
        <p:txBody>
          <a:bodyPr lIns="0" tIns="0" rIns="0" bIns="0" anchor="t"/>
          <a:lstStyle>
            <a:lvl1pPr defTabSz="914411">
              <a:lnSpc>
                <a:spcPts val="3000"/>
              </a:lnSpc>
              <a:defRPr sz="2775" b="0">
                <a:solidFill>
                  <a:srgbClr val="FFFFFF"/>
                </a:solidFill>
              </a:defRPr>
            </a:lvl1pPr>
          </a:lstStyle>
          <a:p>
            <a:r>
              <a:t>Title Text</a:t>
            </a:r>
          </a:p>
        </p:txBody>
      </p:sp>
      <p:grpSp>
        <p:nvGrpSpPr>
          <p:cNvPr id="2001" name="Group 52"/>
          <p:cNvGrpSpPr/>
          <p:nvPr/>
        </p:nvGrpSpPr>
        <p:grpSpPr>
          <a:xfrm>
            <a:off x="7902421" y="6249822"/>
            <a:ext cx="631979" cy="341479"/>
            <a:chOff x="0" y="0"/>
            <a:chExt cx="1685275" cy="682956"/>
          </a:xfrm>
        </p:grpSpPr>
        <p:sp>
          <p:nvSpPr>
            <p:cNvPr id="1961"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2" name="Freeform 7"/>
            <p:cNvSpPr/>
            <p:nvPr/>
          </p:nvSpPr>
          <p:spPr>
            <a:xfrm>
              <a:off x="1351169"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3" name="Freeform 8"/>
            <p:cNvSpPr/>
            <p:nvPr/>
          </p:nvSpPr>
          <p:spPr>
            <a:xfrm>
              <a:off x="1184370" y="273080"/>
              <a:ext cx="136797"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4" name="Freeform 9"/>
            <p:cNvSpPr/>
            <p:nvPr/>
          </p:nvSpPr>
          <p:spPr>
            <a:xfrm>
              <a:off x="1321165" y="273080"/>
              <a:ext cx="136288" cy="45261"/>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5" name="Freeform 10"/>
            <p:cNvSpPr/>
            <p:nvPr/>
          </p:nvSpPr>
          <p:spPr>
            <a:xfrm>
              <a:off x="1214882" y="364108"/>
              <a:ext cx="21256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6" name="Rectangle 11"/>
            <p:cNvSpPr/>
            <p:nvPr/>
          </p:nvSpPr>
          <p:spPr>
            <a:xfrm>
              <a:off x="1047575"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7" name="Rectangle 12"/>
            <p:cNvSpPr/>
            <p:nvPr/>
          </p:nvSpPr>
          <p:spPr>
            <a:xfrm>
              <a:off x="1457452"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8"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9" name="Rectangle 14"/>
            <p:cNvSpPr/>
            <p:nvPr/>
          </p:nvSpPr>
          <p:spPr>
            <a:xfrm>
              <a:off x="1457452"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0" name="Rectangle 62"/>
            <p:cNvSpPr/>
            <p:nvPr/>
          </p:nvSpPr>
          <p:spPr>
            <a:xfrm>
              <a:off x="1047575"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1" name="Rectangle 63"/>
            <p:cNvSpPr/>
            <p:nvPr/>
          </p:nvSpPr>
          <p:spPr>
            <a:xfrm>
              <a:off x="1457452"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2" name="Rectangle 64"/>
            <p:cNvSpPr/>
            <p:nvPr/>
          </p:nvSpPr>
          <p:spPr>
            <a:xfrm>
              <a:off x="956548"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3" name="Rectangle 65"/>
            <p:cNvSpPr/>
            <p:nvPr/>
          </p:nvSpPr>
          <p:spPr>
            <a:xfrm>
              <a:off x="956548"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4" name="Rectangle 19"/>
            <p:cNvSpPr/>
            <p:nvPr/>
          </p:nvSpPr>
          <p:spPr>
            <a:xfrm>
              <a:off x="455644"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5"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6" name="Rectangle 21"/>
            <p:cNvSpPr/>
            <p:nvPr/>
          </p:nvSpPr>
          <p:spPr>
            <a:xfrm>
              <a:off x="91027"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7"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8" name="Rectangle 23"/>
            <p:cNvSpPr/>
            <p:nvPr/>
          </p:nvSpPr>
          <p:spPr>
            <a:xfrm>
              <a:off x="91027"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9"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0" name="Rectangle 25"/>
            <p:cNvSpPr/>
            <p:nvPr/>
          </p:nvSpPr>
          <p:spPr>
            <a:xfrm>
              <a:off x="-1" y="546670"/>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1" name="Rectangle 26"/>
            <p:cNvSpPr/>
            <p:nvPr/>
          </p:nvSpPr>
          <p:spPr>
            <a:xfrm>
              <a:off x="-1" y="637697"/>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2"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3"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4"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5" name="Freeform 30"/>
            <p:cNvSpPr/>
            <p:nvPr/>
          </p:nvSpPr>
          <p:spPr>
            <a:xfrm>
              <a:off x="956548" y="91026"/>
              <a:ext cx="30359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6" name="Freeform 31"/>
            <p:cNvSpPr/>
            <p:nvPr/>
          </p:nvSpPr>
          <p:spPr>
            <a:xfrm>
              <a:off x="1412193"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7" name="Freeform 32"/>
            <p:cNvSpPr/>
            <p:nvPr/>
          </p:nvSpPr>
          <p:spPr>
            <a:xfrm>
              <a:off x="1382189"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8" name="Rectangle 33"/>
            <p:cNvSpPr/>
            <p:nvPr/>
          </p:nvSpPr>
          <p:spPr>
            <a:xfrm>
              <a:off x="1457452"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9" name="Rectangle 34"/>
            <p:cNvSpPr/>
            <p:nvPr/>
          </p:nvSpPr>
          <p:spPr>
            <a:xfrm>
              <a:off x="1457452"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0" name="Freeform 35"/>
            <p:cNvSpPr/>
            <p:nvPr/>
          </p:nvSpPr>
          <p:spPr>
            <a:xfrm>
              <a:off x="1305909" y="637697"/>
              <a:ext cx="3000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1" name="Freeform 36"/>
            <p:cNvSpPr/>
            <p:nvPr/>
          </p:nvSpPr>
          <p:spPr>
            <a:xfrm>
              <a:off x="1275398" y="546670"/>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2" name="Freeform 37"/>
            <p:cNvSpPr/>
            <p:nvPr/>
          </p:nvSpPr>
          <p:spPr>
            <a:xfrm>
              <a:off x="1244886" y="455643"/>
              <a:ext cx="152052"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3" name="Freeform 38"/>
            <p:cNvSpPr/>
            <p:nvPr/>
          </p:nvSpPr>
          <p:spPr>
            <a:xfrm>
              <a:off x="455644" y="364108"/>
              <a:ext cx="43072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4" name="Freeform 39"/>
            <p:cNvSpPr/>
            <p:nvPr/>
          </p:nvSpPr>
          <p:spPr>
            <a:xfrm>
              <a:off x="728726" y="455643"/>
              <a:ext cx="18205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5" name="Freeform 40"/>
            <p:cNvSpPr/>
            <p:nvPr/>
          </p:nvSpPr>
          <p:spPr>
            <a:xfrm>
              <a:off x="364108" y="546670"/>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6" name="Freeform 41"/>
            <p:cNvSpPr/>
            <p:nvPr/>
          </p:nvSpPr>
          <p:spPr>
            <a:xfrm>
              <a:off x="364108" y="637697"/>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7" name="Freeform 42"/>
            <p:cNvSpPr/>
            <p:nvPr/>
          </p:nvSpPr>
          <p:spPr>
            <a:xfrm>
              <a:off x="455644" y="273080"/>
              <a:ext cx="430728"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8" name="Freeform 43"/>
            <p:cNvSpPr/>
            <p:nvPr/>
          </p:nvSpPr>
          <p:spPr>
            <a:xfrm>
              <a:off x="728726" y="182054"/>
              <a:ext cx="182055"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9"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2000"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sp>
        <p:nvSpPr>
          <p:cNvPr id="2002" name="Rectangle 45"/>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9215">
              <a:lnSpc>
                <a:spcPct val="100000"/>
              </a:lnSpc>
              <a:defRPr sz="1600">
                <a:solidFill>
                  <a:srgbClr val="FFFFFF"/>
                </a:solidFill>
                <a:latin typeface="Arial"/>
                <a:ea typeface="Arial"/>
                <a:cs typeface="Arial"/>
                <a:sym typeface="Arial"/>
              </a:defRPr>
            </a:lvl1pPr>
          </a:lstStyle>
          <a:p>
            <a:r>
              <a:rPr sz="600"/>
              <a:t>© 2016 IBM Corporation</a:t>
            </a:r>
          </a:p>
        </p:txBody>
      </p:sp>
      <p:sp>
        <p:nvSpPr>
          <p:cNvPr id="20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9214717"/>
      </p:ext>
    </p:extLst>
  </p:cSld>
  <p:clrMapOvr>
    <a:masterClrMapping/>
  </p:clrMapOvr>
  <p:transition spd="med"/>
</p:sldLayout>
</file>

<file path=ppt/slideLayouts/slideLayout1550.xml><?xml version="1.0" encoding="utf-8"?>
<p:sldLayout xmlns:a="http://schemas.openxmlformats.org/drawingml/2006/main" xmlns:r="http://schemas.openxmlformats.org/officeDocument/2006/relationships" xmlns:p="http://schemas.openxmlformats.org/presentationml/2006/main" showMasterSp="0" type="tx">
  <p:cSld name="3_Specialty 2">
    <p:bg>
      <p:bgPr>
        <a:solidFill>
          <a:srgbClr val="FFFFFF"/>
        </a:solidFill>
        <a:effectLst/>
      </p:bgPr>
    </p:bg>
    <p:spTree>
      <p:nvGrpSpPr>
        <p:cNvPr id="1" name=""/>
        <p:cNvGrpSpPr/>
        <p:nvPr/>
      </p:nvGrpSpPr>
      <p:grpSpPr>
        <a:xfrm>
          <a:off x="0" y="0"/>
          <a:ext cx="0" cy="0"/>
          <a:chOff x="0" y="0"/>
          <a:chExt cx="0" cy="0"/>
        </a:xfrm>
      </p:grpSpPr>
      <p:sp>
        <p:nvSpPr>
          <p:cNvPr id="4377"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378"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437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80"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381"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4382"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4383"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00607571"/>
      </p:ext>
    </p:extLst>
  </p:cSld>
  <p:clrMapOvr>
    <a:masterClrMapping/>
  </p:clrMapOvr>
  <p:transition spd="med"/>
</p:sldLayout>
</file>

<file path=ppt/slideLayouts/slideLayout1551.xml><?xml version="1.0" encoding="utf-8"?>
<p:sldLayout xmlns:a="http://schemas.openxmlformats.org/drawingml/2006/main" xmlns:r="http://schemas.openxmlformats.org/officeDocument/2006/relationships" xmlns:p="http://schemas.openxmlformats.org/presentationml/2006/main" showMasterSp="0" type="tx">
  <p:cSld name="4_Specialty 3">
    <p:bg>
      <p:bgPr>
        <a:solidFill>
          <a:srgbClr val="57A9FD"/>
        </a:solidFill>
        <a:effectLst/>
      </p:bgPr>
    </p:bg>
    <p:spTree>
      <p:nvGrpSpPr>
        <p:cNvPr id="1" name=""/>
        <p:cNvGrpSpPr/>
        <p:nvPr/>
      </p:nvGrpSpPr>
      <p:grpSpPr>
        <a:xfrm>
          <a:off x="0" y="0"/>
          <a:ext cx="0" cy="0"/>
          <a:chOff x="0" y="0"/>
          <a:chExt cx="0" cy="0"/>
        </a:xfrm>
      </p:grpSpPr>
      <p:sp>
        <p:nvSpPr>
          <p:cNvPr id="439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91"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2"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3"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394"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5"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6"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397"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8"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9"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400"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1"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2"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403"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4"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5"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406"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7"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8"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409"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0"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1"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412"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3"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4"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41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16"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38769608"/>
      </p:ext>
    </p:extLst>
  </p:cSld>
  <p:clrMapOvr>
    <a:masterClrMapping/>
  </p:clrMapOvr>
  <p:transition spd="med"/>
</p:sldLayout>
</file>

<file path=ppt/slideLayouts/slideLayout1552.xml><?xml version="1.0" encoding="utf-8"?>
<p:sldLayout xmlns:a="http://schemas.openxmlformats.org/drawingml/2006/main" xmlns:r="http://schemas.openxmlformats.org/officeDocument/2006/relationships" xmlns:p="http://schemas.openxmlformats.org/presentationml/2006/main" showMasterSp="0" type="tx">
  <p:cSld name="Content 1">
    <p:bg>
      <p:bgPr>
        <a:solidFill>
          <a:srgbClr val="FFFFFF"/>
        </a:solidFill>
        <a:effectLst/>
      </p:bgPr>
    </p:bg>
    <p:spTree>
      <p:nvGrpSpPr>
        <p:cNvPr id="1" name=""/>
        <p:cNvGrpSpPr/>
        <p:nvPr/>
      </p:nvGrpSpPr>
      <p:grpSpPr>
        <a:xfrm>
          <a:off x="0" y="0"/>
          <a:ext cx="0" cy="0"/>
          <a:chOff x="0" y="0"/>
          <a:chExt cx="0" cy="0"/>
        </a:xfrm>
      </p:grpSpPr>
      <p:sp>
        <p:nvSpPr>
          <p:cNvPr id="442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24"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25"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6"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7"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8"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9"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30"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31"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3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33"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64251961"/>
      </p:ext>
    </p:extLst>
  </p:cSld>
  <p:clrMapOvr>
    <a:masterClrMapping/>
  </p:clrMapOvr>
  <p:transition spd="med"/>
</p:sldLayout>
</file>

<file path=ppt/slideLayouts/slideLayout1553.xml><?xml version="1.0" encoding="utf-8"?>
<p:sldLayout xmlns:a="http://schemas.openxmlformats.org/drawingml/2006/main" xmlns:r="http://schemas.openxmlformats.org/officeDocument/2006/relationships" xmlns:p="http://schemas.openxmlformats.org/presentationml/2006/main" showMasterSp="0" type="tx">
  <p:cSld name="2_Content 2">
    <p:bg>
      <p:bgPr>
        <a:solidFill>
          <a:srgbClr val="FFFFFF"/>
        </a:solidFill>
        <a:effectLst/>
      </p:bgPr>
    </p:bg>
    <p:spTree>
      <p:nvGrpSpPr>
        <p:cNvPr id="1" name=""/>
        <p:cNvGrpSpPr/>
        <p:nvPr/>
      </p:nvGrpSpPr>
      <p:grpSpPr>
        <a:xfrm>
          <a:off x="0" y="0"/>
          <a:ext cx="0" cy="0"/>
          <a:chOff x="0" y="0"/>
          <a:chExt cx="0" cy="0"/>
        </a:xfrm>
      </p:grpSpPr>
      <p:sp>
        <p:nvSpPr>
          <p:cNvPr id="4440"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41"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442"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43"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44"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4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92170350"/>
      </p:ext>
    </p:extLst>
  </p:cSld>
  <p:clrMapOvr>
    <a:masterClrMapping/>
  </p:clrMapOvr>
  <p:transition spd="med"/>
</p:sldLayout>
</file>

<file path=ppt/slideLayouts/slideLayout1554.xml><?xml version="1.0" encoding="utf-8"?>
<p:sldLayout xmlns:a="http://schemas.openxmlformats.org/drawingml/2006/main" xmlns:r="http://schemas.openxmlformats.org/officeDocument/2006/relationships" xmlns:p="http://schemas.openxmlformats.org/presentationml/2006/main" showMasterSp="0" type="tx">
  <p:cSld name="3_Content 3">
    <p:bg>
      <p:bgPr>
        <a:solidFill>
          <a:srgbClr val="FFFFFF"/>
        </a:solidFill>
        <a:effectLst/>
      </p:bgPr>
    </p:bg>
    <p:spTree>
      <p:nvGrpSpPr>
        <p:cNvPr id="1" name=""/>
        <p:cNvGrpSpPr/>
        <p:nvPr/>
      </p:nvGrpSpPr>
      <p:grpSpPr>
        <a:xfrm>
          <a:off x="0" y="0"/>
          <a:ext cx="0" cy="0"/>
          <a:chOff x="0" y="0"/>
          <a:chExt cx="0" cy="0"/>
        </a:xfrm>
      </p:grpSpPr>
      <p:sp>
        <p:nvSpPr>
          <p:cNvPr id="4452"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53"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54"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55"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6"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7"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8"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9"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60"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61"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6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0844049"/>
      </p:ext>
    </p:extLst>
  </p:cSld>
  <p:clrMapOvr>
    <a:masterClrMapping/>
  </p:clrMapOvr>
  <p:transition spd="med"/>
</p:sldLayout>
</file>

<file path=ppt/slideLayouts/slideLayout1555.xml><?xml version="1.0" encoding="utf-8"?>
<p:sldLayout xmlns:a="http://schemas.openxmlformats.org/drawingml/2006/main" xmlns:r="http://schemas.openxmlformats.org/officeDocument/2006/relationships" xmlns:p="http://schemas.openxmlformats.org/presentationml/2006/main" showMasterSp="0" type="tx">
  <p:cSld name="3_Content 4">
    <p:bg>
      <p:bgPr>
        <a:solidFill>
          <a:srgbClr val="FFFFFF"/>
        </a:solidFill>
        <a:effectLst/>
      </p:bgPr>
    </p:bg>
    <p:spTree>
      <p:nvGrpSpPr>
        <p:cNvPr id="1" name=""/>
        <p:cNvGrpSpPr/>
        <p:nvPr/>
      </p:nvGrpSpPr>
      <p:grpSpPr>
        <a:xfrm>
          <a:off x="0" y="0"/>
          <a:ext cx="0" cy="0"/>
          <a:chOff x="0" y="0"/>
          <a:chExt cx="0" cy="0"/>
        </a:xfrm>
      </p:grpSpPr>
      <p:sp>
        <p:nvSpPr>
          <p:cNvPr id="4469"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70"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71"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73"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4474"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2813582"/>
      </p:ext>
    </p:extLst>
  </p:cSld>
  <p:clrMapOvr>
    <a:masterClrMapping/>
  </p:clrMapOvr>
  <p:transition spd="med"/>
</p:sldLayout>
</file>

<file path=ppt/slideLayouts/slideLayout1556.xml><?xml version="1.0" encoding="utf-8"?>
<p:sldLayout xmlns:a="http://schemas.openxmlformats.org/drawingml/2006/main" xmlns:r="http://schemas.openxmlformats.org/officeDocument/2006/relationships" xmlns:p="http://schemas.openxmlformats.org/presentationml/2006/main" showMasterSp="0" type="tx">
  <p:cSld name="3_Content 5">
    <p:bg>
      <p:bgPr>
        <a:solidFill>
          <a:srgbClr val="FFFFFF"/>
        </a:solidFill>
        <a:effectLst/>
      </p:bgPr>
    </p:bg>
    <p:spTree>
      <p:nvGrpSpPr>
        <p:cNvPr id="1" name=""/>
        <p:cNvGrpSpPr/>
        <p:nvPr/>
      </p:nvGrpSpPr>
      <p:grpSpPr>
        <a:xfrm>
          <a:off x="0" y="0"/>
          <a:ext cx="0" cy="0"/>
          <a:chOff x="0" y="0"/>
          <a:chExt cx="0" cy="0"/>
        </a:xfrm>
      </p:grpSpPr>
      <p:sp>
        <p:nvSpPr>
          <p:cNvPr id="4481"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82"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3"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4"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5"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6"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7"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488"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489"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4490"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491"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2"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3"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4"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5"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6"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7"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498"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59657437"/>
      </p:ext>
    </p:extLst>
  </p:cSld>
  <p:clrMapOvr>
    <a:masterClrMapping/>
  </p:clrMapOvr>
  <p:transition spd="med"/>
</p:sldLayout>
</file>

<file path=ppt/slideLayouts/slideLayout1557.xml><?xml version="1.0" encoding="utf-8"?>
<p:sldLayout xmlns:a="http://schemas.openxmlformats.org/drawingml/2006/main" xmlns:r="http://schemas.openxmlformats.org/officeDocument/2006/relationships" xmlns:p="http://schemas.openxmlformats.org/presentationml/2006/main" showMasterSp="0" type="tx">
  <p:cSld name="3_Content 6">
    <p:bg>
      <p:bgPr>
        <a:solidFill>
          <a:srgbClr val="FFFFFF"/>
        </a:solidFill>
        <a:effectLst/>
      </p:bgPr>
    </p:bg>
    <p:spTree>
      <p:nvGrpSpPr>
        <p:cNvPr id="1" name=""/>
        <p:cNvGrpSpPr/>
        <p:nvPr/>
      </p:nvGrpSpPr>
      <p:grpSpPr>
        <a:xfrm>
          <a:off x="0" y="0"/>
          <a:ext cx="0" cy="0"/>
          <a:chOff x="0" y="0"/>
          <a:chExt cx="0" cy="0"/>
        </a:xfrm>
      </p:grpSpPr>
      <p:sp>
        <p:nvSpPr>
          <p:cNvPr id="450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50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507"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0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50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1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47275703"/>
      </p:ext>
    </p:extLst>
  </p:cSld>
  <p:clrMapOvr>
    <a:masterClrMapping/>
  </p:clrMapOvr>
  <p:transition spd="med"/>
</p:sldLayout>
</file>

<file path=ppt/slideLayouts/slideLayout1558.xml><?xml version="1.0" encoding="utf-8"?>
<p:sldLayout xmlns:a="http://schemas.openxmlformats.org/drawingml/2006/main" xmlns:r="http://schemas.openxmlformats.org/officeDocument/2006/relationships" xmlns:p="http://schemas.openxmlformats.org/presentationml/2006/main" showMasterSp="0" type="tx">
  <p:cSld name="3_Content 7">
    <p:bg>
      <p:bgPr>
        <a:solidFill>
          <a:srgbClr val="FFFFFF"/>
        </a:solidFill>
        <a:effectLst/>
      </p:bgPr>
    </p:bg>
    <p:spTree>
      <p:nvGrpSpPr>
        <p:cNvPr id="1" name=""/>
        <p:cNvGrpSpPr/>
        <p:nvPr/>
      </p:nvGrpSpPr>
      <p:grpSpPr>
        <a:xfrm>
          <a:off x="0" y="0"/>
          <a:ext cx="0" cy="0"/>
          <a:chOff x="0" y="0"/>
          <a:chExt cx="0" cy="0"/>
        </a:xfrm>
      </p:grpSpPr>
      <p:sp>
        <p:nvSpPr>
          <p:cNvPr id="4519"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20"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21"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2"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3"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4"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5"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6"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7"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8"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30"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50356622"/>
      </p:ext>
    </p:extLst>
  </p:cSld>
  <p:clrMapOvr>
    <a:masterClrMapping/>
  </p:clrMapOvr>
  <p:transition spd="med"/>
</p:sldLayout>
</file>

<file path=ppt/slideLayouts/slideLayout1559.xml><?xml version="1.0" encoding="utf-8"?>
<p:sldLayout xmlns:a="http://schemas.openxmlformats.org/drawingml/2006/main" xmlns:r="http://schemas.openxmlformats.org/officeDocument/2006/relationships" xmlns:p="http://schemas.openxmlformats.org/presentationml/2006/main" showMasterSp="0" type="tx">
  <p:cSld name="3_Content 8">
    <p:bg>
      <p:bgPr>
        <a:solidFill>
          <a:srgbClr val="FFFFFF"/>
        </a:solidFill>
        <a:effectLst/>
      </p:bgPr>
    </p:bg>
    <p:spTree>
      <p:nvGrpSpPr>
        <p:cNvPr id="1" name=""/>
        <p:cNvGrpSpPr/>
        <p:nvPr/>
      </p:nvGrpSpPr>
      <p:grpSpPr>
        <a:xfrm>
          <a:off x="0" y="0"/>
          <a:ext cx="0" cy="0"/>
          <a:chOff x="0" y="0"/>
          <a:chExt cx="0" cy="0"/>
        </a:xfrm>
      </p:grpSpPr>
      <p:sp>
        <p:nvSpPr>
          <p:cNvPr id="4537"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38"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4539"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0"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1"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2"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3"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4"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4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95891005"/>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1_Content Slide 3">
    <p:bg>
      <p:bgPr>
        <a:solidFill>
          <a:srgbClr val="FFFFFF"/>
        </a:solidFill>
        <a:effectLst/>
      </p:bgPr>
    </p:bg>
    <p:spTree>
      <p:nvGrpSpPr>
        <p:cNvPr id="1" name=""/>
        <p:cNvGrpSpPr/>
        <p:nvPr/>
      </p:nvGrpSpPr>
      <p:grpSpPr>
        <a:xfrm>
          <a:off x="0" y="0"/>
          <a:ext cx="0" cy="0"/>
          <a:chOff x="0" y="0"/>
          <a:chExt cx="0" cy="0"/>
        </a:xfrm>
      </p:grpSpPr>
      <p:sp>
        <p:nvSpPr>
          <p:cNvPr id="2010"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457206">
              <a:spcBef>
                <a:spcPts val="0"/>
              </a:spcBef>
              <a:buSzTx/>
              <a:buNone/>
              <a:defRPr sz="1538" b="1">
                <a:solidFill>
                  <a:srgbClr val="1F343E"/>
                </a:solidFill>
                <a:latin typeface="+mn-lt"/>
                <a:ea typeface="+mn-ea"/>
                <a:cs typeface="+mn-cs"/>
                <a:sym typeface="Helvetica"/>
              </a:defRPr>
            </a:lvl1pPr>
            <a:lvl2pPr marL="133861" indent="-133861" defTabSz="457206">
              <a:spcBef>
                <a:spcPts val="0"/>
              </a:spcBef>
              <a:buSzPct val="100000"/>
              <a:buChar char="–"/>
              <a:defRPr sz="1538" b="1">
                <a:solidFill>
                  <a:srgbClr val="1F343E"/>
                </a:solidFill>
                <a:latin typeface="+mn-lt"/>
                <a:ea typeface="+mn-ea"/>
                <a:cs typeface="+mn-cs"/>
                <a:sym typeface="Helvetica"/>
              </a:defRPr>
            </a:lvl2pPr>
            <a:lvl3pPr marL="357701" indent="-133861" defTabSz="457206">
              <a:spcBef>
                <a:spcPts val="0"/>
              </a:spcBef>
              <a:buSzPct val="100000"/>
              <a:defRPr sz="1538" b="1">
                <a:solidFill>
                  <a:srgbClr val="1F343E"/>
                </a:solidFill>
                <a:latin typeface="+mn-lt"/>
                <a:ea typeface="+mn-ea"/>
                <a:cs typeface="+mn-cs"/>
                <a:sym typeface="Helvetica"/>
              </a:defRPr>
            </a:lvl3pPr>
            <a:lvl4pPr marL="587382" indent="-130176" defTabSz="457206">
              <a:spcBef>
                <a:spcPts val="0"/>
              </a:spcBef>
              <a:buSzPct val="100000"/>
              <a:buChar char="–"/>
              <a:defRPr sz="1538" b="1">
                <a:solidFill>
                  <a:srgbClr val="1F343E"/>
                </a:solidFill>
                <a:latin typeface="+mn-lt"/>
                <a:ea typeface="+mn-ea"/>
                <a:cs typeface="+mn-cs"/>
                <a:sym typeface="Helvetica"/>
              </a:defRPr>
            </a:lvl4pPr>
            <a:lvl5pPr marL="764106" indent="-133861" defTabSz="457206">
              <a:spcBef>
                <a:spcPts val="0"/>
              </a:spcBef>
              <a:buSzPct val="100000"/>
              <a:buChar char="»"/>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11"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2"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3"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4"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5"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6"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017"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018"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019"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020"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1"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2"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3"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4"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5"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6"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027"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89172383"/>
      </p:ext>
    </p:extLst>
  </p:cSld>
  <p:clrMapOvr>
    <a:masterClrMapping/>
  </p:clrMapOvr>
  <p:transition spd="med"/>
</p:sldLayout>
</file>

<file path=ppt/slideLayouts/slideLayout1560.xml><?xml version="1.0" encoding="utf-8"?>
<p:sldLayout xmlns:a="http://schemas.openxmlformats.org/drawingml/2006/main" xmlns:r="http://schemas.openxmlformats.org/officeDocument/2006/relationships" xmlns:p="http://schemas.openxmlformats.org/presentationml/2006/main" showMasterSp="0" type="tx">
  <p:cSld name="3_Content 9">
    <p:bg>
      <p:bgPr>
        <a:solidFill>
          <a:srgbClr val="FFFFFF"/>
        </a:solidFill>
        <a:effectLst/>
      </p:bgPr>
    </p:bg>
    <p:spTree>
      <p:nvGrpSpPr>
        <p:cNvPr id="1" name=""/>
        <p:cNvGrpSpPr/>
        <p:nvPr/>
      </p:nvGrpSpPr>
      <p:grpSpPr>
        <a:xfrm>
          <a:off x="0" y="0"/>
          <a:ext cx="0" cy="0"/>
          <a:chOff x="0" y="0"/>
          <a:chExt cx="0" cy="0"/>
        </a:xfrm>
      </p:grpSpPr>
      <p:sp>
        <p:nvSpPr>
          <p:cNvPr id="4553"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54"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5"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6"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7"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8"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9"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560"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561"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562"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63"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64"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6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6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32090151"/>
      </p:ext>
    </p:extLst>
  </p:cSld>
  <p:clrMapOvr>
    <a:masterClrMapping/>
  </p:clrMapOvr>
  <p:transition spd="med"/>
</p:sldLayout>
</file>

<file path=ppt/slideLayouts/slideLayout1561.xml><?xml version="1.0" encoding="utf-8"?>
<p:sldLayout xmlns:a="http://schemas.openxmlformats.org/drawingml/2006/main" xmlns:r="http://schemas.openxmlformats.org/officeDocument/2006/relationships" xmlns:p="http://schemas.openxmlformats.org/presentationml/2006/main" showMasterSp="0" type="tx">
  <p:cSld name="3_Content 10">
    <p:bg>
      <p:bgPr>
        <a:solidFill>
          <a:srgbClr val="FFFFFF"/>
        </a:solidFill>
        <a:effectLst/>
      </p:bgPr>
    </p:bg>
    <p:spTree>
      <p:nvGrpSpPr>
        <p:cNvPr id="1" name=""/>
        <p:cNvGrpSpPr/>
        <p:nvPr/>
      </p:nvGrpSpPr>
      <p:grpSpPr>
        <a:xfrm>
          <a:off x="0" y="0"/>
          <a:ext cx="0" cy="0"/>
          <a:chOff x="0" y="0"/>
          <a:chExt cx="0" cy="0"/>
        </a:xfrm>
      </p:grpSpPr>
      <p:sp>
        <p:nvSpPr>
          <p:cNvPr id="457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74"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75"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6"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7"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8"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9"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0"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1"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2"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3"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4"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5"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6"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87"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88"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89"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5687026"/>
      </p:ext>
    </p:extLst>
  </p:cSld>
  <p:clrMapOvr>
    <a:masterClrMapping/>
  </p:clrMapOvr>
  <p:transition spd="med"/>
</p:sldLayout>
</file>

<file path=ppt/slideLayouts/slideLayout1562.xml><?xml version="1.0" encoding="utf-8"?>
<p:sldLayout xmlns:a="http://schemas.openxmlformats.org/drawingml/2006/main" xmlns:r="http://schemas.openxmlformats.org/officeDocument/2006/relationships" xmlns:p="http://schemas.openxmlformats.org/presentationml/2006/main" showMasterSp="0" type="tx">
  <p:cSld name="7_Content 11">
    <p:bg>
      <p:bgPr>
        <a:solidFill>
          <a:srgbClr val="FFFFFF"/>
        </a:solidFill>
        <a:effectLst/>
      </p:bgPr>
    </p:bg>
    <p:spTree>
      <p:nvGrpSpPr>
        <p:cNvPr id="1" name=""/>
        <p:cNvGrpSpPr/>
        <p:nvPr/>
      </p:nvGrpSpPr>
      <p:grpSpPr>
        <a:xfrm>
          <a:off x="0" y="0"/>
          <a:ext cx="0" cy="0"/>
          <a:chOff x="0" y="0"/>
          <a:chExt cx="0" cy="0"/>
        </a:xfrm>
      </p:grpSpPr>
      <p:sp>
        <p:nvSpPr>
          <p:cNvPr id="459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9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98"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9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600"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0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65539968"/>
      </p:ext>
    </p:extLst>
  </p:cSld>
  <p:clrMapOvr>
    <a:masterClrMapping/>
  </p:clrMapOvr>
  <p:transition spd="med"/>
</p:sldLayout>
</file>

<file path=ppt/slideLayouts/slideLayout1563.xml><?xml version="1.0" encoding="utf-8"?>
<p:sldLayout xmlns:a="http://schemas.openxmlformats.org/drawingml/2006/main" xmlns:r="http://schemas.openxmlformats.org/officeDocument/2006/relationships" xmlns:p="http://schemas.openxmlformats.org/presentationml/2006/main" showMasterSp="0" type="tx">
  <p:cSld name="1_Content 12">
    <p:bg>
      <p:bgPr>
        <a:solidFill>
          <a:srgbClr val="FFFFFF"/>
        </a:solidFill>
        <a:effectLst/>
      </p:bgPr>
    </p:bg>
    <p:spTree>
      <p:nvGrpSpPr>
        <p:cNvPr id="1" name=""/>
        <p:cNvGrpSpPr/>
        <p:nvPr/>
      </p:nvGrpSpPr>
      <p:grpSpPr>
        <a:xfrm>
          <a:off x="0" y="0"/>
          <a:ext cx="0" cy="0"/>
          <a:chOff x="0" y="0"/>
          <a:chExt cx="0" cy="0"/>
        </a:xfrm>
      </p:grpSpPr>
      <p:sp>
        <p:nvSpPr>
          <p:cNvPr id="460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09"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4610"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11"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4612"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13"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614"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0114902"/>
      </p:ext>
    </p:extLst>
  </p:cSld>
  <p:clrMapOvr>
    <a:masterClrMapping/>
  </p:clrMapOvr>
  <p:transition spd="med"/>
</p:sldLayout>
</file>

<file path=ppt/slideLayouts/slideLayout1564.xml><?xml version="1.0" encoding="utf-8"?>
<p:sldLayout xmlns:a="http://schemas.openxmlformats.org/drawingml/2006/main" xmlns:r="http://schemas.openxmlformats.org/officeDocument/2006/relationships" xmlns:p="http://schemas.openxmlformats.org/presentationml/2006/main" showMasterSp="0" type="tx">
  <p:cSld name="14_BLANK">
    <p:bg>
      <p:bgPr>
        <a:solidFill>
          <a:srgbClr val="FFFFFF"/>
        </a:solidFill>
        <a:effectLst/>
      </p:bgPr>
    </p:bg>
    <p:spTree>
      <p:nvGrpSpPr>
        <p:cNvPr id="1" name=""/>
        <p:cNvGrpSpPr/>
        <p:nvPr/>
      </p:nvGrpSpPr>
      <p:grpSpPr>
        <a:xfrm>
          <a:off x="0" y="0"/>
          <a:ext cx="0" cy="0"/>
          <a:chOff x="0" y="0"/>
          <a:chExt cx="0" cy="0"/>
        </a:xfrm>
      </p:grpSpPr>
      <p:sp>
        <p:nvSpPr>
          <p:cNvPr id="4621"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13494938"/>
      </p:ext>
    </p:extLst>
  </p:cSld>
  <p:clrMapOvr>
    <a:masterClrMapping/>
  </p:clrMapOvr>
  <p:transition spd="med"/>
</p:sldLayout>
</file>

<file path=ppt/slideLayouts/slideLayout1565.xml><?xml version="1.0" encoding="utf-8"?>
<p:sldLayout xmlns:a="http://schemas.openxmlformats.org/drawingml/2006/main" xmlns:r="http://schemas.openxmlformats.org/officeDocument/2006/relationships" xmlns:p="http://schemas.openxmlformats.org/presentationml/2006/main" showMasterSp="0" type="tx">
  <p:cSld name="1_Thank You 2">
    <p:bg>
      <p:bgPr>
        <a:solidFill>
          <a:srgbClr val="FFFFFF"/>
        </a:solidFill>
        <a:effectLst/>
      </p:bgPr>
    </p:bg>
    <p:spTree>
      <p:nvGrpSpPr>
        <p:cNvPr id="1" name=""/>
        <p:cNvGrpSpPr/>
        <p:nvPr/>
      </p:nvGrpSpPr>
      <p:grpSpPr>
        <a:xfrm>
          <a:off x="0" y="0"/>
          <a:ext cx="0" cy="0"/>
          <a:chOff x="0" y="0"/>
          <a:chExt cx="0" cy="0"/>
        </a:xfrm>
      </p:grpSpPr>
      <p:sp>
        <p:nvSpPr>
          <p:cNvPr id="4628"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2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59621787"/>
      </p:ext>
    </p:extLst>
  </p:cSld>
  <p:clrMapOvr>
    <a:masterClrMapping/>
  </p:clrMapOvr>
  <p:transition spd="med"/>
</p:sldLayout>
</file>

<file path=ppt/slideLayouts/slideLayout1566.xml><?xml version="1.0" encoding="utf-8"?>
<p:sldLayout xmlns:a="http://schemas.openxmlformats.org/drawingml/2006/main" xmlns:r="http://schemas.openxmlformats.org/officeDocument/2006/relationships" xmlns:p="http://schemas.openxmlformats.org/presentationml/2006/main" showMasterSp="0" type="tx">
  <p:cSld name="6_ Thank You 1">
    <p:bg>
      <p:bgPr>
        <a:solidFill>
          <a:srgbClr val="57A9FD"/>
        </a:solidFill>
        <a:effectLst/>
      </p:bgPr>
    </p:bg>
    <p:spTree>
      <p:nvGrpSpPr>
        <p:cNvPr id="1" name=""/>
        <p:cNvGrpSpPr/>
        <p:nvPr/>
      </p:nvGrpSpPr>
      <p:grpSpPr>
        <a:xfrm>
          <a:off x="0" y="0"/>
          <a:ext cx="0" cy="0"/>
          <a:chOff x="0" y="0"/>
          <a:chExt cx="0" cy="0"/>
        </a:xfrm>
      </p:grpSpPr>
      <p:sp>
        <p:nvSpPr>
          <p:cNvPr id="463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3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15706307"/>
      </p:ext>
    </p:extLst>
  </p:cSld>
  <p:clrMapOvr>
    <a:masterClrMapping/>
  </p:clrMapOvr>
  <p:transition spd="med"/>
</p:sldLayout>
</file>

<file path=ppt/slideLayouts/slideLayout1567.xml><?xml version="1.0" encoding="utf-8"?>
<p:sldLayout xmlns:a="http://schemas.openxmlformats.org/drawingml/2006/main" xmlns:r="http://schemas.openxmlformats.org/officeDocument/2006/relationships" xmlns:p="http://schemas.openxmlformats.org/presentationml/2006/main" showMasterSp="0" type="tx">
  <p:cSld name="2_Template Holder">
    <p:bg>
      <p:bgPr>
        <a:solidFill>
          <a:srgbClr val="FFFFFF"/>
        </a:solidFill>
        <a:effectLst/>
      </p:bgPr>
    </p:bg>
    <p:spTree>
      <p:nvGrpSpPr>
        <p:cNvPr id="1" name=""/>
        <p:cNvGrpSpPr/>
        <p:nvPr/>
      </p:nvGrpSpPr>
      <p:grpSpPr>
        <a:xfrm>
          <a:off x="0" y="0"/>
          <a:ext cx="0" cy="0"/>
          <a:chOff x="0" y="0"/>
          <a:chExt cx="0" cy="0"/>
        </a:xfrm>
      </p:grpSpPr>
      <p:sp>
        <p:nvSpPr>
          <p:cNvPr id="4644"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464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81868223"/>
      </p:ext>
    </p:extLst>
  </p:cSld>
  <p:clrMapOvr>
    <a:masterClrMapping/>
  </p:clrMapOvr>
  <p:transition spd="med"/>
</p:sldLayout>
</file>

<file path=ppt/slideLayouts/slideLayout1568.xml><?xml version="1.0" encoding="utf-8"?>
<p:sldLayout xmlns:a="http://schemas.openxmlformats.org/drawingml/2006/main" xmlns:r="http://schemas.openxmlformats.org/officeDocument/2006/relationships" xmlns:p="http://schemas.openxmlformats.org/presentationml/2006/main" showMasterSp="0" type="tx">
  <p:cSld name="3_Content 2">
    <p:bg>
      <p:bgPr>
        <a:solidFill>
          <a:srgbClr val="FFFFFF"/>
        </a:solidFill>
        <a:effectLst/>
      </p:bgPr>
    </p:bg>
    <p:spTree>
      <p:nvGrpSpPr>
        <p:cNvPr id="1" name=""/>
        <p:cNvGrpSpPr/>
        <p:nvPr/>
      </p:nvGrpSpPr>
      <p:grpSpPr>
        <a:xfrm>
          <a:off x="0" y="0"/>
          <a:ext cx="0" cy="0"/>
          <a:chOff x="0" y="0"/>
          <a:chExt cx="0" cy="0"/>
        </a:xfrm>
      </p:grpSpPr>
      <p:sp>
        <p:nvSpPr>
          <p:cNvPr id="4652"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653"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654"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655"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46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657"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72695090"/>
      </p:ext>
    </p:extLst>
  </p:cSld>
  <p:clrMapOvr>
    <a:masterClrMapping/>
  </p:clrMapOvr>
  <p:transition spd="med"/>
</p:sldLayout>
</file>

<file path=ppt/slideLayouts/slideLayout1569.xml><?xml version="1.0" encoding="utf-8"?>
<p:sldLayout xmlns:a="http://schemas.openxmlformats.org/drawingml/2006/main" xmlns:r="http://schemas.openxmlformats.org/officeDocument/2006/relationships" xmlns:p="http://schemas.openxmlformats.org/presentationml/2006/main" showMasterSp="0" type="tx">
  <p:cSld name="4_Content 6">
    <p:bg>
      <p:bgPr>
        <a:solidFill>
          <a:srgbClr val="FFFFFF"/>
        </a:solidFill>
        <a:effectLst/>
      </p:bgPr>
    </p:bg>
    <p:spTree>
      <p:nvGrpSpPr>
        <p:cNvPr id="1" name=""/>
        <p:cNvGrpSpPr/>
        <p:nvPr/>
      </p:nvGrpSpPr>
      <p:grpSpPr>
        <a:xfrm>
          <a:off x="0" y="0"/>
          <a:ext cx="0" cy="0"/>
          <a:chOff x="0" y="0"/>
          <a:chExt cx="0" cy="0"/>
        </a:xfrm>
      </p:grpSpPr>
      <p:sp>
        <p:nvSpPr>
          <p:cNvPr id="466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665"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666"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667"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66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69"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0"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1"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5649281"/>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2_Divider 4">
    <p:bg>
      <p:bgPr>
        <a:solidFill>
          <a:srgbClr val="264A60"/>
        </a:solidFill>
        <a:effectLst/>
      </p:bgPr>
    </p:bg>
    <p:spTree>
      <p:nvGrpSpPr>
        <p:cNvPr id="1" name=""/>
        <p:cNvGrpSpPr/>
        <p:nvPr/>
      </p:nvGrpSpPr>
      <p:grpSpPr>
        <a:xfrm>
          <a:off x="0" y="0"/>
          <a:ext cx="0" cy="0"/>
          <a:chOff x="0" y="0"/>
          <a:chExt cx="0" cy="0"/>
        </a:xfrm>
      </p:grpSpPr>
      <p:sp>
        <p:nvSpPr>
          <p:cNvPr id="2034" name="Body Level One…"/>
          <p:cNvSpPr txBox="1">
            <a:spLocks noGrp="1"/>
          </p:cNvSpPr>
          <p:nvPr>
            <p:ph type="body" sz="quarter" idx="1"/>
          </p:nvPr>
        </p:nvSpPr>
        <p:spPr>
          <a:xfrm>
            <a:off x="3049774" y="3000374"/>
            <a:ext cx="3044452" cy="857251"/>
          </a:xfrm>
          <a:prstGeom prst="rect">
            <a:avLst/>
          </a:prstGeom>
        </p:spPr>
        <p:txBody>
          <a:bodyPr lIns="0" tIns="0" rIns="0" bIns="0" anchor="t"/>
          <a:lstStyle>
            <a:lvl1pPr marL="0" indent="0" defTabSz="457206">
              <a:spcBef>
                <a:spcPts val="0"/>
              </a:spcBef>
              <a:buSzTx/>
              <a:buNone/>
              <a:defRPr sz="3975" b="1">
                <a:solidFill>
                  <a:srgbClr val="FFFFFF"/>
                </a:solidFill>
                <a:latin typeface="+mn-lt"/>
                <a:ea typeface="+mn-ea"/>
                <a:cs typeface="+mn-cs"/>
                <a:sym typeface="Helvetica"/>
              </a:defRPr>
            </a:lvl1pPr>
            <a:lvl2pPr marL="346080" indent="-346080" defTabSz="457206">
              <a:spcBef>
                <a:spcPts val="0"/>
              </a:spcBef>
              <a:buSzPct val="100000"/>
              <a:buChar char="–"/>
              <a:defRPr sz="3975" b="1">
                <a:solidFill>
                  <a:srgbClr val="FFFFFF"/>
                </a:solidFill>
                <a:latin typeface="+mn-lt"/>
                <a:ea typeface="+mn-ea"/>
                <a:cs typeface="+mn-cs"/>
                <a:sym typeface="Helvetica"/>
              </a:defRPr>
            </a:lvl2pPr>
            <a:lvl3pPr marL="569920" indent="-346080" defTabSz="457206">
              <a:spcBef>
                <a:spcPts val="0"/>
              </a:spcBef>
              <a:buSzPct val="100000"/>
              <a:defRPr sz="3975" b="1">
                <a:solidFill>
                  <a:srgbClr val="FFFFFF"/>
                </a:solidFill>
                <a:latin typeface="+mn-lt"/>
                <a:ea typeface="+mn-ea"/>
                <a:cs typeface="+mn-cs"/>
                <a:sym typeface="Helvetica"/>
              </a:defRPr>
            </a:lvl3pPr>
            <a:lvl4pPr marL="793760" indent="-336554" defTabSz="457206">
              <a:spcBef>
                <a:spcPts val="0"/>
              </a:spcBef>
              <a:buSzPct val="100000"/>
              <a:buChar char="–"/>
              <a:defRPr sz="3975" b="1">
                <a:solidFill>
                  <a:srgbClr val="FFFFFF"/>
                </a:solidFill>
                <a:latin typeface="+mn-lt"/>
                <a:ea typeface="+mn-ea"/>
                <a:cs typeface="+mn-cs"/>
                <a:sym typeface="Helvetica"/>
              </a:defRPr>
            </a:lvl4pPr>
            <a:lvl5pPr marL="976325" indent="-346080" defTabSz="457206">
              <a:spcBef>
                <a:spcPts val="0"/>
              </a:spcBef>
              <a:buSzPct val="100000"/>
              <a:buChar char="»"/>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35" name="Slide Number"/>
          <p:cNvSpPr txBox="1">
            <a:spLocks noGrp="1"/>
          </p:cNvSpPr>
          <p:nvPr>
            <p:ph type="sldNum" sz="quarter" idx="2"/>
          </p:nvPr>
        </p:nvSpPr>
        <p:spPr>
          <a:xfrm>
            <a:off x="8913762" y="6715370"/>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5441677"/>
      </p:ext>
    </p:extLst>
  </p:cSld>
  <p:clrMapOvr>
    <a:masterClrMapping/>
  </p:clrMapOvr>
  <p:transition spd="med"/>
</p:sldLayout>
</file>

<file path=ppt/slideLayouts/slideLayout1570.xml><?xml version="1.0" encoding="utf-8"?>
<p:sldLayout xmlns:a="http://schemas.openxmlformats.org/drawingml/2006/main" xmlns:r="http://schemas.openxmlformats.org/officeDocument/2006/relationships" xmlns:p="http://schemas.openxmlformats.org/presentationml/2006/main" showMasterSp="0" type="tx">
  <p:cSld name="1_Title and Blank">
    <p:bg>
      <p:bgPr>
        <a:solidFill>
          <a:srgbClr val="57A9FD"/>
        </a:solidFill>
        <a:effectLst/>
      </p:bgPr>
    </p:bg>
    <p:spTree>
      <p:nvGrpSpPr>
        <p:cNvPr id="1" name=""/>
        <p:cNvGrpSpPr/>
        <p:nvPr/>
      </p:nvGrpSpPr>
      <p:grpSpPr>
        <a:xfrm>
          <a:off x="0" y="0"/>
          <a:ext cx="0" cy="0"/>
          <a:chOff x="0" y="0"/>
          <a:chExt cx="0" cy="0"/>
        </a:xfrm>
      </p:grpSpPr>
      <p:pic>
        <p:nvPicPr>
          <p:cNvPr id="4678"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4679"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4680"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4681"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682"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683"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4684"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4685"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05393810"/>
      </p:ext>
    </p:extLst>
  </p:cSld>
  <p:clrMapOvr>
    <a:masterClrMapping/>
  </p:clrMapOvr>
  <p:transition spd="med"/>
</p:sldLayout>
</file>

<file path=ppt/slideLayouts/slideLayout1571.xml><?xml version="1.0" encoding="utf-8"?>
<p:sldLayout xmlns:a="http://schemas.openxmlformats.org/drawingml/2006/main" xmlns:r="http://schemas.openxmlformats.org/officeDocument/2006/relationships" xmlns:p="http://schemas.openxmlformats.org/presentationml/2006/main" showMasterSp="0" type="tx">
  <p:cSld name="8_Content 11">
    <p:bg>
      <p:bgPr>
        <a:solidFill>
          <a:srgbClr val="FFFFFF"/>
        </a:solidFill>
        <a:effectLst/>
      </p:bgPr>
    </p:bg>
    <p:spTree>
      <p:nvGrpSpPr>
        <p:cNvPr id="1" name=""/>
        <p:cNvGrpSpPr/>
        <p:nvPr/>
      </p:nvGrpSpPr>
      <p:grpSpPr>
        <a:xfrm>
          <a:off x="0" y="0"/>
          <a:ext cx="0" cy="0"/>
          <a:chOff x="0" y="0"/>
          <a:chExt cx="0" cy="0"/>
        </a:xfrm>
      </p:grpSpPr>
      <p:sp>
        <p:nvSpPr>
          <p:cNvPr id="469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93"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4694"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4695"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96"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9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32416076"/>
      </p:ext>
    </p:extLst>
  </p:cSld>
  <p:clrMapOvr>
    <a:masterClrMapping/>
  </p:clrMapOvr>
  <p:transition spd="med"/>
</p:sldLayout>
</file>

<file path=ppt/slideLayouts/slideLayout1572.xml><?xml version="1.0" encoding="utf-8"?>
<p:sldLayout xmlns:a="http://schemas.openxmlformats.org/drawingml/2006/main" xmlns:r="http://schemas.openxmlformats.org/officeDocument/2006/relationships" xmlns:p="http://schemas.openxmlformats.org/presentationml/2006/main" showMasterSp="0" type="tx">
  <p:cSld name="7_Title &amp; Subtitle">
    <p:bg>
      <p:bgPr>
        <a:solidFill>
          <a:srgbClr val="FFFFFF"/>
        </a:solidFill>
        <a:effectLst/>
      </p:bgPr>
    </p:bg>
    <p:spTree>
      <p:nvGrpSpPr>
        <p:cNvPr id="1" name=""/>
        <p:cNvGrpSpPr/>
        <p:nvPr/>
      </p:nvGrpSpPr>
      <p:grpSpPr>
        <a:xfrm>
          <a:off x="0" y="0"/>
          <a:ext cx="0" cy="0"/>
          <a:chOff x="0" y="0"/>
          <a:chExt cx="0" cy="0"/>
        </a:xfrm>
      </p:grpSpPr>
      <p:sp>
        <p:nvSpPr>
          <p:cNvPr id="470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470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06"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9434366"/>
      </p:ext>
    </p:extLst>
  </p:cSld>
  <p:clrMapOvr>
    <a:masterClrMapping/>
  </p:clrMapOvr>
  <p:transition spd="med"/>
</p:sldLayout>
</file>

<file path=ppt/slideLayouts/slideLayout1573.xml><?xml version="1.0" encoding="utf-8"?>
<p:sldLayout xmlns:a="http://schemas.openxmlformats.org/drawingml/2006/main" xmlns:r="http://schemas.openxmlformats.org/officeDocument/2006/relationships" xmlns:p="http://schemas.openxmlformats.org/presentationml/2006/main" showMasterSp="0" type="tx">
  <p:cSld name="3_Title Slide 4">
    <p:bg>
      <p:bgPr>
        <a:solidFill>
          <a:srgbClr val="FFFFFF"/>
        </a:solidFill>
        <a:effectLst/>
      </p:bgPr>
    </p:bg>
    <p:spTree>
      <p:nvGrpSpPr>
        <p:cNvPr id="1" name=""/>
        <p:cNvGrpSpPr/>
        <p:nvPr/>
      </p:nvGrpSpPr>
      <p:grpSpPr>
        <a:xfrm>
          <a:off x="0" y="0"/>
          <a:ext cx="0" cy="0"/>
          <a:chOff x="0" y="0"/>
          <a:chExt cx="0" cy="0"/>
        </a:xfrm>
      </p:grpSpPr>
      <p:sp>
        <p:nvSpPr>
          <p:cNvPr id="4713"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714"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15"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716"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12496324"/>
      </p:ext>
    </p:extLst>
  </p:cSld>
  <p:clrMapOvr>
    <a:masterClrMapping/>
  </p:clrMapOvr>
  <p:transition spd="med"/>
</p:sldLayout>
</file>

<file path=ppt/slideLayouts/slideLayout1574.xml><?xml version="1.0" encoding="utf-8"?>
<p:sldLayout xmlns:a="http://schemas.openxmlformats.org/drawingml/2006/main" xmlns:r="http://schemas.openxmlformats.org/officeDocument/2006/relationships" xmlns:p="http://schemas.openxmlformats.org/presentationml/2006/main" showMasterSp="0" type="tx">
  <p:cSld name="5_Specialty 3">
    <p:bg>
      <p:bgPr>
        <a:solidFill>
          <a:srgbClr val="57A9FD"/>
        </a:solidFill>
        <a:effectLst/>
      </p:bgPr>
    </p:bg>
    <p:spTree>
      <p:nvGrpSpPr>
        <p:cNvPr id="1" name=""/>
        <p:cNvGrpSpPr/>
        <p:nvPr/>
      </p:nvGrpSpPr>
      <p:grpSpPr>
        <a:xfrm>
          <a:off x="0" y="0"/>
          <a:ext cx="0" cy="0"/>
          <a:chOff x="0" y="0"/>
          <a:chExt cx="0" cy="0"/>
        </a:xfrm>
      </p:grpSpPr>
      <p:sp>
        <p:nvSpPr>
          <p:cNvPr id="4723"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24"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5"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6"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727"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8"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9"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730"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1"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2"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733"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4"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5"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736"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7"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8"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739"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0"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1"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742"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3"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4"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745"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6"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7"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74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749"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03163222"/>
      </p:ext>
    </p:extLst>
  </p:cSld>
  <p:clrMapOvr>
    <a:masterClrMapping/>
  </p:clrMapOvr>
  <p:transition spd="med"/>
</p:sldLayout>
</file>

<file path=ppt/slideLayouts/slideLayout1575.xml><?xml version="1.0" encoding="utf-8"?>
<p:sldLayout xmlns:a="http://schemas.openxmlformats.org/drawingml/2006/main" xmlns:r="http://schemas.openxmlformats.org/officeDocument/2006/relationships" xmlns:p="http://schemas.openxmlformats.org/presentationml/2006/main" showMasterSp="0" type="tx">
  <p:cSld name="8_Title &amp; Subtitle">
    <p:bg>
      <p:bgPr>
        <a:solidFill>
          <a:srgbClr val="FFFFFF"/>
        </a:solidFill>
        <a:effectLst/>
      </p:bgPr>
    </p:bg>
    <p:spTree>
      <p:nvGrpSpPr>
        <p:cNvPr id="1" name=""/>
        <p:cNvGrpSpPr/>
        <p:nvPr/>
      </p:nvGrpSpPr>
      <p:grpSpPr>
        <a:xfrm>
          <a:off x="0" y="0"/>
          <a:ext cx="0" cy="0"/>
          <a:chOff x="0" y="0"/>
          <a:chExt cx="0" cy="0"/>
        </a:xfrm>
      </p:grpSpPr>
      <p:sp>
        <p:nvSpPr>
          <p:cNvPr id="4756"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4757"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8"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55880101"/>
      </p:ext>
    </p:extLst>
  </p:cSld>
  <p:clrMapOvr>
    <a:masterClrMapping/>
  </p:clrMapOvr>
  <p:transition spd="med"/>
</p:sldLayout>
</file>

<file path=ppt/slideLayouts/slideLayout1576.xml><?xml version="1.0" encoding="utf-8"?>
<p:sldLayout xmlns:a="http://schemas.openxmlformats.org/drawingml/2006/main" xmlns:r="http://schemas.openxmlformats.org/officeDocument/2006/relationships" xmlns:p="http://schemas.openxmlformats.org/presentationml/2006/main" showMasterSp="0" type="tx">
  <p:cSld name="4_Content Slide 3 copy">
    <p:bg>
      <p:bgPr>
        <a:solidFill>
          <a:srgbClr val="FFFFFF"/>
        </a:solidFill>
        <a:effectLst/>
      </p:bgPr>
    </p:bg>
    <p:spTree>
      <p:nvGrpSpPr>
        <p:cNvPr id="1" name=""/>
        <p:cNvGrpSpPr/>
        <p:nvPr/>
      </p:nvGrpSpPr>
      <p:grpSpPr>
        <a:xfrm>
          <a:off x="0" y="0"/>
          <a:ext cx="0" cy="0"/>
          <a:chOff x="0" y="0"/>
          <a:chExt cx="0" cy="0"/>
        </a:xfrm>
      </p:grpSpPr>
      <p:sp>
        <p:nvSpPr>
          <p:cNvPr id="4765"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66"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4767"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4768"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4769"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4770"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4771"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772"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773"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4774"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4775"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4776"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4777"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4778"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4779"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4780"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4781"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5882464"/>
      </p:ext>
    </p:extLst>
  </p:cSld>
  <p:clrMapOvr>
    <a:masterClrMapping/>
  </p:clrMapOvr>
  <p:transition spd="med"/>
</p:sldLayout>
</file>

<file path=ppt/slideLayouts/slideLayout1577.xml><?xml version="1.0" encoding="utf-8"?>
<p:sldLayout xmlns:a="http://schemas.openxmlformats.org/drawingml/2006/main" xmlns:r="http://schemas.openxmlformats.org/officeDocument/2006/relationships" xmlns:p="http://schemas.openxmlformats.org/presentationml/2006/main" showMasterSp="0" type="tx">
  <p:cSld name="7_ Thank You 1">
    <p:bg>
      <p:bgPr>
        <a:solidFill>
          <a:srgbClr val="57A9FD"/>
        </a:solidFill>
        <a:effectLst/>
      </p:bgPr>
    </p:bg>
    <p:spTree>
      <p:nvGrpSpPr>
        <p:cNvPr id="1" name=""/>
        <p:cNvGrpSpPr/>
        <p:nvPr/>
      </p:nvGrpSpPr>
      <p:grpSpPr>
        <a:xfrm>
          <a:off x="0" y="0"/>
          <a:ext cx="0" cy="0"/>
          <a:chOff x="0" y="0"/>
          <a:chExt cx="0" cy="0"/>
        </a:xfrm>
      </p:grpSpPr>
      <p:sp>
        <p:nvSpPr>
          <p:cNvPr id="478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8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869369"/>
      </p:ext>
    </p:extLst>
  </p:cSld>
  <p:clrMapOvr>
    <a:masterClrMapping/>
  </p:clrMapOvr>
  <p:transition spd="med"/>
</p:sldLayout>
</file>

<file path=ppt/slideLayouts/slideLayout1578.xml><?xml version="1.0" encoding="utf-8"?>
<p:sldLayout xmlns:a="http://schemas.openxmlformats.org/drawingml/2006/main" xmlns:r="http://schemas.openxmlformats.org/officeDocument/2006/relationships" xmlns:p="http://schemas.openxmlformats.org/presentationml/2006/main" showMasterSp="0" type="tx">
  <p:cSld name="5_Section Divider 2">
    <p:bg>
      <p:bgPr>
        <a:solidFill>
          <a:srgbClr val="FFFFFF"/>
        </a:solidFill>
        <a:effectLst/>
      </p:bgPr>
    </p:bg>
    <p:spTree>
      <p:nvGrpSpPr>
        <p:cNvPr id="1" name=""/>
        <p:cNvGrpSpPr/>
        <p:nvPr/>
      </p:nvGrpSpPr>
      <p:grpSpPr>
        <a:xfrm>
          <a:off x="0" y="0"/>
          <a:ext cx="0" cy="0"/>
          <a:chOff x="0" y="0"/>
          <a:chExt cx="0" cy="0"/>
        </a:xfrm>
      </p:grpSpPr>
      <p:sp>
        <p:nvSpPr>
          <p:cNvPr id="4796"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4797"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798"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799"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800"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801"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16565507"/>
      </p:ext>
    </p:extLst>
  </p:cSld>
  <p:clrMapOvr>
    <a:masterClrMapping/>
  </p:clrMapOvr>
  <p:transition spd="med"/>
</p:sldLayout>
</file>

<file path=ppt/slideLayouts/slideLayout1579.xml><?xml version="1.0" encoding="utf-8"?>
<p:sldLayout xmlns:a="http://schemas.openxmlformats.org/drawingml/2006/main" xmlns:r="http://schemas.openxmlformats.org/officeDocument/2006/relationships" xmlns:p="http://schemas.openxmlformats.org/presentationml/2006/main" showMasterSp="0" type="tx">
  <p:cSld name="2_ Thank You 2">
    <p:bg>
      <p:bgPr>
        <a:solidFill>
          <a:srgbClr val="0F3659"/>
        </a:solidFill>
        <a:effectLst/>
      </p:bgPr>
    </p:bg>
    <p:spTree>
      <p:nvGrpSpPr>
        <p:cNvPr id="1" name=""/>
        <p:cNvGrpSpPr/>
        <p:nvPr/>
      </p:nvGrpSpPr>
      <p:grpSpPr>
        <a:xfrm>
          <a:off x="0" y="0"/>
          <a:ext cx="0" cy="0"/>
          <a:chOff x="0" y="0"/>
          <a:chExt cx="0" cy="0"/>
        </a:xfrm>
      </p:grpSpPr>
      <p:sp>
        <p:nvSpPr>
          <p:cNvPr id="480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0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02691783"/>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x">
  <p:cSld name="2_Content Slide 5">
    <p:bg>
      <p:bgPr>
        <a:solidFill>
          <a:srgbClr val="FFFFFF"/>
        </a:solidFill>
        <a:effectLst/>
      </p:bgPr>
    </p:bg>
    <p:spTree>
      <p:nvGrpSpPr>
        <p:cNvPr id="1" name=""/>
        <p:cNvGrpSpPr/>
        <p:nvPr/>
      </p:nvGrpSpPr>
      <p:grpSpPr>
        <a:xfrm>
          <a:off x="0" y="0"/>
          <a:ext cx="0" cy="0"/>
          <a:chOff x="0" y="0"/>
          <a:chExt cx="0" cy="0"/>
        </a:xfrm>
      </p:grpSpPr>
      <p:sp>
        <p:nvSpPr>
          <p:cNvPr id="204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043" name="Body Level One…"/>
          <p:cNvSpPr txBox="1">
            <a:spLocks noGrp="1"/>
          </p:cNvSpPr>
          <p:nvPr>
            <p:ph type="body" sz="quarter" idx="1"/>
          </p:nvPr>
        </p:nvSpPr>
        <p:spPr>
          <a:xfrm>
            <a:off x="679747" y="2641599"/>
            <a:ext cx="2201319" cy="17018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44" name="Shape 258"/>
          <p:cNvSpPr>
            <a:spLocks noGrp="1"/>
          </p:cNvSpPr>
          <p:nvPr>
            <p:ph type="body" sz="quarter" idx="13"/>
          </p:nvPr>
        </p:nvSpPr>
        <p:spPr>
          <a:xfrm>
            <a:off x="3492836" y="1249660"/>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5" name="Shape 259"/>
          <p:cNvSpPr>
            <a:spLocks noGrp="1"/>
          </p:cNvSpPr>
          <p:nvPr>
            <p:ph type="body" sz="quarter" idx="14"/>
          </p:nvPr>
        </p:nvSpPr>
        <p:spPr>
          <a:xfrm>
            <a:off x="3492836" y="1583034"/>
            <a:ext cx="4669133"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6" name="Shape 260"/>
          <p:cNvSpPr>
            <a:spLocks noGrp="1"/>
          </p:cNvSpPr>
          <p:nvPr>
            <p:ph type="body" sz="quarter" idx="15"/>
          </p:nvPr>
        </p:nvSpPr>
        <p:spPr>
          <a:xfrm>
            <a:off x="3492836" y="2914015"/>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7" name="Shape 261"/>
          <p:cNvSpPr>
            <a:spLocks noGrp="1"/>
          </p:cNvSpPr>
          <p:nvPr>
            <p:ph type="body" sz="quarter" idx="16"/>
          </p:nvPr>
        </p:nvSpPr>
        <p:spPr>
          <a:xfrm>
            <a:off x="3492836" y="326326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8" name="Shape 262"/>
          <p:cNvSpPr>
            <a:spLocks noGrp="1"/>
          </p:cNvSpPr>
          <p:nvPr>
            <p:ph type="body" sz="quarter" idx="17"/>
          </p:nvPr>
        </p:nvSpPr>
        <p:spPr>
          <a:xfrm>
            <a:off x="3492836" y="4578369"/>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9" name="Shape 263"/>
          <p:cNvSpPr>
            <a:spLocks noGrp="1"/>
          </p:cNvSpPr>
          <p:nvPr>
            <p:ph type="body" sz="quarter" idx="18"/>
          </p:nvPr>
        </p:nvSpPr>
        <p:spPr>
          <a:xfrm>
            <a:off x="3492836" y="491174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5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2051"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71243079"/>
      </p:ext>
    </p:extLst>
  </p:cSld>
  <p:clrMapOvr>
    <a:masterClrMapping/>
  </p:clrMapOvr>
  <p:transition spd="med"/>
</p:sldLayout>
</file>

<file path=ppt/slideLayouts/slideLayout1580.xml><?xml version="1.0" encoding="utf-8"?>
<p:sldLayout xmlns:a="http://schemas.openxmlformats.org/drawingml/2006/main" xmlns:r="http://schemas.openxmlformats.org/officeDocument/2006/relationships" xmlns:p="http://schemas.openxmlformats.org/presentationml/2006/main" showMasterSp="0" type="tx">
  <p:cSld name="4_ Thank You 4">
    <p:bg>
      <p:bgPr>
        <a:solidFill>
          <a:srgbClr val="FFFFFF"/>
        </a:solidFill>
        <a:effectLst/>
      </p:bgPr>
    </p:bg>
    <p:spTree>
      <p:nvGrpSpPr>
        <p:cNvPr id="1" name=""/>
        <p:cNvGrpSpPr/>
        <p:nvPr/>
      </p:nvGrpSpPr>
      <p:grpSpPr>
        <a:xfrm>
          <a:off x="0" y="0"/>
          <a:ext cx="0" cy="0"/>
          <a:chOff x="0" y="0"/>
          <a:chExt cx="0" cy="0"/>
        </a:xfrm>
      </p:grpSpPr>
      <p:sp>
        <p:nvSpPr>
          <p:cNvPr id="481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1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38785958"/>
      </p:ext>
    </p:extLst>
  </p:cSld>
  <p:clrMapOvr>
    <a:masterClrMapping/>
  </p:clrMapOvr>
  <p:transition spd="med"/>
</p:sldLayout>
</file>

<file path=ppt/slideLayouts/slideLayout1581.xml><?xml version="1.0" encoding="utf-8"?>
<p:sldLayout xmlns:a="http://schemas.openxmlformats.org/drawingml/2006/main" xmlns:r="http://schemas.openxmlformats.org/officeDocument/2006/relationships" xmlns:p="http://schemas.openxmlformats.org/presentationml/2006/main" showMasterSp="0" type="tx">
  <p:cSld name="4_Divider 4">
    <p:bg>
      <p:bgPr>
        <a:solidFill>
          <a:srgbClr val="0F3659"/>
        </a:solidFill>
        <a:effectLst/>
      </p:bgPr>
    </p:bg>
    <p:spTree>
      <p:nvGrpSpPr>
        <p:cNvPr id="1" name=""/>
        <p:cNvGrpSpPr/>
        <p:nvPr/>
      </p:nvGrpSpPr>
      <p:grpSpPr>
        <a:xfrm>
          <a:off x="0" y="0"/>
          <a:ext cx="0" cy="0"/>
          <a:chOff x="0" y="0"/>
          <a:chExt cx="0" cy="0"/>
        </a:xfrm>
      </p:grpSpPr>
      <p:sp>
        <p:nvSpPr>
          <p:cNvPr id="4824"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25"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0530181"/>
      </p:ext>
    </p:extLst>
  </p:cSld>
  <p:clrMapOvr>
    <a:masterClrMapping/>
  </p:clrMapOvr>
  <p:transition spd="med"/>
</p:sldLayout>
</file>

<file path=ppt/slideLayouts/slideLayout1582.xml><?xml version="1.0" encoding="utf-8"?>
<p:sldLayout xmlns:a="http://schemas.openxmlformats.org/drawingml/2006/main" xmlns:r="http://schemas.openxmlformats.org/officeDocument/2006/relationships" xmlns:p="http://schemas.openxmlformats.org/presentationml/2006/main" showMasterSp="0" type="tx">
  <p:cSld name="5_Content Slide 3 copy">
    <p:bg>
      <p:bgPr>
        <a:solidFill>
          <a:srgbClr val="FFFFFF"/>
        </a:solidFill>
        <a:effectLst/>
      </p:bgPr>
    </p:bg>
    <p:spTree>
      <p:nvGrpSpPr>
        <p:cNvPr id="1" name=""/>
        <p:cNvGrpSpPr/>
        <p:nvPr/>
      </p:nvGrpSpPr>
      <p:grpSpPr>
        <a:xfrm>
          <a:off x="0" y="0"/>
          <a:ext cx="0" cy="0"/>
          <a:chOff x="0" y="0"/>
          <a:chExt cx="0" cy="0"/>
        </a:xfrm>
      </p:grpSpPr>
      <p:sp>
        <p:nvSpPr>
          <p:cNvPr id="483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3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83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84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84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84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56153284"/>
      </p:ext>
    </p:extLst>
  </p:cSld>
  <p:clrMapOvr>
    <a:masterClrMapping/>
  </p:clrMapOvr>
  <p:transition spd="med"/>
</p:sldLayout>
</file>

<file path=ppt/slideLayouts/slideLayout1583.xml><?xml version="1.0" encoding="utf-8"?>
<p:sldLayout xmlns:a="http://schemas.openxmlformats.org/drawingml/2006/main" xmlns:r="http://schemas.openxmlformats.org/officeDocument/2006/relationships" xmlns:p="http://schemas.openxmlformats.org/presentationml/2006/main" showMasterSp="0" type="tx">
  <p:cSld name="3_Content Slide 1">
    <p:bg>
      <p:bgPr>
        <a:solidFill>
          <a:srgbClr val="FFFFFF"/>
        </a:solidFill>
        <a:effectLst/>
      </p:bgPr>
    </p:bg>
    <p:spTree>
      <p:nvGrpSpPr>
        <p:cNvPr id="1" name=""/>
        <p:cNvGrpSpPr/>
        <p:nvPr/>
      </p:nvGrpSpPr>
      <p:grpSpPr>
        <a:xfrm>
          <a:off x="0" y="0"/>
          <a:ext cx="0" cy="0"/>
          <a:chOff x="0" y="0"/>
          <a:chExt cx="0" cy="0"/>
        </a:xfrm>
      </p:grpSpPr>
      <p:sp>
        <p:nvSpPr>
          <p:cNvPr id="4855" name="Rectangle"/>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856"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57"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58"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59"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0"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61"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2"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863" name="Line"/>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486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486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26788187"/>
      </p:ext>
    </p:extLst>
  </p:cSld>
  <p:clrMapOvr>
    <a:masterClrMapping/>
  </p:clrMapOvr>
  <p:transition spd="med"/>
</p:sldLayout>
</file>

<file path=ppt/slideLayouts/slideLayout1584.xml><?xml version="1.0" encoding="utf-8"?>
<p:sldLayout xmlns:a="http://schemas.openxmlformats.org/drawingml/2006/main" xmlns:r="http://schemas.openxmlformats.org/officeDocument/2006/relationships" xmlns:p="http://schemas.openxmlformats.org/presentationml/2006/main" showMasterSp="0" type="tx">
  <p:cSld name="9_Content 11">
    <p:bg>
      <p:bgPr>
        <a:solidFill>
          <a:srgbClr val="FFFFFF"/>
        </a:solidFill>
        <a:effectLst/>
      </p:bgPr>
    </p:bg>
    <p:spTree>
      <p:nvGrpSpPr>
        <p:cNvPr id="1" name=""/>
        <p:cNvGrpSpPr/>
        <p:nvPr/>
      </p:nvGrpSpPr>
      <p:grpSpPr>
        <a:xfrm>
          <a:off x="0" y="0"/>
          <a:ext cx="0" cy="0"/>
          <a:chOff x="0" y="0"/>
          <a:chExt cx="0" cy="0"/>
        </a:xfrm>
      </p:grpSpPr>
      <p:sp>
        <p:nvSpPr>
          <p:cNvPr id="487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487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7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487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87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487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77131817"/>
      </p:ext>
    </p:extLst>
  </p:cSld>
  <p:clrMapOvr>
    <a:masterClrMapping/>
  </p:clrMapOvr>
  <p:transition spd="med"/>
</p:sldLayout>
</file>

<file path=ppt/slideLayouts/slideLayout1585.xml><?xml version="1.0" encoding="utf-8"?>
<p:sldLayout xmlns:a="http://schemas.openxmlformats.org/drawingml/2006/main" xmlns:r="http://schemas.openxmlformats.org/officeDocument/2006/relationships" xmlns:p="http://schemas.openxmlformats.org/presentationml/2006/main" showMasterSp="0" type="tx">
  <p:cSld name="9_Title Slide">
    <p:bg>
      <p:bgPr>
        <a:solidFill>
          <a:srgbClr val="FFFFFF"/>
        </a:solidFill>
        <a:effectLst/>
      </p:bgPr>
    </p:bg>
    <p:spTree>
      <p:nvGrpSpPr>
        <p:cNvPr id="1" name=""/>
        <p:cNvGrpSpPr/>
        <p:nvPr/>
      </p:nvGrpSpPr>
      <p:grpSpPr>
        <a:xfrm>
          <a:off x="0" y="0"/>
          <a:ext cx="0" cy="0"/>
          <a:chOff x="0" y="0"/>
          <a:chExt cx="0" cy="0"/>
        </a:xfrm>
      </p:grpSpPr>
      <p:sp>
        <p:nvSpPr>
          <p:cNvPr id="4884"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4885"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886"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4887"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7340306"/>
      </p:ext>
    </p:extLst>
  </p:cSld>
  <p:clrMapOvr>
    <a:masterClrMapping/>
  </p:clrMapOvr>
  <p:transition spd="med"/>
</p:sldLayout>
</file>

<file path=ppt/slideLayouts/slideLayout1586.xml><?xml version="1.0" encoding="utf-8"?>
<p:sldLayout xmlns:a="http://schemas.openxmlformats.org/drawingml/2006/main" xmlns:r="http://schemas.openxmlformats.org/officeDocument/2006/relationships" xmlns:p="http://schemas.openxmlformats.org/presentationml/2006/main" showMasterSp="0" type="tx">
  <p:cSld name="3_Divider 1">
    <p:bg>
      <p:bgPr>
        <a:solidFill>
          <a:srgbClr val="FFFFFF"/>
        </a:solidFill>
        <a:effectLst/>
      </p:bgPr>
    </p:bg>
    <p:spTree>
      <p:nvGrpSpPr>
        <p:cNvPr id="1" name=""/>
        <p:cNvGrpSpPr/>
        <p:nvPr/>
      </p:nvGrpSpPr>
      <p:grpSpPr>
        <a:xfrm>
          <a:off x="0" y="0"/>
          <a:ext cx="0" cy="0"/>
          <a:chOff x="0" y="0"/>
          <a:chExt cx="0" cy="0"/>
        </a:xfrm>
      </p:grpSpPr>
      <p:sp>
        <p:nvSpPr>
          <p:cNvPr id="4894"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895"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96"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4897"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898"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89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34775269"/>
      </p:ext>
    </p:extLst>
  </p:cSld>
  <p:clrMapOvr>
    <a:masterClrMapping/>
  </p:clrMapOvr>
  <p:transition spd="med"/>
</p:sldLayout>
</file>

<file path=ppt/slideLayouts/slideLayout1587.xml><?xml version="1.0" encoding="utf-8"?>
<p:sldLayout xmlns:a="http://schemas.openxmlformats.org/drawingml/2006/main" xmlns:r="http://schemas.openxmlformats.org/officeDocument/2006/relationships" xmlns:p="http://schemas.openxmlformats.org/presentationml/2006/main" showMasterSp="0" type="tx">
  <p:cSld name="3_Specialty Slide 2">
    <p:bg>
      <p:bgPr>
        <a:solidFill>
          <a:srgbClr val="FFFFFF"/>
        </a:solidFill>
        <a:effectLst/>
      </p:bgPr>
    </p:bg>
    <p:spTree>
      <p:nvGrpSpPr>
        <p:cNvPr id="1" name=""/>
        <p:cNvGrpSpPr/>
        <p:nvPr/>
      </p:nvGrpSpPr>
      <p:grpSpPr>
        <a:xfrm>
          <a:off x="0" y="0"/>
          <a:ext cx="0" cy="0"/>
          <a:chOff x="0" y="0"/>
          <a:chExt cx="0" cy="0"/>
        </a:xfrm>
      </p:grpSpPr>
      <p:sp>
        <p:nvSpPr>
          <p:cNvPr id="4906"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9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9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4910"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491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82157826"/>
      </p:ext>
    </p:extLst>
  </p:cSld>
  <p:clrMapOvr>
    <a:masterClrMapping/>
  </p:clrMapOvr>
  <p:transition spd="med"/>
</p:sldLayout>
</file>

<file path=ppt/slideLayouts/slideLayout1588.xml><?xml version="1.0" encoding="utf-8"?>
<p:sldLayout xmlns:a="http://schemas.openxmlformats.org/drawingml/2006/main" xmlns:r="http://schemas.openxmlformats.org/officeDocument/2006/relationships" xmlns:p="http://schemas.openxmlformats.org/presentationml/2006/main" showMasterSp="0" type="tx">
  <p:cSld name="4_Content Slide 1">
    <p:bg>
      <p:bgPr>
        <a:solidFill>
          <a:srgbClr val="FFFFFF"/>
        </a:solidFill>
        <a:effectLst/>
      </p:bgPr>
    </p:bg>
    <p:spTree>
      <p:nvGrpSpPr>
        <p:cNvPr id="1" name=""/>
        <p:cNvGrpSpPr/>
        <p:nvPr/>
      </p:nvGrpSpPr>
      <p:grpSpPr>
        <a:xfrm>
          <a:off x="0" y="0"/>
          <a:ext cx="0" cy="0"/>
          <a:chOff x="0" y="0"/>
          <a:chExt cx="0" cy="0"/>
        </a:xfrm>
      </p:grpSpPr>
      <p:sp>
        <p:nvSpPr>
          <p:cNvPr id="4918"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19"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20"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1"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2"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3"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4"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5"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926"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4927"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492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82384727"/>
      </p:ext>
    </p:extLst>
  </p:cSld>
  <p:clrMapOvr>
    <a:masterClrMapping/>
  </p:clrMapOvr>
  <p:transition spd="med"/>
</p:sldLayout>
</file>

<file path=ppt/slideLayouts/slideLayout1589.xml><?xml version="1.0" encoding="utf-8"?>
<p:sldLayout xmlns:a="http://schemas.openxmlformats.org/drawingml/2006/main" xmlns:r="http://schemas.openxmlformats.org/officeDocument/2006/relationships" xmlns:p="http://schemas.openxmlformats.org/presentationml/2006/main" showMasterSp="0" type="tx">
  <p:cSld name="2_Content Slide 8">
    <p:bg>
      <p:bgPr>
        <a:solidFill>
          <a:srgbClr val="FFFFFF"/>
        </a:solidFill>
        <a:effectLst/>
      </p:bgPr>
    </p:bg>
    <p:spTree>
      <p:nvGrpSpPr>
        <p:cNvPr id="1" name=""/>
        <p:cNvGrpSpPr/>
        <p:nvPr/>
      </p:nvGrpSpPr>
      <p:grpSpPr>
        <a:xfrm>
          <a:off x="0" y="0"/>
          <a:ext cx="0" cy="0"/>
          <a:chOff x="0" y="0"/>
          <a:chExt cx="0" cy="0"/>
        </a:xfrm>
      </p:grpSpPr>
      <p:sp>
        <p:nvSpPr>
          <p:cNvPr id="4935"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36"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37"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938"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3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4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49741238"/>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sp>
        <p:nvSpPr>
          <p:cNvPr id="2058"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59"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60" name="Rectangle 5"/>
          <p:cNvSpPr/>
          <p:nvPr/>
        </p:nvSpPr>
        <p:spPr>
          <a:xfrm>
            <a:off x="0"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1" name="Rectangle 7"/>
          <p:cNvSpPr/>
          <p:nvPr/>
        </p:nvSpPr>
        <p:spPr>
          <a:xfrm>
            <a:off x="6400800" y="0"/>
            <a:ext cx="2743200"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2"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2063"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64" name="Text Placeholder 6"/>
          <p:cNvSpPr>
            <a:spLocks noGrp="1"/>
          </p:cNvSpPr>
          <p:nvPr>
            <p:ph type="body" sz="quarter" idx="13"/>
          </p:nvPr>
        </p:nvSpPr>
        <p:spPr>
          <a:xfrm>
            <a:off x="6641982" y="5715000"/>
            <a:ext cx="2377440"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spTree>
    <p:extLst>
      <p:ext uri="{BB962C8B-B14F-4D97-AF65-F5344CB8AC3E}">
        <p14:creationId xmlns:p14="http://schemas.microsoft.com/office/powerpoint/2010/main" val="991923687"/>
      </p:ext>
    </p:extLst>
  </p:cSld>
  <p:clrMapOvr>
    <a:masterClrMapping/>
  </p:clrMapOvr>
  <p:transition spd="med"/>
</p:sldLayout>
</file>

<file path=ppt/slideLayouts/slideLayout1590.xml><?xml version="1.0" encoding="utf-8"?>
<p:sldLayout xmlns:a="http://schemas.openxmlformats.org/drawingml/2006/main" xmlns:r="http://schemas.openxmlformats.org/officeDocument/2006/relationships" xmlns:p="http://schemas.openxmlformats.org/presentationml/2006/main" showMasterSp="0" type="tx">
  <p:cSld name="3_Content Slide 6">
    <p:bg>
      <p:bgPr>
        <a:solidFill>
          <a:srgbClr val="FFFFFF"/>
        </a:solidFill>
        <a:effectLst/>
      </p:bgPr>
    </p:bg>
    <p:spTree>
      <p:nvGrpSpPr>
        <p:cNvPr id="1" name=""/>
        <p:cNvGrpSpPr/>
        <p:nvPr/>
      </p:nvGrpSpPr>
      <p:grpSpPr>
        <a:xfrm>
          <a:off x="0" y="0"/>
          <a:ext cx="0" cy="0"/>
          <a:chOff x="0" y="0"/>
          <a:chExt cx="0" cy="0"/>
        </a:xfrm>
      </p:grpSpPr>
      <p:sp>
        <p:nvSpPr>
          <p:cNvPr id="494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48"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49"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0"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1"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2"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3"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954"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955"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956"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57"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4958"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5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6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52512698"/>
      </p:ext>
    </p:extLst>
  </p:cSld>
  <p:clrMapOvr>
    <a:masterClrMapping/>
  </p:clrMapOvr>
  <p:transition spd="med"/>
</p:sldLayout>
</file>

<file path=ppt/slideLayouts/slideLayout1591.xml><?xml version="1.0" encoding="utf-8"?>
<p:sldLayout xmlns:a="http://schemas.openxmlformats.org/drawingml/2006/main" xmlns:r="http://schemas.openxmlformats.org/officeDocument/2006/relationships" xmlns:p="http://schemas.openxmlformats.org/presentationml/2006/main" showMasterSp="0" type="tx">
  <p:cSld name="3_Content Slide 9">
    <p:bg>
      <p:bgPr>
        <a:solidFill>
          <a:srgbClr val="FFFFFF"/>
        </a:solidFill>
        <a:effectLst/>
      </p:bgPr>
    </p:bg>
    <p:spTree>
      <p:nvGrpSpPr>
        <p:cNvPr id="1" name=""/>
        <p:cNvGrpSpPr/>
        <p:nvPr/>
      </p:nvGrpSpPr>
      <p:grpSpPr>
        <a:xfrm>
          <a:off x="0" y="0"/>
          <a:ext cx="0" cy="0"/>
          <a:chOff x="0" y="0"/>
          <a:chExt cx="0" cy="0"/>
        </a:xfrm>
      </p:grpSpPr>
      <p:sp>
        <p:nvSpPr>
          <p:cNvPr id="4967"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68"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69"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4970"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71"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497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7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4457577"/>
      </p:ext>
    </p:extLst>
  </p:cSld>
  <p:clrMapOvr>
    <a:masterClrMapping/>
  </p:clrMapOvr>
  <p:transition spd="med"/>
</p:sldLayout>
</file>

<file path=ppt/slideLayouts/slideLayout1592.xml><?xml version="1.0" encoding="utf-8"?>
<p:sldLayout xmlns:a="http://schemas.openxmlformats.org/drawingml/2006/main" xmlns:r="http://schemas.openxmlformats.org/officeDocument/2006/relationships" xmlns:p="http://schemas.openxmlformats.org/presentationml/2006/main" showMasterSp="0" type="tx">
  <p:cSld name="7_Content Slide 3">
    <p:bg>
      <p:bgPr>
        <a:solidFill>
          <a:srgbClr val="FFFFFF"/>
        </a:solidFill>
        <a:effectLst/>
      </p:bgPr>
    </p:bg>
    <p:spTree>
      <p:nvGrpSpPr>
        <p:cNvPr id="1" name=""/>
        <p:cNvGrpSpPr/>
        <p:nvPr/>
      </p:nvGrpSpPr>
      <p:grpSpPr>
        <a:xfrm>
          <a:off x="0" y="0"/>
          <a:ext cx="0" cy="0"/>
          <a:chOff x="0" y="0"/>
          <a:chExt cx="0" cy="0"/>
        </a:xfrm>
      </p:grpSpPr>
      <p:sp>
        <p:nvSpPr>
          <p:cNvPr id="4980"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81"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2"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3"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4"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5"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987"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988"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989"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4990"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1"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2"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3"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4"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5"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6"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9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63924591"/>
      </p:ext>
    </p:extLst>
  </p:cSld>
  <p:clrMapOvr>
    <a:masterClrMapping/>
  </p:clrMapOvr>
  <p:transition spd="med"/>
</p:sldLayout>
</file>

<file path=ppt/slideLayouts/slideLayout1593.xml><?xml version="1.0" encoding="utf-8"?>
<p:sldLayout xmlns:a="http://schemas.openxmlformats.org/drawingml/2006/main" xmlns:r="http://schemas.openxmlformats.org/officeDocument/2006/relationships" xmlns:p="http://schemas.openxmlformats.org/presentationml/2006/main" showMasterSp="0" type="tx">
  <p:cSld name="7_Agenda 2">
    <p:bg>
      <p:bgPr>
        <a:solidFill>
          <a:srgbClr val="FFFFFF"/>
        </a:solidFill>
        <a:effectLst/>
      </p:bgPr>
    </p:bg>
    <p:spTree>
      <p:nvGrpSpPr>
        <p:cNvPr id="1" name=""/>
        <p:cNvGrpSpPr/>
        <p:nvPr/>
      </p:nvGrpSpPr>
      <p:grpSpPr>
        <a:xfrm>
          <a:off x="0" y="0"/>
          <a:ext cx="0" cy="0"/>
          <a:chOff x="0" y="0"/>
          <a:chExt cx="0" cy="0"/>
        </a:xfrm>
      </p:grpSpPr>
      <p:sp>
        <p:nvSpPr>
          <p:cNvPr id="5004"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05"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5006"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5007"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5008"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5009"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0"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1"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2"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3"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5014"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5015"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5016"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5017"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8"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9"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0"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1"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5022"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80104211"/>
      </p:ext>
    </p:extLst>
  </p:cSld>
  <p:clrMapOvr>
    <a:masterClrMapping/>
  </p:clrMapOvr>
  <p:transition spd="med"/>
</p:sldLayout>
</file>

<file path=ppt/slideLayouts/slideLayout1594.xml><?xml version="1.0" encoding="utf-8"?>
<p:sldLayout xmlns:a="http://schemas.openxmlformats.org/drawingml/2006/main" xmlns:r="http://schemas.openxmlformats.org/officeDocument/2006/relationships" xmlns:p="http://schemas.openxmlformats.org/presentationml/2006/main" showMasterSp="0" type="tx">
  <p:cSld name="15_Blank">
    <p:bg>
      <p:bgPr>
        <a:solidFill>
          <a:srgbClr val="FFFFFF"/>
        </a:solidFill>
        <a:effectLst/>
      </p:bgPr>
    </p:bg>
    <p:spTree>
      <p:nvGrpSpPr>
        <p:cNvPr id="1" name=""/>
        <p:cNvGrpSpPr/>
        <p:nvPr/>
      </p:nvGrpSpPr>
      <p:grpSpPr>
        <a:xfrm>
          <a:off x="0" y="0"/>
          <a:ext cx="0" cy="0"/>
          <a:chOff x="0" y="0"/>
          <a:chExt cx="0" cy="0"/>
        </a:xfrm>
      </p:grpSpPr>
      <p:sp>
        <p:nvSpPr>
          <p:cNvPr id="5029"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5030"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5031"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61885427"/>
      </p:ext>
    </p:extLst>
  </p:cSld>
  <p:clrMapOvr>
    <a:masterClrMapping/>
  </p:clrMapOvr>
  <p:transition spd="med"/>
</p:sldLayout>
</file>

<file path=ppt/slideLayouts/slideLayout1595.xml><?xml version="1.0" encoding="utf-8"?>
<p:sldLayout xmlns:a="http://schemas.openxmlformats.org/drawingml/2006/main" xmlns:r="http://schemas.openxmlformats.org/officeDocument/2006/relationships" xmlns:p="http://schemas.openxmlformats.org/presentationml/2006/main" showMasterSp="0" type="tx">
  <p:cSld name="1_Date Stamp">
    <p:bg>
      <p:bgPr>
        <a:solidFill>
          <a:srgbClr val="FFFFFF"/>
        </a:solidFill>
        <a:effectLst/>
      </p:bgPr>
    </p:bg>
    <p:spTree>
      <p:nvGrpSpPr>
        <p:cNvPr id="1" name=""/>
        <p:cNvGrpSpPr/>
        <p:nvPr/>
      </p:nvGrpSpPr>
      <p:grpSpPr>
        <a:xfrm>
          <a:off x="0" y="0"/>
          <a:ext cx="0" cy="0"/>
          <a:chOff x="0" y="0"/>
          <a:chExt cx="0" cy="0"/>
        </a:xfrm>
      </p:grpSpPr>
      <p:sp>
        <p:nvSpPr>
          <p:cNvPr id="5038"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503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58241098"/>
      </p:ext>
    </p:extLst>
  </p:cSld>
  <p:clrMapOvr>
    <a:masterClrMapping/>
  </p:clrMapOvr>
  <p:transition spd="med"/>
</p:sldLayout>
</file>

<file path=ppt/slideLayouts/slideLayout1596.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rgbClr val="FFFFFF"/>
        </a:solidFill>
        <a:effectLst/>
      </p:bgPr>
    </p:bg>
    <p:spTree>
      <p:nvGrpSpPr>
        <p:cNvPr id="1" name=""/>
        <p:cNvGrpSpPr/>
        <p:nvPr/>
      </p:nvGrpSpPr>
      <p:grpSpPr>
        <a:xfrm>
          <a:off x="0" y="0"/>
          <a:ext cx="0" cy="0"/>
          <a:chOff x="0" y="0"/>
          <a:chExt cx="0" cy="0"/>
        </a:xfrm>
      </p:grpSpPr>
      <p:sp>
        <p:nvSpPr>
          <p:cNvPr id="5046"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47"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48"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26638102"/>
      </p:ext>
    </p:extLst>
  </p:cSld>
  <p:clrMapOvr>
    <a:masterClrMapping/>
  </p:clrMapOvr>
  <p:transition spd="med"/>
</p:sldLayout>
</file>

<file path=ppt/slideLayouts/slideLayout1597.xml><?xml version="1.0" encoding="utf-8"?>
<p:sldLayout xmlns:a="http://schemas.openxmlformats.org/drawingml/2006/main" xmlns:r="http://schemas.openxmlformats.org/officeDocument/2006/relationships" xmlns:p="http://schemas.openxmlformats.org/presentationml/2006/main" showMasterSp="0" type="tx">
  <p:cSld name="10_Title and Content">
    <p:bg>
      <p:bgPr>
        <a:solidFill>
          <a:srgbClr val="FFFFFF"/>
        </a:solidFill>
        <a:effectLst/>
      </p:bgPr>
    </p:bg>
    <p:spTree>
      <p:nvGrpSpPr>
        <p:cNvPr id="1" name=""/>
        <p:cNvGrpSpPr/>
        <p:nvPr/>
      </p:nvGrpSpPr>
      <p:grpSpPr>
        <a:xfrm>
          <a:off x="0" y="0"/>
          <a:ext cx="0" cy="0"/>
          <a:chOff x="0" y="0"/>
          <a:chExt cx="0" cy="0"/>
        </a:xfrm>
      </p:grpSpPr>
      <p:sp>
        <p:nvSpPr>
          <p:cNvPr id="5055"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56"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57"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871613658"/>
      </p:ext>
    </p:extLst>
  </p:cSld>
  <p:clrMapOvr>
    <a:masterClrMapping/>
  </p:clrMapOvr>
  <p:transition spd="med"/>
</p:sldLayout>
</file>

<file path=ppt/slideLayouts/slideLayout1598.xml><?xml version="1.0" encoding="utf-8"?>
<p:sldLayout xmlns:a="http://schemas.openxmlformats.org/drawingml/2006/main" xmlns:r="http://schemas.openxmlformats.org/officeDocument/2006/relationships" xmlns:p="http://schemas.openxmlformats.org/presentationml/2006/main" showMasterSp="0" type="tx">
  <p:cSld name="11_Title Slide">
    <p:bg>
      <p:bgPr>
        <a:solidFill>
          <a:srgbClr val="FFFFFF"/>
        </a:solidFill>
        <a:effectLst/>
      </p:bgPr>
    </p:bg>
    <p:spTree>
      <p:nvGrpSpPr>
        <p:cNvPr id="1" name=""/>
        <p:cNvGrpSpPr/>
        <p:nvPr/>
      </p:nvGrpSpPr>
      <p:grpSpPr>
        <a:xfrm>
          <a:off x="0" y="0"/>
          <a:ext cx="0" cy="0"/>
          <a:chOff x="0" y="0"/>
          <a:chExt cx="0" cy="0"/>
        </a:xfrm>
      </p:grpSpPr>
      <p:grpSp>
        <p:nvGrpSpPr>
          <p:cNvPr id="5074" name="Group 79"/>
          <p:cNvGrpSpPr/>
          <p:nvPr/>
        </p:nvGrpSpPr>
        <p:grpSpPr>
          <a:xfrm>
            <a:off x="1333499" y="3663949"/>
            <a:ext cx="6473431" cy="2220916"/>
            <a:chOff x="0" y="-1"/>
            <a:chExt cx="17262480" cy="4441830"/>
          </a:xfrm>
        </p:grpSpPr>
        <p:sp>
          <p:nvSpPr>
            <p:cNvPr id="5064"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5"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6"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7"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8"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9"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70"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1"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2"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3"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5075"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5076"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5077"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5078"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5079"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5080"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5081"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5082"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83"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59095192"/>
      </p:ext>
    </p:extLst>
  </p:cSld>
  <p:clrMapOvr>
    <a:masterClrMapping/>
  </p:clrMapOvr>
  <p:transition spd="med"/>
</p:sldLayout>
</file>

<file path=ppt/slideLayouts/slideLayout1599.xml><?xml version="1.0" encoding="utf-8"?>
<p:sldLayout xmlns:a="http://schemas.openxmlformats.org/drawingml/2006/main" xmlns:r="http://schemas.openxmlformats.org/officeDocument/2006/relationships" xmlns:p="http://schemas.openxmlformats.org/presentationml/2006/main" showMasterSp="0" type="tx">
  <p:cSld name="11_Title and Content">
    <p:bg>
      <p:bgPr>
        <a:solidFill>
          <a:srgbClr val="FFFFFF"/>
        </a:solidFill>
        <a:effectLst/>
      </p:bgPr>
    </p:bg>
    <p:spTree>
      <p:nvGrpSpPr>
        <p:cNvPr id="1" name=""/>
        <p:cNvGrpSpPr/>
        <p:nvPr/>
      </p:nvGrpSpPr>
      <p:grpSpPr>
        <a:xfrm>
          <a:off x="0" y="0"/>
          <a:ext cx="0" cy="0"/>
          <a:chOff x="0" y="0"/>
          <a:chExt cx="0" cy="0"/>
        </a:xfrm>
      </p:grpSpPr>
      <p:sp>
        <p:nvSpPr>
          <p:cNvPr id="5090"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091"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092"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09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094"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095"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5096"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97"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3152417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Content Slide 6">
    <p:bg>
      <p:bgPr>
        <a:solidFill>
          <a:srgbClr val="FFFFFF"/>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6"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7"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08"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9"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10"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11"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212"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213"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214" name="Shape 281"/>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15"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216"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217" name="Shape 284"/>
          <p:cNvSpPr txBox="1"/>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©2018 IBM Corporation</a:t>
            </a:r>
          </a:p>
        </p:txBody>
      </p:sp>
      <p:sp>
        <p:nvSpPr>
          <p:cNvPr id="2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55749159"/>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x">
  <p:cSld name="Title with Text">
    <p:bg>
      <p:bgPr>
        <a:solidFill>
          <a:srgbClr val="FFFFFF"/>
        </a:solidFill>
        <a:effectLst/>
      </p:bgPr>
    </p:bg>
    <p:spTree>
      <p:nvGrpSpPr>
        <p:cNvPr id="1" name=""/>
        <p:cNvGrpSpPr/>
        <p:nvPr/>
      </p:nvGrpSpPr>
      <p:grpSpPr>
        <a:xfrm>
          <a:off x="0" y="0"/>
          <a:ext cx="0" cy="0"/>
          <a:chOff x="0" y="0"/>
          <a:chExt cx="0" cy="0"/>
        </a:xfrm>
      </p:grpSpPr>
      <p:sp>
        <p:nvSpPr>
          <p:cNvPr id="207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7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7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2100" spc="-23">
                <a:solidFill>
                  <a:srgbClr val="000000"/>
                </a:solidFill>
                <a:latin typeface="Arial"/>
                <a:ea typeface="Arial"/>
                <a:cs typeface="Arial"/>
                <a:sym typeface="Arial"/>
              </a:defRPr>
            </a:lvl1pPr>
          </a:lstStyle>
          <a:p>
            <a:r>
              <a:t>Title Text</a:t>
            </a:r>
          </a:p>
        </p:txBody>
      </p:sp>
      <p:sp>
        <p:nvSpPr>
          <p:cNvPr id="2074"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02947189"/>
      </p:ext>
    </p:extLst>
  </p:cSld>
  <p:clrMapOvr>
    <a:masterClrMapping/>
  </p:clrMapOvr>
  <p:transition spd="med"/>
</p:sldLayout>
</file>

<file path=ppt/slideLayouts/slideLayout1600.xml><?xml version="1.0" encoding="utf-8"?>
<p:sldLayout xmlns:a="http://schemas.openxmlformats.org/drawingml/2006/main" xmlns:r="http://schemas.openxmlformats.org/officeDocument/2006/relationships" xmlns:p="http://schemas.openxmlformats.org/presentationml/2006/main" showMasterSp="0" type="tx">
  <p:cSld name="3_Title with Text">
    <p:bg>
      <p:bgPr>
        <a:solidFill>
          <a:srgbClr val="FFFFFF"/>
        </a:solidFill>
        <a:effectLst/>
      </p:bgPr>
    </p:bg>
    <p:spTree>
      <p:nvGrpSpPr>
        <p:cNvPr id="1" name=""/>
        <p:cNvGrpSpPr/>
        <p:nvPr/>
      </p:nvGrpSpPr>
      <p:grpSpPr>
        <a:xfrm>
          <a:off x="0" y="0"/>
          <a:ext cx="0" cy="0"/>
          <a:chOff x="0" y="0"/>
          <a:chExt cx="0" cy="0"/>
        </a:xfrm>
      </p:grpSpPr>
      <p:sp>
        <p:nvSpPr>
          <p:cNvPr id="510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10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10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10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10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10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5110"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1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697007706"/>
      </p:ext>
    </p:extLst>
  </p:cSld>
  <p:clrMapOvr>
    <a:masterClrMapping/>
  </p:clrMapOvr>
  <p:transition spd="med"/>
</p:sldLayout>
</file>

<file path=ppt/slideLayouts/slideLayout1601.xml><?xml version="1.0" encoding="utf-8"?>
<p:sldLayout xmlns:a="http://schemas.openxmlformats.org/drawingml/2006/main" xmlns:r="http://schemas.openxmlformats.org/officeDocument/2006/relationships" xmlns:p="http://schemas.openxmlformats.org/presentationml/2006/main" showMasterSp="0" type="tx">
  <p:cSld name="8_Content Slide 3">
    <p:bg>
      <p:bgPr>
        <a:solidFill>
          <a:srgbClr val="FFFFFF"/>
        </a:solidFill>
        <a:effectLst/>
      </p:bgPr>
    </p:bg>
    <p:spTree>
      <p:nvGrpSpPr>
        <p:cNvPr id="1" name=""/>
        <p:cNvGrpSpPr/>
        <p:nvPr/>
      </p:nvGrpSpPr>
      <p:grpSpPr>
        <a:xfrm>
          <a:off x="0" y="0"/>
          <a:ext cx="0" cy="0"/>
          <a:chOff x="0" y="0"/>
          <a:chExt cx="0" cy="0"/>
        </a:xfrm>
      </p:grpSpPr>
      <p:sp>
        <p:nvSpPr>
          <p:cNvPr id="5118"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19"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0"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1"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2"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3"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5125"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5126"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5127"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5128"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9"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0"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1"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2"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3"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3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85684846"/>
      </p:ext>
    </p:extLst>
  </p:cSld>
  <p:clrMapOvr>
    <a:masterClrMapping/>
  </p:clrMapOvr>
  <p:transition spd="med"/>
</p:sldLayout>
</file>

<file path=ppt/slideLayouts/slideLayout1602.xml><?xml version="1.0" encoding="utf-8"?>
<p:sldLayout xmlns:a="http://schemas.openxmlformats.org/drawingml/2006/main" xmlns:r="http://schemas.openxmlformats.org/officeDocument/2006/relationships" xmlns:p="http://schemas.openxmlformats.org/presentationml/2006/main" showMasterSp="0" type="tx">
  <p:cSld name="4_Content Slide 5">
    <p:bg>
      <p:bgPr>
        <a:solidFill>
          <a:srgbClr val="FFFFFF"/>
        </a:solidFill>
        <a:effectLst/>
      </p:bgPr>
    </p:bg>
    <p:spTree>
      <p:nvGrpSpPr>
        <p:cNvPr id="1" name=""/>
        <p:cNvGrpSpPr/>
        <p:nvPr/>
      </p:nvGrpSpPr>
      <p:grpSpPr>
        <a:xfrm>
          <a:off x="0" y="0"/>
          <a:ext cx="0" cy="0"/>
          <a:chOff x="0" y="0"/>
          <a:chExt cx="0" cy="0"/>
        </a:xfrm>
      </p:grpSpPr>
      <p:sp>
        <p:nvSpPr>
          <p:cNvPr id="5142"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514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44"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5"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6"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7"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8"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9"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50"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5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99273436"/>
      </p:ext>
    </p:extLst>
  </p:cSld>
  <p:clrMapOvr>
    <a:masterClrMapping/>
  </p:clrMapOvr>
  <p:transition spd="med"/>
</p:sldLayout>
</file>

<file path=ppt/slideLayouts/slideLayout1603.xml><?xml version="1.0" encoding="utf-8"?>
<p:sldLayout xmlns:a="http://schemas.openxmlformats.org/drawingml/2006/main" xmlns:r="http://schemas.openxmlformats.org/officeDocument/2006/relationships" xmlns:p="http://schemas.openxmlformats.org/presentationml/2006/main" showMasterSp="0" type="tx">
  <p:cSld name="10_Content 11">
    <p:bg>
      <p:bgPr>
        <a:solidFill>
          <a:srgbClr val="FFFFFF"/>
        </a:solidFill>
        <a:effectLst/>
      </p:bgPr>
    </p:bg>
    <p:spTree>
      <p:nvGrpSpPr>
        <p:cNvPr id="1" name=""/>
        <p:cNvGrpSpPr/>
        <p:nvPr/>
      </p:nvGrpSpPr>
      <p:grpSpPr>
        <a:xfrm>
          <a:off x="0" y="0"/>
          <a:ext cx="0" cy="0"/>
          <a:chOff x="0" y="0"/>
          <a:chExt cx="0" cy="0"/>
        </a:xfrm>
      </p:grpSpPr>
      <p:sp>
        <p:nvSpPr>
          <p:cNvPr id="5158"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5159"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60"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5161"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5162"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5163"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54634067"/>
      </p:ext>
    </p:extLst>
  </p:cSld>
  <p:clrMapOvr>
    <a:masterClrMapping/>
  </p:clrMapOvr>
  <p:transition spd="med"/>
</p:sldLayout>
</file>

<file path=ppt/slideLayouts/slideLayout1604.xml><?xml version="1.0" encoding="utf-8"?>
<p:sldLayout xmlns:a="http://schemas.openxmlformats.org/drawingml/2006/main" xmlns:r="http://schemas.openxmlformats.org/officeDocument/2006/relationships" xmlns:p="http://schemas.openxmlformats.org/presentationml/2006/main" showMasterSp="0" type="tx">
  <p:cSld name="16_Blank">
    <p:bg>
      <p:bgPr>
        <a:solidFill>
          <a:srgbClr val="FFFFFF"/>
        </a:solidFill>
        <a:effectLst/>
      </p:bgPr>
    </p:bg>
    <p:spTree>
      <p:nvGrpSpPr>
        <p:cNvPr id="1" name=""/>
        <p:cNvGrpSpPr/>
        <p:nvPr/>
      </p:nvGrpSpPr>
      <p:grpSpPr>
        <a:xfrm>
          <a:off x="0" y="0"/>
          <a:ext cx="0" cy="0"/>
          <a:chOff x="0" y="0"/>
          <a:chExt cx="0" cy="0"/>
        </a:xfrm>
      </p:grpSpPr>
      <p:pic>
        <p:nvPicPr>
          <p:cNvPr id="5170"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5171"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52263624"/>
      </p:ext>
    </p:extLst>
  </p:cSld>
  <p:clrMapOvr>
    <a:masterClrMapping/>
  </p:clrMapOvr>
  <p:transition spd="med"/>
</p:sldLayout>
</file>

<file path=ppt/slideLayouts/slideLayout1605.xml><?xml version="1.0" encoding="utf-8"?>
<p:sldLayout xmlns:a="http://schemas.openxmlformats.org/drawingml/2006/main" xmlns:r="http://schemas.openxmlformats.org/officeDocument/2006/relationships" xmlns:p="http://schemas.openxmlformats.org/presentationml/2006/main" showMasterSp="0" type="tx">
  <p:cSld name="11_Content 11">
    <p:bg>
      <p:bgPr>
        <a:solidFill>
          <a:srgbClr val="FFFFFF"/>
        </a:solidFill>
        <a:effectLst/>
      </p:bgPr>
    </p:bg>
    <p:spTree>
      <p:nvGrpSpPr>
        <p:cNvPr id="1" name=""/>
        <p:cNvGrpSpPr/>
        <p:nvPr/>
      </p:nvGrpSpPr>
      <p:grpSpPr>
        <a:xfrm>
          <a:off x="0" y="0"/>
          <a:ext cx="0" cy="0"/>
          <a:chOff x="0" y="0"/>
          <a:chExt cx="0" cy="0"/>
        </a:xfrm>
      </p:grpSpPr>
      <p:sp>
        <p:nvSpPr>
          <p:cNvPr id="5178"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79"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80"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5181"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5182"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5183"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77499338"/>
      </p:ext>
    </p:extLst>
  </p:cSld>
  <p:clrMapOvr>
    <a:masterClrMapping/>
  </p:clrMapOvr>
  <p:transition spd="med"/>
</p:sldLayout>
</file>

<file path=ppt/slideLayouts/slideLayout1606.xml><?xml version="1.0" encoding="utf-8"?>
<p:sldLayout xmlns:a="http://schemas.openxmlformats.org/drawingml/2006/main" xmlns:r="http://schemas.openxmlformats.org/officeDocument/2006/relationships" xmlns:p="http://schemas.openxmlformats.org/presentationml/2006/main" showMasterSp="0" type="tx">
  <p:cSld name="5_Content 6">
    <p:bg>
      <p:bgPr>
        <a:solidFill>
          <a:srgbClr val="FFFFFF"/>
        </a:solidFill>
        <a:effectLst/>
      </p:bgPr>
    </p:bg>
    <p:spTree>
      <p:nvGrpSpPr>
        <p:cNvPr id="1" name=""/>
        <p:cNvGrpSpPr/>
        <p:nvPr/>
      </p:nvGrpSpPr>
      <p:grpSpPr>
        <a:xfrm>
          <a:off x="0" y="0"/>
          <a:ext cx="0" cy="0"/>
          <a:chOff x="0" y="0"/>
          <a:chExt cx="0" cy="0"/>
        </a:xfrm>
      </p:grpSpPr>
      <p:sp>
        <p:nvSpPr>
          <p:cNvPr id="5190"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5191"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5192"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93"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5194"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95"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5196"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5197"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9737923"/>
      </p:ext>
    </p:extLst>
  </p:cSld>
  <p:clrMapOvr>
    <a:masterClrMapping/>
  </p:clrMapOvr>
  <p:transition spd="med"/>
</p:sldLayout>
</file>

<file path=ppt/slideLayouts/slideLayout1607.xml><?xml version="1.0" encoding="utf-8"?>
<p:sldLayout xmlns:a="http://schemas.openxmlformats.org/drawingml/2006/main" xmlns:r="http://schemas.openxmlformats.org/officeDocument/2006/relationships" xmlns:p="http://schemas.openxmlformats.org/presentationml/2006/main" showMasterSp="0" type="tx">
  <p:cSld name="1/3">
    <p:bg>
      <p:bgPr>
        <a:solidFill>
          <a:srgbClr val="FFFFFF"/>
        </a:solidFill>
        <a:effectLst/>
      </p:bgPr>
    </p:bg>
    <p:spTree>
      <p:nvGrpSpPr>
        <p:cNvPr id="1" name=""/>
        <p:cNvGrpSpPr/>
        <p:nvPr/>
      </p:nvGrpSpPr>
      <p:grpSpPr>
        <a:xfrm>
          <a:off x="0" y="0"/>
          <a:ext cx="0" cy="0"/>
          <a:chOff x="0" y="0"/>
          <a:chExt cx="0" cy="0"/>
        </a:xfrm>
      </p:grpSpPr>
      <p:sp>
        <p:nvSpPr>
          <p:cNvPr id="5204" name="4:3"/>
          <p:cNvSpPr>
            <a:spLocks noGrp="1"/>
          </p:cNvSpPr>
          <p:nvPr>
            <p:ph type="body" idx="13"/>
          </p:nvPr>
        </p:nvSpPr>
        <p:spPr>
          <a:xfrm>
            <a:off x="2283954" y="0"/>
            <a:ext cx="6858000" cy="6858000"/>
          </a:xfrm>
          <a:prstGeom prst="rect">
            <a:avLst/>
          </a:prstGeom>
          <a:solidFill>
            <a:srgbClr val="DCDEE0"/>
          </a:solidFill>
          <a:ln w="3175"/>
        </p:spPr>
        <p:txBody>
          <a:bodyPr>
            <a:noAutofit/>
          </a:bodyPr>
          <a:lstStyle>
            <a:lvl1pPr marL="0" indent="0" algn="ctr" defTabSz="171450">
              <a:lnSpc>
                <a:spcPts val="1050"/>
              </a:lnSpc>
              <a:spcBef>
                <a:spcPts val="0"/>
              </a:spcBef>
              <a:buSzTx/>
              <a:buNone/>
              <a:defRPr sz="750">
                <a:solidFill>
                  <a:srgbClr val="000000"/>
                </a:solidFill>
                <a:latin typeface="+mn-lt"/>
                <a:ea typeface="+mn-ea"/>
                <a:cs typeface="+mn-cs"/>
                <a:sym typeface="Helvetica"/>
              </a:defRPr>
            </a:lvl1pPr>
          </a:lstStyle>
          <a:p>
            <a:r>
              <a:t>4:3</a:t>
            </a:r>
          </a:p>
        </p:txBody>
      </p:sp>
      <p:sp>
        <p:nvSpPr>
          <p:cNvPr id="5205" name="Rectangle"/>
          <p:cNvSpPr>
            <a:spLocks noGrp="1"/>
          </p:cNvSpPr>
          <p:nvPr>
            <p:ph type="body" sz="half" idx="14"/>
          </p:nvPr>
        </p:nvSpPr>
        <p:spPr>
          <a:xfrm>
            <a:off x="-2046" y="0"/>
            <a:ext cx="2286000" cy="6858000"/>
          </a:xfrm>
          <a:prstGeom prst="rect">
            <a:avLst/>
          </a:prstGeom>
          <a:solidFill>
            <a:srgbClr val="F9F9F9"/>
          </a:solidFill>
          <a:ln w="3175"/>
        </p:spPr>
        <p:txBody>
          <a:bodyPr>
            <a:noAutofit/>
          </a:bodyPr>
          <a:lstStyle>
            <a:lvl1pPr marL="0" indent="0" algn="ctr">
              <a:spcBef>
                <a:spcPts val="0"/>
              </a:spcBef>
              <a:buSzTx/>
              <a:buNone/>
              <a:defRPr sz="1600">
                <a:solidFill>
                  <a:srgbClr val="000000"/>
                </a:solidFill>
                <a:latin typeface="+mn-lt"/>
                <a:ea typeface="+mn-ea"/>
                <a:cs typeface="+mn-cs"/>
                <a:sym typeface="Helvetica"/>
              </a:defRPr>
            </a:lvl1pPr>
          </a:lstStyle>
          <a:p>
            <a:pPr marL="0" indent="0" algn="ctr">
              <a:spcBef>
                <a:spcPts val="0"/>
              </a:spcBef>
              <a:buSzTx/>
              <a:buNone/>
              <a:defRPr sz="1600">
                <a:solidFill>
                  <a:srgbClr val="000000"/>
                </a:solidFill>
                <a:latin typeface="+mn-lt"/>
                <a:ea typeface="+mn-ea"/>
                <a:cs typeface="+mn-cs"/>
                <a:sym typeface="Helvetica"/>
              </a:defRPr>
            </a:pPr>
            <a:endParaRPr/>
          </a:p>
        </p:txBody>
      </p:sp>
      <p:sp>
        <p:nvSpPr>
          <p:cNvPr id="5206" name="Grid &amp; Composition"/>
          <p:cNvSpPr txBox="1">
            <a:spLocks noGrp="1"/>
          </p:cNvSpPr>
          <p:nvPr>
            <p:ph type="body" sz="quarter" idx="15"/>
          </p:nvPr>
        </p:nvSpPr>
        <p:spPr>
          <a:xfrm>
            <a:off x="1287009"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Grid &amp; Composition</a:t>
            </a:r>
          </a:p>
        </p:txBody>
      </p:sp>
      <p:sp>
        <p:nvSpPr>
          <p:cNvPr id="5207" name="System 360"/>
          <p:cNvSpPr txBox="1">
            <a:spLocks noGrp="1"/>
          </p:cNvSpPr>
          <p:nvPr>
            <p:ph type="body" sz="quarter" idx="16"/>
          </p:nvPr>
        </p:nvSpPr>
        <p:spPr>
          <a:xfrm>
            <a:off x="139246"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System 360</a:t>
            </a:r>
          </a:p>
        </p:txBody>
      </p:sp>
      <p:sp>
        <p:nvSpPr>
          <p:cNvPr id="520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62241631"/>
      </p:ext>
    </p:extLst>
  </p:cSld>
  <p:clrMapOvr>
    <a:masterClrMapping/>
  </p:clrMapOvr>
  <p:transition spd="med"/>
</p:sldLayout>
</file>

<file path=ppt/slideLayouts/slideLayout1608.xml><?xml version="1.0" encoding="utf-8"?>
<p:sldLayout xmlns:a="http://schemas.openxmlformats.org/drawingml/2006/main" xmlns:r="http://schemas.openxmlformats.org/officeDocument/2006/relationships" xmlns:p="http://schemas.openxmlformats.org/presentationml/2006/main" showMasterSp="0" type="tx">
  <p:cSld name="5_ Thank You 4">
    <p:bg>
      <p:bgPr>
        <a:solidFill>
          <a:srgbClr val="FFFFFF"/>
        </a:solidFill>
        <a:effectLst/>
      </p:bgPr>
    </p:bg>
    <p:spTree>
      <p:nvGrpSpPr>
        <p:cNvPr id="1" name=""/>
        <p:cNvGrpSpPr/>
        <p:nvPr/>
      </p:nvGrpSpPr>
      <p:grpSpPr>
        <a:xfrm>
          <a:off x="0" y="0"/>
          <a:ext cx="0" cy="0"/>
          <a:chOff x="0" y="0"/>
          <a:chExt cx="0" cy="0"/>
        </a:xfrm>
      </p:grpSpPr>
      <p:sp>
        <p:nvSpPr>
          <p:cNvPr id="5215" name="Thank you!"/>
          <p:cNvSpPr>
            <a:spLocks noGrp="1"/>
          </p:cNvSpPr>
          <p:nvPr>
            <p:ph type="body" sz="quarter" idx="13"/>
          </p:nvPr>
        </p:nvSpPr>
        <p:spPr>
          <a:xfrm>
            <a:off x="2848717" y="2991060"/>
            <a:ext cx="3545842" cy="875881"/>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6" name="Slide Number"/>
          <p:cNvSpPr>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70912999"/>
      </p:ext>
    </p:extLst>
  </p:cSld>
  <p:clrMapOvr>
    <a:masterClrMapping/>
  </p:clrMapOvr>
  <p:transition spd="med"/>
</p:sldLayout>
</file>

<file path=ppt/slideLayouts/slideLayout1609.xml><?xml version="1.0" encoding="utf-8"?>
<p:sldLayout xmlns:a="http://schemas.openxmlformats.org/drawingml/2006/main" xmlns:r="http://schemas.openxmlformats.org/officeDocument/2006/relationships" xmlns:p="http://schemas.openxmlformats.org/presentationml/2006/main" showMasterSp="0" type="tx">
  <p:cSld name="12_Title and Content">
    <p:bg>
      <p:bgPr>
        <a:solidFill>
          <a:srgbClr val="FFFFFF"/>
        </a:solidFill>
        <a:effectLst/>
      </p:bgPr>
    </p:bg>
    <p:spTree>
      <p:nvGrpSpPr>
        <p:cNvPr id="1" name=""/>
        <p:cNvGrpSpPr/>
        <p:nvPr/>
      </p:nvGrpSpPr>
      <p:grpSpPr>
        <a:xfrm>
          <a:off x="0" y="0"/>
          <a:ext cx="0" cy="0"/>
          <a:chOff x="0" y="0"/>
          <a:chExt cx="0" cy="0"/>
        </a:xfrm>
      </p:grpSpPr>
      <p:sp>
        <p:nvSpPr>
          <p:cNvPr id="5223" name="Title Text"/>
          <p:cNvSpPr txBox="1">
            <a:spLocks noGrp="1"/>
          </p:cNvSpPr>
          <p:nvPr>
            <p:ph type="title"/>
          </p:nvPr>
        </p:nvSpPr>
        <p:spPr>
          <a:xfrm>
            <a:off x="628650" y="365125"/>
            <a:ext cx="7886700" cy="640716"/>
          </a:xfrm>
          <a:prstGeom prst="rect">
            <a:avLst/>
          </a:prstGeom>
        </p:spPr>
        <p:txBody>
          <a:bodyPr lIns="91439" tIns="91439" rIns="91439" bIns="9143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5224" name="Body Level One…"/>
          <p:cNvSpPr txBox="1">
            <a:spLocks noGrp="1"/>
          </p:cNvSpPr>
          <p:nvPr>
            <p:ph type="body" idx="1"/>
          </p:nvPr>
        </p:nvSpPr>
        <p:spPr>
          <a:xfrm>
            <a:off x="628650" y="1280160"/>
            <a:ext cx="7886700" cy="5130801"/>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37147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5829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78105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9525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5225" name="Slide Number"/>
          <p:cNvSpPr txBox="1">
            <a:spLocks noGrp="1"/>
          </p:cNvSpPr>
          <p:nvPr>
            <p:ph type="sldNum" sz="quarter" idx="2"/>
          </p:nvPr>
        </p:nvSpPr>
        <p:spPr>
          <a:xfrm>
            <a:off x="6227472" y="6194769"/>
            <a:ext cx="325728" cy="323163"/>
          </a:xfrm>
          <a:prstGeom prst="rect">
            <a:avLst/>
          </a:prstGeom>
        </p:spPr>
        <p:txBody>
          <a:bodyPr lIns="91439" tIns="91439" rIns="91439" bIns="91439" anchor="ctr"/>
          <a:lstStyle>
            <a:lvl1pPr algn="r" defTabSz="6858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13369455"/>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x">
  <p:cSld name="4_Title Only">
    <p:bg>
      <p:bgPr>
        <a:solidFill>
          <a:srgbClr val="FFFFFF"/>
        </a:solidFill>
        <a:effectLst/>
      </p:bgPr>
    </p:bg>
    <p:spTree>
      <p:nvGrpSpPr>
        <p:cNvPr id="1" name=""/>
        <p:cNvGrpSpPr/>
        <p:nvPr/>
      </p:nvGrpSpPr>
      <p:grpSpPr>
        <a:xfrm>
          <a:off x="0" y="0"/>
          <a:ext cx="0" cy="0"/>
          <a:chOff x="0" y="0"/>
          <a:chExt cx="0" cy="0"/>
        </a:xfrm>
      </p:grpSpPr>
      <p:sp>
        <p:nvSpPr>
          <p:cNvPr id="208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8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8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1800" spc="-23">
                <a:solidFill>
                  <a:srgbClr val="000000"/>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1835060643"/>
      </p:ext>
    </p:extLst>
  </p:cSld>
  <p:clrMapOvr>
    <a:masterClrMapping/>
  </p:clrMapOvr>
  <p:transition spd="med"/>
</p:sldLayout>
</file>

<file path=ppt/slideLayouts/slideLayout1610.xml><?xml version="1.0" encoding="utf-8"?>
<p:sldLayout xmlns:a="http://schemas.openxmlformats.org/drawingml/2006/main" xmlns:r="http://schemas.openxmlformats.org/officeDocument/2006/relationships" xmlns:p="http://schemas.openxmlformats.org/presentationml/2006/main" showMasterSp="0" type="tx">
  <p:cSld name="12_Content 11">
    <p:bg>
      <p:bgPr>
        <a:solidFill>
          <a:srgbClr val="FFFFFF"/>
        </a:solidFill>
        <a:effectLst/>
      </p:bgPr>
    </p:bg>
    <p:spTree>
      <p:nvGrpSpPr>
        <p:cNvPr id="1" name=""/>
        <p:cNvGrpSpPr/>
        <p:nvPr/>
      </p:nvGrpSpPr>
      <p:grpSpPr>
        <a:xfrm>
          <a:off x="0" y="0"/>
          <a:ext cx="0" cy="0"/>
          <a:chOff x="0" y="0"/>
          <a:chExt cx="0" cy="0"/>
        </a:xfrm>
      </p:grpSpPr>
      <p:sp>
        <p:nvSpPr>
          <p:cNvPr id="5232" name="IBM Cloud Container Service  |  IBM Confidential  |  ©2017 IBM Corporation"/>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IBM Cloud Container Service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©2017 IBM Corporation</a:t>
            </a:r>
          </a:p>
        </p:txBody>
      </p:sp>
      <p:sp>
        <p:nvSpPr>
          <p:cNvPr id="523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3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523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523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5237" name="Slide Number"/>
          <p:cNvSpPr txBox="1">
            <a:spLocks noGrp="1"/>
          </p:cNvSpPr>
          <p:nvPr>
            <p:ph type="sldNum" sz="quarter" idx="2"/>
          </p:nvPr>
        </p:nvSpPr>
        <p:spPr>
          <a:xfrm>
            <a:off x="8791191" y="6483048"/>
            <a:ext cx="243656" cy="241092"/>
          </a:xfrm>
          <a:prstGeom prst="rect">
            <a:avLst/>
          </a:prstGeom>
        </p:spPr>
        <p:txBody>
          <a:bodyPr/>
          <a:lstStyle>
            <a:lvl1pPr>
              <a:defRPr>
                <a:solidFill>
                  <a:srgbClr val="8C9BA5"/>
                </a:solidFill>
              </a:defRPr>
            </a:lvl1pPr>
          </a:lstStyle>
          <a:p>
            <a:fld id="{86CB4B4D-7CA3-9044-876B-883B54F8677D}" type="slidenum">
              <a:t>‹#›</a:t>
            </a:fld>
            <a:endParaRPr/>
          </a:p>
        </p:txBody>
      </p:sp>
    </p:spTree>
    <p:extLst>
      <p:ext uri="{BB962C8B-B14F-4D97-AF65-F5344CB8AC3E}">
        <p14:creationId xmlns:p14="http://schemas.microsoft.com/office/powerpoint/2010/main" val="322930512"/>
      </p:ext>
    </p:extLst>
  </p:cSld>
  <p:clrMapOvr>
    <a:masterClrMapping/>
  </p:clrMapOvr>
  <p:transition spd="med"/>
</p:sldLayout>
</file>

<file path=ppt/slideLayouts/slideLayout1611.xml><?xml version="1.0" encoding="utf-8"?>
<p:sldLayout xmlns:a="http://schemas.openxmlformats.org/drawingml/2006/main" xmlns:r="http://schemas.openxmlformats.org/officeDocument/2006/relationships" xmlns:p="http://schemas.openxmlformats.org/presentationml/2006/main" showMasterSp="0" type="tx">
  <p:cSld name="8_Title Only">
    <p:bg>
      <p:bgPr>
        <a:solidFill>
          <a:srgbClr val="FFFFFF"/>
        </a:solidFill>
        <a:effectLst/>
      </p:bgPr>
    </p:bg>
    <p:spTree>
      <p:nvGrpSpPr>
        <p:cNvPr id="1" name=""/>
        <p:cNvGrpSpPr/>
        <p:nvPr/>
      </p:nvGrpSpPr>
      <p:grpSpPr>
        <a:xfrm>
          <a:off x="0" y="0"/>
          <a:ext cx="0" cy="0"/>
          <a:chOff x="0" y="0"/>
          <a:chExt cx="0" cy="0"/>
        </a:xfrm>
      </p:grpSpPr>
      <p:sp>
        <p:nvSpPr>
          <p:cNvPr id="5244" name="Slide Number"/>
          <p:cNvSpPr txBox="1">
            <a:spLocks noGrp="1"/>
          </p:cNvSpPr>
          <p:nvPr>
            <p:ph type="sldNum" sz="quarter" idx="2"/>
          </p:nvPr>
        </p:nvSpPr>
        <p:spPr>
          <a:xfrm>
            <a:off x="8609410" y="6654672"/>
            <a:ext cx="94578" cy="92333"/>
          </a:xfrm>
          <a:prstGeom prst="rect">
            <a:avLst/>
          </a:prstGeom>
        </p:spPr>
        <p:txBody>
          <a:bodyPr lIns="0" tIns="0" rIns="0" bIns="0" anchor="ctr"/>
          <a:lstStyle>
            <a:lvl1pPr algn="l" defTabSz="342900">
              <a:defRPr sz="600">
                <a:solidFill>
                  <a:srgbClr val="7F7F7F"/>
                </a:solidFill>
                <a:latin typeface="Arial"/>
                <a:ea typeface="Arial"/>
                <a:cs typeface="Arial"/>
                <a:sym typeface="Arial"/>
              </a:defRPr>
            </a:lvl1pPr>
          </a:lstStyle>
          <a:p>
            <a:fld id="{86CB4B4D-7CA3-9044-876B-883B54F8677D}" type="slidenum">
              <a:t>‹#›</a:t>
            </a:fld>
            <a:endParaRPr/>
          </a:p>
        </p:txBody>
      </p:sp>
      <p:sp>
        <p:nvSpPr>
          <p:cNvPr id="5245" name="TextBox 9"/>
          <p:cNvSpPr txBox="1"/>
          <p:nvPr/>
        </p:nvSpPr>
        <p:spPr>
          <a:xfrm>
            <a:off x="381000" y="6421438"/>
            <a:ext cx="495823" cy="189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1106" tIns="31106" rIns="31106" bIns="31106">
            <a:spAutoFit/>
          </a:bodyPr>
          <a:lstStyle>
            <a:lvl1pPr defTabSz="1679516">
              <a:lnSpc>
                <a:spcPct val="100000"/>
              </a:lnSpc>
              <a:defRPr sz="2200" spc="-54">
                <a:solidFill>
                  <a:srgbClr val="808080"/>
                </a:solidFill>
                <a:latin typeface="Arial"/>
                <a:ea typeface="Arial"/>
                <a:cs typeface="Arial"/>
                <a:sym typeface="Arial"/>
              </a:defRPr>
            </a:lvl1pPr>
          </a:lstStyle>
          <a:p>
            <a:r>
              <a:rPr sz="825"/>
              <a:t>IBM Cloud</a:t>
            </a:r>
          </a:p>
        </p:txBody>
      </p:sp>
      <p:sp>
        <p:nvSpPr>
          <p:cNvPr id="5246" name="TextBox 5"/>
          <p:cNvSpPr txBox="1"/>
          <p:nvPr/>
        </p:nvSpPr>
        <p:spPr>
          <a:xfrm>
            <a:off x="3657600" y="659434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lnSpc>
                <a:spcPct val="100000"/>
              </a:lnSpc>
              <a:defRPr sz="1600">
                <a:solidFill>
                  <a:srgbClr val="7F7F7F"/>
                </a:solidFill>
                <a:latin typeface="Arial"/>
                <a:ea typeface="Arial"/>
                <a:cs typeface="Arial"/>
                <a:sym typeface="Arial"/>
              </a:defRPr>
            </a:lvl1pPr>
          </a:lstStyle>
          <a:p>
            <a:r>
              <a:rPr sz="600"/>
              <a:t>© IBM Corporation / Confidential </a:t>
            </a:r>
          </a:p>
        </p:txBody>
      </p:sp>
      <p:sp>
        <p:nvSpPr>
          <p:cNvPr id="5247" name="TextBox 6"/>
          <p:cNvSpPr txBox="1"/>
          <p:nvPr/>
        </p:nvSpPr>
        <p:spPr>
          <a:xfrm>
            <a:off x="8610600" y="6648108"/>
            <a:ext cx="332185" cy="103875"/>
          </a:xfrm>
          <a:prstGeom prst="rect">
            <a:avLst/>
          </a:prstGeom>
          <a:ln w="12700">
            <a:miter lim="400000"/>
          </a:ln>
        </p:spPr>
        <p:txBody>
          <a:bodyPr lIns="0" tIns="0" rIns="0" bIns="0" anchor="ctr">
            <a:spAutoFit/>
          </a:bodyPr>
          <a:lstStyle/>
          <a:p>
            <a:pPr defTabSz="342900">
              <a:lnSpc>
                <a:spcPct val="100000"/>
              </a:lnSpc>
              <a:defRPr sz="1800">
                <a:solidFill>
                  <a:srgbClr val="7F7F7F"/>
                </a:solidFill>
                <a:latin typeface="Arial"/>
                <a:ea typeface="Arial"/>
                <a:cs typeface="Arial"/>
                <a:sym typeface="Arial"/>
              </a:defRPr>
            </a:pPr>
            <a:endParaRPr sz="675"/>
          </a:p>
        </p:txBody>
      </p:sp>
      <p:sp>
        <p:nvSpPr>
          <p:cNvPr id="5248" name="Title Text"/>
          <p:cNvSpPr txBox="1">
            <a:spLocks noGrp="1"/>
          </p:cNvSpPr>
          <p:nvPr>
            <p:ph type="title"/>
          </p:nvPr>
        </p:nvSpPr>
        <p:spPr>
          <a:xfrm>
            <a:off x="534591" y="457200"/>
            <a:ext cx="8108157" cy="503238"/>
          </a:xfrm>
          <a:prstGeom prst="rect">
            <a:avLst/>
          </a:prstGeom>
        </p:spPr>
        <p:txBody>
          <a:bodyPr lIns="97730" tIns="97730" rIns="97730" bIns="97730"/>
          <a:lstStyle>
            <a:lvl1pPr defTabSz="308372">
              <a:defRPr sz="1575" spc="-20">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891273443"/>
      </p:ext>
    </p:extLst>
  </p:cSld>
  <p:clrMapOvr>
    <a:masterClrMapping/>
  </p:clrMapOvr>
  <p:transition spd="med"/>
</p:sldLayout>
</file>

<file path=ppt/slideLayouts/slideLayout1612.xml><?xml version="1.0" encoding="utf-8"?>
<p:sldLayout xmlns:a="http://schemas.openxmlformats.org/drawingml/2006/main" xmlns:r="http://schemas.openxmlformats.org/officeDocument/2006/relationships" xmlns:p="http://schemas.openxmlformats.org/presentationml/2006/main" showMasterSp="0" type="tx">
  <p:cSld name="Light Content Slide">
    <p:bg>
      <p:bgPr>
        <a:solidFill>
          <a:srgbClr val="C86563"/>
        </a:solidFill>
        <a:effectLst/>
      </p:bgPr>
    </p:bg>
    <p:spTree>
      <p:nvGrpSpPr>
        <p:cNvPr id="1" name=""/>
        <p:cNvGrpSpPr/>
        <p:nvPr/>
      </p:nvGrpSpPr>
      <p:grpSpPr>
        <a:xfrm>
          <a:off x="0" y="0"/>
          <a:ext cx="0" cy="0"/>
          <a:chOff x="0" y="0"/>
          <a:chExt cx="0" cy="0"/>
        </a:xfrm>
      </p:grpSpPr>
      <p:sp>
        <p:nvSpPr>
          <p:cNvPr id="5255" name="Body Level One…"/>
          <p:cNvSpPr txBox="1">
            <a:spLocks noGrp="1"/>
          </p:cNvSpPr>
          <p:nvPr>
            <p:ph type="body" sz="quarter" idx="1"/>
          </p:nvPr>
        </p:nvSpPr>
        <p:spPr>
          <a:xfrm>
            <a:off x="1285875" y="254001"/>
            <a:ext cx="2263640" cy="521224"/>
          </a:xfrm>
          <a:prstGeom prst="rect">
            <a:avLst/>
          </a:prstGeom>
        </p:spPr>
        <p:txBody>
          <a:bodyPr lIns="91437" tIns="91437" rIns="91437" bIns="91437" anchor="t"/>
          <a:lstStyle>
            <a:lvl1pPr marL="0" indent="0" defTabSz="582930">
              <a:lnSpc>
                <a:spcPct val="90000"/>
              </a:lnSpc>
              <a:spcBef>
                <a:spcPts val="0"/>
              </a:spcBef>
              <a:buSzTx/>
              <a:buNone/>
              <a:defRPr sz="2250" b="1">
                <a:solidFill>
                  <a:srgbClr val="8064A2"/>
                </a:solidFill>
                <a:latin typeface="Arial"/>
                <a:ea typeface="Arial"/>
                <a:cs typeface="Arial"/>
                <a:sym typeface="Arial"/>
              </a:defRPr>
            </a:lvl1pPr>
            <a:lvl2pPr marL="401070" indent="-229620" defTabSz="582930">
              <a:lnSpc>
                <a:spcPct val="90000"/>
              </a:lnSpc>
              <a:spcBef>
                <a:spcPts val="0"/>
              </a:spcBef>
              <a:buSzPct val="100000"/>
              <a:buChar char="–"/>
              <a:defRPr sz="2250" b="1">
                <a:solidFill>
                  <a:srgbClr val="8064A2"/>
                </a:solidFill>
                <a:latin typeface="Arial"/>
                <a:ea typeface="Arial"/>
                <a:cs typeface="Arial"/>
                <a:sym typeface="Arial"/>
              </a:defRPr>
            </a:lvl2pPr>
            <a:lvl3pPr marL="557213" indent="-214313" defTabSz="582930">
              <a:lnSpc>
                <a:spcPct val="90000"/>
              </a:lnSpc>
              <a:spcBef>
                <a:spcPts val="0"/>
              </a:spcBef>
              <a:buSzPct val="100000"/>
              <a:defRPr sz="2250" b="1">
                <a:solidFill>
                  <a:srgbClr val="8064A2"/>
                </a:solidFill>
                <a:latin typeface="Arial"/>
                <a:ea typeface="Arial"/>
                <a:cs typeface="Arial"/>
                <a:sym typeface="Arial"/>
              </a:defRPr>
            </a:lvl3pPr>
            <a:lvl4pPr marL="771525" indent="-257175" defTabSz="582930">
              <a:lnSpc>
                <a:spcPct val="90000"/>
              </a:lnSpc>
              <a:spcBef>
                <a:spcPts val="0"/>
              </a:spcBef>
              <a:buSzPct val="100000"/>
              <a:buChar char="–"/>
              <a:defRPr sz="2250" b="1">
                <a:solidFill>
                  <a:srgbClr val="8064A2"/>
                </a:solidFill>
                <a:latin typeface="Arial"/>
                <a:ea typeface="Arial"/>
                <a:cs typeface="Arial"/>
                <a:sym typeface="Arial"/>
              </a:defRPr>
            </a:lvl4pPr>
            <a:lvl5pPr marL="942975" indent="-257175" defTabSz="582930">
              <a:lnSpc>
                <a:spcPct val="90000"/>
              </a:lnSpc>
              <a:spcBef>
                <a:spcPts val="0"/>
              </a:spcBef>
              <a:buSzPct val="100000"/>
              <a:buChar char="»"/>
              <a:defRPr sz="2250" b="1">
                <a:solidFill>
                  <a:srgbClr val="8064A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56" name="Label"/>
          <p:cNvSpPr txBox="1">
            <a:spLocks noGrp="1"/>
          </p:cNvSpPr>
          <p:nvPr>
            <p:ph type="body" sz="quarter" idx="13"/>
          </p:nvPr>
        </p:nvSpPr>
        <p:spPr>
          <a:xfrm>
            <a:off x="1986598"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7" name="Lorem ipsum dolor sit amet, consectetur adipiscing elit, sed do eiusmod tempor incididunt ut labore et."/>
          <p:cNvSpPr txBox="1">
            <a:spLocks noGrp="1"/>
          </p:cNvSpPr>
          <p:nvPr>
            <p:ph type="body" sz="quarter" idx="14"/>
          </p:nvPr>
        </p:nvSpPr>
        <p:spPr>
          <a:xfrm>
            <a:off x="1986598" y="1781049"/>
            <a:ext cx="2364081"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58" name="Label"/>
          <p:cNvSpPr txBox="1">
            <a:spLocks noGrp="1"/>
          </p:cNvSpPr>
          <p:nvPr>
            <p:ph type="body" sz="quarter" idx="15"/>
          </p:nvPr>
        </p:nvSpPr>
        <p:spPr>
          <a:xfrm>
            <a:off x="1986598"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9" name="Lorem ipsum dolor sit amet, consectetur adipiscing elit, sed do eiusmod tempor incididunt ut labore et."/>
          <p:cNvSpPr txBox="1">
            <a:spLocks noGrp="1"/>
          </p:cNvSpPr>
          <p:nvPr>
            <p:ph type="body" sz="quarter" idx="16"/>
          </p:nvPr>
        </p:nvSpPr>
        <p:spPr>
          <a:xfrm>
            <a:off x="1986598"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0" name="Label"/>
          <p:cNvSpPr txBox="1">
            <a:spLocks noGrp="1"/>
          </p:cNvSpPr>
          <p:nvPr>
            <p:ph type="body" sz="quarter" idx="17"/>
          </p:nvPr>
        </p:nvSpPr>
        <p:spPr>
          <a:xfrm>
            <a:off x="1986598"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1" name="Lorem ipsum dolor sit amet, consectetur adipiscing elit, sed do eiusmod tempor incididunt ut labore et."/>
          <p:cNvSpPr txBox="1">
            <a:spLocks noGrp="1"/>
          </p:cNvSpPr>
          <p:nvPr>
            <p:ph type="body" sz="quarter" idx="18"/>
          </p:nvPr>
        </p:nvSpPr>
        <p:spPr>
          <a:xfrm>
            <a:off x="1986598" y="4753074"/>
            <a:ext cx="2364081"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2" name="Label"/>
          <p:cNvSpPr txBox="1">
            <a:spLocks noGrp="1"/>
          </p:cNvSpPr>
          <p:nvPr>
            <p:ph type="body" sz="quarter" idx="19"/>
          </p:nvPr>
        </p:nvSpPr>
        <p:spPr>
          <a:xfrm>
            <a:off x="4793323"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3" name="Lorem ipsum dolor sit amet, consectetur adipiscing elit, sed do eiusmod tempor incididunt ut labore et."/>
          <p:cNvSpPr txBox="1">
            <a:spLocks noGrp="1"/>
          </p:cNvSpPr>
          <p:nvPr>
            <p:ph type="body" sz="quarter" idx="20"/>
          </p:nvPr>
        </p:nvSpPr>
        <p:spPr>
          <a:xfrm>
            <a:off x="4793323" y="1781049"/>
            <a:ext cx="2364080"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4" name="Label"/>
          <p:cNvSpPr txBox="1">
            <a:spLocks noGrp="1"/>
          </p:cNvSpPr>
          <p:nvPr>
            <p:ph type="body" sz="quarter" idx="21"/>
          </p:nvPr>
        </p:nvSpPr>
        <p:spPr>
          <a:xfrm>
            <a:off x="4793323"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5" name="Lorem ipsum dolor sit amet, consectetur adipiscing elit, sed do eiusmod tempor incididunt ut labore et."/>
          <p:cNvSpPr txBox="1">
            <a:spLocks noGrp="1"/>
          </p:cNvSpPr>
          <p:nvPr>
            <p:ph type="body" sz="quarter" idx="22"/>
          </p:nvPr>
        </p:nvSpPr>
        <p:spPr>
          <a:xfrm>
            <a:off x="4793323"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6" name="Label"/>
          <p:cNvSpPr txBox="1">
            <a:spLocks noGrp="1"/>
          </p:cNvSpPr>
          <p:nvPr>
            <p:ph type="body" sz="quarter" idx="23"/>
          </p:nvPr>
        </p:nvSpPr>
        <p:spPr>
          <a:xfrm>
            <a:off x="4793323"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7" name="Lorem ipsum dolor sit amet, consectetur adipiscing elit, sed do eiusmod tempor incididunt ut labore et."/>
          <p:cNvSpPr txBox="1">
            <a:spLocks noGrp="1"/>
          </p:cNvSpPr>
          <p:nvPr>
            <p:ph type="body" sz="quarter" idx="24"/>
          </p:nvPr>
        </p:nvSpPr>
        <p:spPr>
          <a:xfrm>
            <a:off x="4793323" y="4753074"/>
            <a:ext cx="2364080"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8" name="Slide Number"/>
          <p:cNvSpPr txBox="1">
            <a:spLocks noGrp="1"/>
          </p:cNvSpPr>
          <p:nvPr>
            <p:ph type="sldNum" sz="quarter" idx="2"/>
          </p:nvPr>
        </p:nvSpPr>
        <p:spPr>
          <a:xfrm>
            <a:off x="1214438" y="6474173"/>
            <a:ext cx="319312" cy="323159"/>
          </a:xfrm>
          <a:prstGeom prst="rect">
            <a:avLst/>
          </a:prstGeom>
        </p:spPr>
        <p:txBody>
          <a:bodyPr lIns="91437" tIns="91437" rIns="91437" bIns="91437"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061086946"/>
      </p:ext>
    </p:extLst>
  </p:cSld>
  <p:clrMapOvr>
    <a:masterClrMapping/>
  </p:clrMapOvr>
  <p:transition spd="med"/>
</p:sldLayout>
</file>

<file path=ppt/slideLayouts/slideLayout1613.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5275" name="Title Text"/>
          <p:cNvSpPr txBox="1">
            <a:spLocks noGrp="1"/>
          </p:cNvSpPr>
          <p:nvPr>
            <p:ph type="title"/>
          </p:nvPr>
        </p:nvSpPr>
        <p:spPr>
          <a:xfrm>
            <a:off x="311700" y="593367"/>
            <a:ext cx="8520601" cy="763601"/>
          </a:xfrm>
          <a:prstGeom prst="rect">
            <a:avLst/>
          </a:prstGeom>
        </p:spPr>
        <p:txBody>
          <a:bodyPr lIns="243799" tIns="243799" rIns="243799" bIns="243799" anchor="t"/>
          <a:lstStyle>
            <a:lvl1pPr defTabSz="914400">
              <a:defRPr sz="2700" b="0">
                <a:solidFill>
                  <a:srgbClr val="000000"/>
                </a:solidFill>
                <a:latin typeface="Roboto"/>
                <a:ea typeface="Roboto"/>
                <a:cs typeface="Roboto"/>
                <a:sym typeface="Roboto"/>
              </a:defRPr>
            </a:lvl1pPr>
          </a:lstStyle>
          <a:p>
            <a:r>
              <a:t>Title Text</a:t>
            </a:r>
          </a:p>
        </p:txBody>
      </p:sp>
      <p:sp>
        <p:nvSpPr>
          <p:cNvPr id="5276" name="Body Level One…"/>
          <p:cNvSpPr txBox="1">
            <a:spLocks noGrp="1"/>
          </p:cNvSpPr>
          <p:nvPr>
            <p:ph type="body" idx="1"/>
          </p:nvPr>
        </p:nvSpPr>
        <p:spPr>
          <a:xfrm>
            <a:off x="311700" y="1536633"/>
            <a:ext cx="8520601" cy="4555201"/>
          </a:xfrm>
          <a:prstGeom prst="rect">
            <a:avLst/>
          </a:prstGeom>
        </p:spPr>
        <p:txBody>
          <a:bodyPr lIns="243799" tIns="243799" rIns="243799" bIns="243799" anchor="t"/>
          <a:lstStyle>
            <a:lvl1pPr marL="0" indent="0" defTabSz="914400">
              <a:lnSpc>
                <a:spcPct val="115000"/>
              </a:lnSpc>
              <a:spcBef>
                <a:spcPts val="1575"/>
              </a:spcBef>
              <a:buSzTx/>
              <a:buNone/>
              <a:defRPr sz="1800">
                <a:solidFill>
                  <a:srgbClr val="595959"/>
                </a:solidFill>
                <a:latin typeface="Roboto"/>
                <a:ea typeface="Roboto"/>
                <a:cs typeface="Roboto"/>
                <a:sym typeface="Roboto"/>
              </a:defRPr>
            </a:lvl1pPr>
            <a:lvl2pPr marL="0" indent="0" defTabSz="914400">
              <a:lnSpc>
                <a:spcPct val="115000"/>
              </a:lnSpc>
              <a:spcBef>
                <a:spcPts val="1575"/>
              </a:spcBef>
              <a:buSzTx/>
              <a:buNone/>
              <a:defRPr sz="1800">
                <a:solidFill>
                  <a:srgbClr val="595959"/>
                </a:solidFill>
                <a:latin typeface="Roboto"/>
                <a:ea typeface="Roboto"/>
                <a:cs typeface="Roboto"/>
                <a:sym typeface="Roboto"/>
              </a:defRPr>
            </a:lvl2pPr>
            <a:lvl3pPr marL="0" indent="0" defTabSz="914400">
              <a:lnSpc>
                <a:spcPct val="115000"/>
              </a:lnSpc>
              <a:spcBef>
                <a:spcPts val="1575"/>
              </a:spcBef>
              <a:buSzTx/>
              <a:buNone/>
              <a:defRPr sz="1800">
                <a:solidFill>
                  <a:srgbClr val="595959"/>
                </a:solidFill>
                <a:latin typeface="Roboto"/>
                <a:ea typeface="Roboto"/>
                <a:cs typeface="Roboto"/>
                <a:sym typeface="Roboto"/>
              </a:defRPr>
            </a:lvl3pPr>
            <a:lvl4pPr marL="0" indent="0" defTabSz="914400">
              <a:lnSpc>
                <a:spcPct val="115000"/>
              </a:lnSpc>
              <a:spcBef>
                <a:spcPts val="1575"/>
              </a:spcBef>
              <a:buSzTx/>
              <a:buNone/>
              <a:defRPr sz="1800">
                <a:solidFill>
                  <a:srgbClr val="595959"/>
                </a:solidFill>
                <a:latin typeface="Roboto"/>
                <a:ea typeface="Roboto"/>
                <a:cs typeface="Roboto"/>
                <a:sym typeface="Roboto"/>
              </a:defRPr>
            </a:lvl4pPr>
            <a:lvl5pPr marL="0" indent="0" defTabSz="914400">
              <a:lnSpc>
                <a:spcPct val="115000"/>
              </a:lnSpc>
              <a:spcBef>
                <a:spcPts val="1575"/>
              </a:spcBef>
              <a:buSzTx/>
              <a:buNone/>
              <a:defRPr sz="1800">
                <a:solidFill>
                  <a:srgbClr val="595959"/>
                </a:solid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pic>
        <p:nvPicPr>
          <p:cNvPr id="5277" name="Shape 20" descr="Shape 20"/>
          <p:cNvPicPr>
            <a:picLocks noChangeAspect="1"/>
          </p:cNvPicPr>
          <p:nvPr/>
        </p:nvPicPr>
        <p:blipFill>
          <a:blip r:embed="rId2">
            <a:extLst/>
          </a:blip>
          <a:stretch>
            <a:fillRect/>
          </a:stretch>
        </p:blipFill>
        <p:spPr>
          <a:xfrm>
            <a:off x="108574" y="5868567"/>
            <a:ext cx="439126" cy="873868"/>
          </a:xfrm>
          <a:prstGeom prst="rect">
            <a:avLst/>
          </a:prstGeom>
          <a:ln w="12700">
            <a:miter lim="400000"/>
          </a:ln>
        </p:spPr>
      </p:pic>
      <p:sp>
        <p:nvSpPr>
          <p:cNvPr id="5278" name="Slide Number"/>
          <p:cNvSpPr txBox="1">
            <a:spLocks noGrp="1"/>
          </p:cNvSpPr>
          <p:nvPr>
            <p:ph type="sldNum" sz="quarter" idx="2"/>
          </p:nvPr>
        </p:nvSpPr>
        <p:spPr>
          <a:xfrm>
            <a:off x="8387734" y="6164592"/>
            <a:ext cx="633424" cy="630859"/>
          </a:xfrm>
          <a:prstGeom prst="rect">
            <a:avLst/>
          </a:prstGeom>
        </p:spPr>
        <p:txBody>
          <a:bodyPr lIns="243799" tIns="243799" rIns="243799" bIns="243799" anchor="ctr"/>
          <a:lstStyle>
            <a:lvl1pPr algn="r" defTabSz="9144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870927648"/>
      </p:ext>
    </p:extLst>
  </p:cSld>
  <p:clrMapOvr>
    <a:masterClrMapping/>
  </p:clrMapOvr>
  <p:transition spd="med"/>
</p:sldLayout>
</file>

<file path=ppt/slideLayouts/slideLayout1614.xml><?xml version="1.0" encoding="utf-8"?>
<p:sldLayout xmlns:a="http://schemas.openxmlformats.org/drawingml/2006/main" xmlns:r="http://schemas.openxmlformats.org/officeDocument/2006/relationships" xmlns:p="http://schemas.openxmlformats.org/presentationml/2006/main" showMasterSp="0" type="tx">
  <p:cSld name="5_Content Slide 5">
    <p:bg>
      <p:bgPr>
        <a:solidFill>
          <a:srgbClr val="FFFFFF"/>
        </a:solidFill>
        <a:effectLst/>
      </p:bgPr>
    </p:bg>
    <p:spTree>
      <p:nvGrpSpPr>
        <p:cNvPr id="1" name=""/>
        <p:cNvGrpSpPr/>
        <p:nvPr/>
      </p:nvGrpSpPr>
      <p:grpSpPr>
        <a:xfrm>
          <a:off x="0" y="0"/>
          <a:ext cx="0" cy="0"/>
          <a:chOff x="0" y="0"/>
          <a:chExt cx="0" cy="0"/>
        </a:xfrm>
      </p:grpSpPr>
      <p:sp>
        <p:nvSpPr>
          <p:cNvPr id="5285" name="Rectangle"/>
          <p:cNvSpPr/>
          <p:nvPr/>
        </p:nvSpPr>
        <p:spPr>
          <a:xfrm>
            <a:off x="-97631" y="2664708"/>
            <a:ext cx="662211" cy="1528585"/>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286" name="SLIDE…"/>
          <p:cNvSpPr>
            <a:spLocks noGrp="1"/>
          </p:cNvSpPr>
          <p:nvPr>
            <p:ph type="body" sz="quarter" idx="13"/>
          </p:nvPr>
        </p:nvSpPr>
        <p:spPr>
          <a:xfrm>
            <a:off x="679747" y="375750"/>
            <a:ext cx="2201319" cy="6233501"/>
          </a:xfrm>
          <a:prstGeom prst="rect">
            <a:avLst/>
          </a:prstGeom>
        </p:spPr>
        <p:txBody>
          <a:bodyPr>
            <a:spAutoFit/>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r>
              <a:t>SLIDE</a:t>
            </a:r>
          </a:p>
          <a:p>
            <a:pPr marL="0" indent="0">
              <a:lnSpc>
                <a:spcPct val="80000"/>
              </a:lnSpc>
              <a:spcBef>
                <a:spcPts val="0"/>
              </a:spcBef>
              <a:buSzTx/>
              <a:buNone/>
              <a:defRPr sz="8300" b="1">
                <a:solidFill>
                  <a:srgbClr val="0F3659"/>
                </a:solidFill>
                <a:latin typeface="+mn-lt"/>
                <a:ea typeface="+mn-ea"/>
                <a:cs typeface="+mn-cs"/>
                <a:sym typeface="Helvetica"/>
              </a:defRPr>
            </a:pPr>
            <a:r>
              <a:t>TITLES HERE</a:t>
            </a:r>
          </a:p>
        </p:txBody>
      </p:sp>
      <p:sp>
        <p:nvSpPr>
          <p:cNvPr id="5287" name="Header"/>
          <p:cNvSpPr>
            <a:spLocks noGrp="1"/>
          </p:cNvSpPr>
          <p:nvPr>
            <p:ph type="body" sz="quarter" idx="14"/>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88" name="Lorem ipsum dolor sit amet, consectetur adipiscing elit, sed do eiusmod tempor incididunt ut labore et dolore magna aliqua."/>
          <p:cNvSpPr>
            <a:spLocks noGrp="1"/>
          </p:cNvSpPr>
          <p:nvPr>
            <p:ph type="body" sz="quarter" idx="15"/>
          </p:nvPr>
        </p:nvSpPr>
        <p:spPr>
          <a:xfrm>
            <a:off x="3492836" y="1583035"/>
            <a:ext cx="4669132"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89" name="Header"/>
          <p:cNvSpPr>
            <a:spLocks noGrp="1"/>
          </p:cNvSpPr>
          <p:nvPr>
            <p:ph type="body" sz="quarter" idx="16"/>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0" name="Lorem ipsum dolor sit amet, consectetur adipiscing elit, sed do eiusmod tempor incididunt ut labore et dolore magna aliqua."/>
          <p:cNvSpPr>
            <a:spLocks noGrp="1"/>
          </p:cNvSpPr>
          <p:nvPr>
            <p:ph type="body" sz="quarter" idx="17"/>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1" name="Header"/>
          <p:cNvSpPr>
            <a:spLocks noGrp="1"/>
          </p:cNvSpPr>
          <p:nvPr>
            <p:ph type="body" sz="quarter" idx="18"/>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2" name="Lorem ipsum dolor sit amet, consectetur adipiscing elit, sed do eiusmod tempor incididunt ut labore et dolore magna aliqua."/>
          <p:cNvSpPr>
            <a:spLocks noGrp="1"/>
          </p:cNvSpPr>
          <p:nvPr>
            <p:ph type="body" sz="quarter" idx="19"/>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3" name="IBM Cloud Kubernetes Service |  ©2018 IBM Corporation"/>
          <p:cNvSpPr/>
          <p:nvPr/>
        </p:nvSpPr>
        <p:spPr>
          <a:xfrm>
            <a:off x="154049" y="6535121"/>
            <a:ext cx="1989327"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B9BA6"/>
                </a:solidFill>
                <a:latin typeface="+mn-lt"/>
                <a:ea typeface="+mn-ea"/>
                <a:cs typeface="+mn-cs"/>
                <a:sym typeface="Helvetica"/>
              </a:defRPr>
            </a:pPr>
            <a:r>
              <a:rPr sz="600"/>
              <a:t>IBM Cloud Kubernetes Service |  ©2018 IBM Corporation</a:t>
            </a:r>
          </a:p>
        </p:txBody>
      </p:sp>
      <p:sp>
        <p:nvSpPr>
          <p:cNvPr id="5294"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03877974"/>
      </p:ext>
    </p:extLst>
  </p:cSld>
  <p:clrMapOvr>
    <a:masterClrMapping/>
  </p:clrMapOvr>
  <p:transition spd="med"/>
</p:sldLayout>
</file>

<file path=ppt/slideLayouts/slideLayout1615.xml><?xml version="1.0" encoding="utf-8"?>
<p:sldLayout xmlns:a="http://schemas.openxmlformats.org/drawingml/2006/main" xmlns:r="http://schemas.openxmlformats.org/officeDocument/2006/relationships" xmlns:p="http://schemas.openxmlformats.org/presentationml/2006/main" showMasterSp="0" type="tx">
  <p:cSld name="12_Title Slide">
    <p:bg>
      <p:bgPr>
        <a:solidFill>
          <a:srgbClr val="FFFFFF"/>
        </a:solidFill>
        <a:effectLst/>
      </p:bgPr>
    </p:bg>
    <p:spTree>
      <p:nvGrpSpPr>
        <p:cNvPr id="1" name=""/>
        <p:cNvGrpSpPr/>
        <p:nvPr/>
      </p:nvGrpSpPr>
      <p:grpSpPr>
        <a:xfrm>
          <a:off x="0" y="0"/>
          <a:ext cx="0" cy="0"/>
          <a:chOff x="0" y="0"/>
          <a:chExt cx="0" cy="0"/>
        </a:xfrm>
      </p:grpSpPr>
      <p:pic>
        <p:nvPicPr>
          <p:cNvPr id="5301"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02" name="Picture 7" descr="Picture 7"/>
          <p:cNvPicPr>
            <a:picLocks noChangeAspect="1"/>
          </p:cNvPicPr>
          <p:nvPr/>
        </p:nvPicPr>
        <p:blipFill>
          <a:blip r:embed="rId3">
            <a:extLst/>
          </a:blip>
          <a:stretch>
            <a:fillRect/>
          </a:stretch>
        </p:blipFill>
        <p:spPr>
          <a:xfrm>
            <a:off x="6313987" y="-266259"/>
            <a:ext cx="1765936" cy="1765937"/>
          </a:xfrm>
          <a:prstGeom prst="rect">
            <a:avLst/>
          </a:prstGeom>
          <a:ln w="12700">
            <a:miter lim="400000"/>
          </a:ln>
        </p:spPr>
      </p:pic>
      <p:sp>
        <p:nvSpPr>
          <p:cNvPr id="5303" name="Rectangle 7"/>
          <p:cNvSpPr/>
          <p:nvPr/>
        </p:nvSpPr>
        <p:spPr>
          <a:xfrm>
            <a:off x="0" y="0"/>
            <a:ext cx="9144000" cy="6858000"/>
          </a:xfrm>
          <a:prstGeom prst="rect">
            <a:avLst/>
          </a:prstGeom>
          <a:solidFill>
            <a:srgbClr val="B8AEAE"/>
          </a:solidFill>
          <a:ln w="12700">
            <a:miter lim="400000"/>
          </a:ln>
        </p:spPr>
        <p:txBody>
          <a:bodyPr tIns="34290" bIns="34290"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04" name="Title Text"/>
          <p:cNvSpPr txBox="1">
            <a:spLocks noGrp="1"/>
          </p:cNvSpPr>
          <p:nvPr>
            <p:ph type="title"/>
          </p:nvPr>
        </p:nvSpPr>
        <p:spPr>
          <a:xfrm>
            <a:off x="277047" y="-124622"/>
            <a:ext cx="7772400" cy="1470026"/>
          </a:xfrm>
          <a:prstGeom prst="rect">
            <a:avLst/>
          </a:prstGeom>
        </p:spPr>
        <p:txBody>
          <a:bodyPr lIns="91439" tIns="91439" rIns="91439" bIns="91439"/>
          <a:lstStyle>
            <a:lvl1pPr defTabSz="457188">
              <a:defRPr sz="4275" b="0">
                <a:solidFill>
                  <a:srgbClr val="FFFFFF"/>
                </a:solidFill>
                <a:latin typeface="Arial"/>
                <a:ea typeface="Arial"/>
                <a:cs typeface="Arial"/>
                <a:sym typeface="Arial"/>
              </a:defRPr>
            </a:lvl1pPr>
          </a:lstStyle>
          <a:p>
            <a:r>
              <a:t>Title Text</a:t>
            </a:r>
          </a:p>
        </p:txBody>
      </p:sp>
      <p:sp>
        <p:nvSpPr>
          <p:cNvPr id="5305" name="Body Level One…"/>
          <p:cNvSpPr txBox="1">
            <a:spLocks noGrp="1"/>
          </p:cNvSpPr>
          <p:nvPr>
            <p:ph type="body" sz="quarter" idx="1"/>
          </p:nvPr>
        </p:nvSpPr>
        <p:spPr>
          <a:xfrm>
            <a:off x="284345" y="2699004"/>
            <a:ext cx="3460115" cy="1752601"/>
          </a:xfrm>
          <a:prstGeom prst="rect">
            <a:avLst/>
          </a:prstGeom>
        </p:spPr>
        <p:txBody>
          <a:bodyPr lIns="91439" tIns="91439" rIns="91439" bIns="91439" anchor="t"/>
          <a:lstStyle>
            <a:lvl1pPr marL="0" indent="0" defTabSz="457188">
              <a:spcBef>
                <a:spcPts val="563"/>
              </a:spcBef>
              <a:buSzTx/>
              <a:buNone/>
              <a:defRPr sz="2400">
                <a:solidFill>
                  <a:srgbClr val="FFFFFF"/>
                </a:solidFill>
                <a:latin typeface="Arial"/>
                <a:ea typeface="Arial"/>
                <a:cs typeface="Arial"/>
                <a:sym typeface="Arial"/>
              </a:defRPr>
            </a:lvl1pPr>
            <a:lvl2pPr marL="0" indent="228594" defTabSz="457188">
              <a:spcBef>
                <a:spcPts val="563"/>
              </a:spcBef>
              <a:buSzTx/>
              <a:buNone/>
              <a:defRPr sz="2400">
                <a:solidFill>
                  <a:srgbClr val="FFFFFF"/>
                </a:solidFill>
                <a:latin typeface="Arial"/>
                <a:ea typeface="Arial"/>
                <a:cs typeface="Arial"/>
                <a:sym typeface="Arial"/>
              </a:defRPr>
            </a:lvl2pPr>
            <a:lvl3pPr marL="0" indent="457188" defTabSz="457188">
              <a:spcBef>
                <a:spcPts val="563"/>
              </a:spcBef>
              <a:buSzTx/>
              <a:buNone/>
              <a:defRPr sz="2400">
                <a:solidFill>
                  <a:srgbClr val="FFFFFF"/>
                </a:solidFill>
                <a:latin typeface="Arial"/>
                <a:ea typeface="Arial"/>
                <a:cs typeface="Arial"/>
                <a:sym typeface="Arial"/>
              </a:defRPr>
            </a:lvl3pPr>
            <a:lvl4pPr marL="0" indent="685783" defTabSz="457188">
              <a:spcBef>
                <a:spcPts val="563"/>
              </a:spcBef>
              <a:buSzTx/>
              <a:buNone/>
              <a:defRPr sz="2400">
                <a:solidFill>
                  <a:srgbClr val="FFFFFF"/>
                </a:solidFill>
                <a:latin typeface="Arial"/>
                <a:ea typeface="Arial"/>
                <a:cs typeface="Arial"/>
                <a:sym typeface="Arial"/>
              </a:defRPr>
            </a:lvl4pPr>
            <a:lvl5pPr marL="0" indent="914377"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06"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07" name="Slide Number"/>
          <p:cNvSpPr txBox="1">
            <a:spLocks noGrp="1"/>
          </p:cNvSpPr>
          <p:nvPr>
            <p:ph type="sldNum" sz="quarter" idx="2"/>
          </p:nvPr>
        </p:nvSpPr>
        <p:spPr>
          <a:xfrm>
            <a:off x="6251517" y="6206310"/>
            <a:ext cx="301683" cy="300080"/>
          </a:xfrm>
          <a:prstGeom prst="rect">
            <a:avLst/>
          </a:prstGeom>
        </p:spPr>
        <p:txBody>
          <a:bodyPr lIns="91439" tIns="91439" rIns="91439" bIns="91439" anchor="ctr"/>
          <a:lstStyle>
            <a:lvl1pPr algn="r" defTabSz="685800">
              <a:defRPr sz="75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99726755"/>
      </p:ext>
    </p:extLst>
  </p:cSld>
  <p:clrMapOvr>
    <a:masterClrMapping/>
  </p:clrMapOvr>
  <p:transition spd="med"/>
</p:sldLayout>
</file>

<file path=ppt/slideLayouts/slideLayout1616.xml><?xml version="1.0" encoding="utf-8"?>
<p:sldLayout xmlns:a="http://schemas.openxmlformats.org/drawingml/2006/main" xmlns:r="http://schemas.openxmlformats.org/officeDocument/2006/relationships" xmlns:p="http://schemas.openxmlformats.org/presentationml/2006/main" showMasterSp="0" type="tx">
  <p:cSld name="3_ Thank You 2">
    <p:bg>
      <p:bgPr>
        <a:solidFill>
          <a:srgbClr val="0F3659"/>
        </a:solidFill>
        <a:effectLst/>
      </p:bgPr>
    </p:bg>
    <p:spTree>
      <p:nvGrpSpPr>
        <p:cNvPr id="1" name=""/>
        <p:cNvGrpSpPr/>
        <p:nvPr/>
      </p:nvGrpSpPr>
      <p:grpSpPr>
        <a:xfrm>
          <a:off x="0" y="0"/>
          <a:ext cx="0" cy="0"/>
          <a:chOff x="0" y="0"/>
          <a:chExt cx="0" cy="0"/>
        </a:xfrm>
      </p:grpSpPr>
      <p:sp>
        <p:nvSpPr>
          <p:cNvPr id="5314"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79418944"/>
      </p:ext>
    </p:extLst>
  </p:cSld>
  <p:clrMapOvr>
    <a:masterClrMapping/>
  </p:clrMapOvr>
  <p:transition spd="med"/>
</p:sldLayout>
</file>

<file path=ppt/slideLayouts/slideLayout1617.xml><?xml version="1.0" encoding="utf-8"?>
<p:sldLayout xmlns:a="http://schemas.openxmlformats.org/drawingml/2006/main" xmlns:r="http://schemas.openxmlformats.org/officeDocument/2006/relationships" xmlns:p="http://schemas.openxmlformats.org/presentationml/2006/main" showMasterSp="0" type="tx">
  <p:cSld name="13_Title Slide">
    <p:bg>
      <p:bgPr>
        <a:solidFill>
          <a:srgbClr val="FFFFFF"/>
        </a:solidFill>
        <a:effectLst/>
      </p:bgPr>
    </p:bg>
    <p:spTree>
      <p:nvGrpSpPr>
        <p:cNvPr id="1" name=""/>
        <p:cNvGrpSpPr/>
        <p:nvPr/>
      </p:nvGrpSpPr>
      <p:grpSpPr>
        <a:xfrm>
          <a:off x="0" y="0"/>
          <a:ext cx="0" cy="0"/>
          <a:chOff x="0" y="0"/>
          <a:chExt cx="0" cy="0"/>
        </a:xfrm>
      </p:grpSpPr>
      <p:pic>
        <p:nvPicPr>
          <p:cNvPr id="5322"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23" name="Picture 7" descr="Picture 7"/>
          <p:cNvPicPr>
            <a:picLocks noChangeAspect="1"/>
          </p:cNvPicPr>
          <p:nvPr/>
        </p:nvPicPr>
        <p:blipFill>
          <a:blip r:embed="rId3">
            <a:extLst/>
          </a:blip>
          <a:stretch>
            <a:fillRect/>
          </a:stretch>
        </p:blipFill>
        <p:spPr>
          <a:xfrm>
            <a:off x="6313987" y="-266259"/>
            <a:ext cx="1765937" cy="1765937"/>
          </a:xfrm>
          <a:prstGeom prst="rect">
            <a:avLst/>
          </a:prstGeom>
          <a:ln w="12700">
            <a:miter lim="400000"/>
          </a:ln>
        </p:spPr>
      </p:pic>
      <p:sp>
        <p:nvSpPr>
          <p:cNvPr id="5324" name="Rectangle 7"/>
          <p:cNvSpPr/>
          <p:nvPr/>
        </p:nvSpPr>
        <p:spPr>
          <a:xfrm>
            <a:off x="0" y="0"/>
            <a:ext cx="9144000" cy="6858000"/>
          </a:xfrm>
          <a:prstGeom prst="rect">
            <a:avLst/>
          </a:prstGeom>
          <a:solidFill>
            <a:srgbClr val="B8AEAE"/>
          </a:solidFill>
          <a:ln w="12700">
            <a:miter lim="400000"/>
          </a:ln>
        </p:spPr>
        <p:txBody>
          <a:bodyPr lIns="26788" tIns="26788" rIns="26788" bIns="26788"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25" name="Title Text"/>
          <p:cNvSpPr txBox="1">
            <a:spLocks noGrp="1"/>
          </p:cNvSpPr>
          <p:nvPr>
            <p:ph type="title"/>
          </p:nvPr>
        </p:nvSpPr>
        <p:spPr>
          <a:xfrm>
            <a:off x="277047" y="-124622"/>
            <a:ext cx="7772401" cy="1470026"/>
          </a:xfrm>
          <a:prstGeom prst="rect">
            <a:avLst/>
          </a:prstGeom>
        </p:spPr>
        <p:txBody>
          <a:bodyPr lIns="91438" tIns="91438" rIns="91438" bIns="91438"/>
          <a:lstStyle>
            <a:lvl1pPr defTabSz="457188">
              <a:defRPr sz="4275" b="0">
                <a:solidFill>
                  <a:srgbClr val="FFFFFF"/>
                </a:solidFill>
                <a:latin typeface="Arial"/>
                <a:ea typeface="Arial"/>
                <a:cs typeface="Arial"/>
                <a:sym typeface="Arial"/>
              </a:defRPr>
            </a:lvl1pPr>
          </a:lstStyle>
          <a:p>
            <a:r>
              <a:t>Title Text</a:t>
            </a:r>
          </a:p>
        </p:txBody>
      </p:sp>
      <p:sp>
        <p:nvSpPr>
          <p:cNvPr id="5326" name="Body Level One…"/>
          <p:cNvSpPr txBox="1">
            <a:spLocks noGrp="1"/>
          </p:cNvSpPr>
          <p:nvPr>
            <p:ph type="body" sz="quarter" idx="1"/>
          </p:nvPr>
        </p:nvSpPr>
        <p:spPr>
          <a:xfrm>
            <a:off x="284345" y="2699004"/>
            <a:ext cx="3460115" cy="1752601"/>
          </a:xfrm>
          <a:prstGeom prst="rect">
            <a:avLst/>
          </a:prstGeom>
        </p:spPr>
        <p:txBody>
          <a:bodyPr lIns="91438" tIns="91438" rIns="91438" bIns="91438" anchor="t"/>
          <a:lstStyle>
            <a:lvl1pPr marL="0" indent="0" defTabSz="457188">
              <a:spcBef>
                <a:spcPts val="563"/>
              </a:spcBef>
              <a:buSzTx/>
              <a:buNone/>
              <a:defRPr sz="2400">
                <a:solidFill>
                  <a:srgbClr val="FFFFFF"/>
                </a:solidFill>
                <a:latin typeface="Arial"/>
                <a:ea typeface="Arial"/>
                <a:cs typeface="Arial"/>
                <a:sym typeface="Arial"/>
              </a:defRPr>
            </a:lvl1pPr>
            <a:lvl2pPr marL="0" indent="0" defTabSz="457188">
              <a:spcBef>
                <a:spcPts val="563"/>
              </a:spcBef>
              <a:buSzTx/>
              <a:buNone/>
              <a:defRPr sz="2400">
                <a:solidFill>
                  <a:srgbClr val="FFFFFF"/>
                </a:solidFill>
                <a:latin typeface="Arial"/>
                <a:ea typeface="Arial"/>
                <a:cs typeface="Arial"/>
                <a:sym typeface="Arial"/>
              </a:defRPr>
            </a:lvl2pPr>
            <a:lvl3pPr marL="0" indent="0" defTabSz="457188">
              <a:spcBef>
                <a:spcPts val="563"/>
              </a:spcBef>
              <a:buSzTx/>
              <a:buNone/>
              <a:defRPr sz="2400">
                <a:solidFill>
                  <a:srgbClr val="FFFFFF"/>
                </a:solidFill>
                <a:latin typeface="Arial"/>
                <a:ea typeface="Arial"/>
                <a:cs typeface="Arial"/>
                <a:sym typeface="Arial"/>
              </a:defRPr>
            </a:lvl3pPr>
            <a:lvl4pPr marL="0" indent="0" defTabSz="457188">
              <a:spcBef>
                <a:spcPts val="563"/>
              </a:spcBef>
              <a:buSzTx/>
              <a:buNone/>
              <a:defRPr sz="2400">
                <a:solidFill>
                  <a:srgbClr val="FFFFFF"/>
                </a:solidFill>
                <a:latin typeface="Arial"/>
                <a:ea typeface="Arial"/>
                <a:cs typeface="Arial"/>
                <a:sym typeface="Arial"/>
              </a:defRPr>
            </a:lvl4pPr>
            <a:lvl5pPr marL="0" indent="0"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27"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28" name="Slide Number"/>
          <p:cNvSpPr txBox="1">
            <a:spLocks noGrp="1"/>
          </p:cNvSpPr>
          <p:nvPr>
            <p:ph type="sldNum" sz="quarter" idx="2"/>
          </p:nvPr>
        </p:nvSpPr>
        <p:spPr>
          <a:xfrm>
            <a:off x="6227474" y="6194771"/>
            <a:ext cx="325727" cy="323161"/>
          </a:xfrm>
          <a:prstGeom prst="rect">
            <a:avLst/>
          </a:prstGeom>
        </p:spPr>
        <p:txBody>
          <a:bodyPr lIns="91438" tIns="91438" rIns="91438" bIns="91438" anchor="ctr"/>
          <a:lstStyle>
            <a:lvl1pPr algn="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262350262"/>
      </p:ext>
    </p:extLst>
  </p:cSld>
  <p:clrMapOvr>
    <a:masterClrMapping/>
  </p:clrMapOvr>
  <p:transition spd="med"/>
</p:sldLayout>
</file>

<file path=ppt/slideLayouts/slideLayout1618.xml><?xml version="1.0" encoding="utf-8"?>
<p:sldLayout xmlns:a="http://schemas.openxmlformats.org/drawingml/2006/main" xmlns:r="http://schemas.openxmlformats.org/officeDocument/2006/relationships" xmlns:p="http://schemas.openxmlformats.org/presentationml/2006/main" showMasterSp="0" type="tx">
  <p:cSld name="17_Blank">
    <p:bg>
      <p:bgPr>
        <a:solidFill>
          <a:srgbClr val="FFFFFF"/>
        </a:solidFill>
        <a:effectLst/>
      </p:bgPr>
    </p:bg>
    <p:spTree>
      <p:nvGrpSpPr>
        <p:cNvPr id="1" name=""/>
        <p:cNvGrpSpPr/>
        <p:nvPr/>
      </p:nvGrpSpPr>
      <p:grpSpPr>
        <a:xfrm>
          <a:off x="0" y="0"/>
          <a:ext cx="0" cy="0"/>
          <a:chOff x="0" y="0"/>
          <a:chExt cx="0" cy="0"/>
        </a:xfrm>
      </p:grpSpPr>
      <p:sp>
        <p:nvSpPr>
          <p:cNvPr id="5335"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36"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37"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174987254"/>
      </p:ext>
    </p:extLst>
  </p:cSld>
  <p:clrMapOvr>
    <a:masterClrMapping/>
  </p:clrMapOvr>
  <p:transition spd="med"/>
</p:sldLayout>
</file>

<file path=ppt/slideLayouts/slideLayout1619.xml><?xml version="1.0" encoding="utf-8"?>
<p:sldLayout xmlns:a="http://schemas.openxmlformats.org/drawingml/2006/main" xmlns:r="http://schemas.openxmlformats.org/officeDocument/2006/relationships" xmlns:p="http://schemas.openxmlformats.org/presentationml/2006/main" showMasterSp="0" type="tx">
  <p:cSld name="Agenda - first instance">
    <p:bg>
      <p:bgPr>
        <a:solidFill>
          <a:srgbClr val="FFFFFF"/>
        </a:solidFill>
        <a:effectLst/>
      </p:bgPr>
    </p:bg>
    <p:spTree>
      <p:nvGrpSpPr>
        <p:cNvPr id="1" name=""/>
        <p:cNvGrpSpPr/>
        <p:nvPr/>
      </p:nvGrpSpPr>
      <p:grpSpPr>
        <a:xfrm>
          <a:off x="0" y="0"/>
          <a:ext cx="0" cy="0"/>
          <a:chOff x="0" y="0"/>
          <a:chExt cx="0" cy="0"/>
        </a:xfrm>
      </p:grpSpPr>
      <p:sp>
        <p:nvSpPr>
          <p:cNvPr id="5344" name="Title Text"/>
          <p:cNvSpPr txBox="1">
            <a:spLocks noGrp="1"/>
          </p:cNvSpPr>
          <p:nvPr>
            <p:ph type="title"/>
          </p:nvPr>
        </p:nvSpPr>
        <p:spPr>
          <a:xfrm>
            <a:off x="196018" y="191963"/>
            <a:ext cx="8109155" cy="503239"/>
          </a:xfrm>
          <a:prstGeom prst="rect">
            <a:avLst/>
          </a:prstGeom>
        </p:spPr>
        <p:txBody>
          <a:bodyPr lIns="91440" tIns="91440" rIns="91440" bIns="91440"/>
          <a:lstStyle>
            <a:lvl1pPr defTabSz="685800">
              <a:lnSpc>
                <a:spcPct val="90000"/>
              </a:lnSpc>
              <a:defRPr sz="2550" b="0">
                <a:solidFill>
                  <a:srgbClr val="323232"/>
                </a:solidFill>
                <a:latin typeface="Arial"/>
                <a:ea typeface="Arial"/>
                <a:cs typeface="Arial"/>
                <a:sym typeface="Arial"/>
              </a:defRPr>
            </a:lvl1pPr>
          </a:lstStyle>
          <a:p>
            <a:r>
              <a:t>Title Text</a:t>
            </a:r>
          </a:p>
        </p:txBody>
      </p:sp>
      <p:sp>
        <p:nvSpPr>
          <p:cNvPr id="5345" name="Body Level One…"/>
          <p:cNvSpPr txBox="1">
            <a:spLocks noGrp="1"/>
          </p:cNvSpPr>
          <p:nvPr>
            <p:ph type="body" idx="1"/>
          </p:nvPr>
        </p:nvSpPr>
        <p:spPr>
          <a:xfrm>
            <a:off x="320040" y="822960"/>
            <a:ext cx="8503920" cy="5394961"/>
          </a:xfrm>
          <a:prstGeom prst="rect">
            <a:avLst/>
          </a:prstGeom>
        </p:spPr>
        <p:txBody>
          <a:bodyPr lIns="91440" tIns="91440" rIns="91440" bIns="91440" anchor="t"/>
          <a:lstStyle>
            <a:lvl1pPr marL="137160" indent="-137160" defTabSz="685800">
              <a:lnSpc>
                <a:spcPct val="90000"/>
              </a:lnSpc>
              <a:spcBef>
                <a:spcPts val="375"/>
              </a:spcBef>
              <a:buClr>
                <a:srgbClr val="B8AEAE"/>
              </a:buClr>
              <a:buSzPct val="125000"/>
              <a:buFont typeface="Arial Black"/>
              <a:buChar char="›"/>
              <a:defRPr sz="1800" i="1">
                <a:solidFill>
                  <a:srgbClr val="323232"/>
                </a:solidFill>
                <a:latin typeface="Georgia"/>
                <a:ea typeface="Georgia"/>
                <a:cs typeface="Georgia"/>
                <a:sym typeface="Georgia"/>
              </a:defRPr>
            </a:lvl1pPr>
            <a:lvl2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2pPr>
            <a:lvl3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3pPr>
            <a:lvl4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4pPr>
            <a:lvl5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34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3968047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sp>
        <p:nvSpPr>
          <p:cNvPr id="2090"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91"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92" name="Title Text"/>
          <p:cNvSpPr txBox="1">
            <a:spLocks noGrp="1"/>
          </p:cNvSpPr>
          <p:nvPr>
            <p:ph type="title"/>
          </p:nvPr>
        </p:nvSpPr>
        <p:spPr>
          <a:xfrm>
            <a:off x="651748" y="44196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745310373"/>
      </p:ext>
    </p:extLst>
  </p:cSld>
  <p:clrMapOvr>
    <a:masterClrMapping/>
  </p:clrMapOvr>
  <p:transition spd="med"/>
</p:sldLayout>
</file>

<file path=ppt/slideLayouts/slideLayout1620.xml><?xml version="1.0" encoding="utf-8"?>
<p:sldLayout xmlns:a="http://schemas.openxmlformats.org/drawingml/2006/main" xmlns:r="http://schemas.openxmlformats.org/officeDocument/2006/relationships" xmlns:p="http://schemas.openxmlformats.org/presentationml/2006/main" showMasterSp="0" type="tx">
  <p:cSld name="18_Blank">
    <p:bg>
      <p:bgPr>
        <a:solidFill>
          <a:srgbClr val="FFFFFF"/>
        </a:solidFill>
        <a:effectLst/>
      </p:bgPr>
    </p:bg>
    <p:spTree>
      <p:nvGrpSpPr>
        <p:cNvPr id="1" name=""/>
        <p:cNvGrpSpPr/>
        <p:nvPr/>
      </p:nvGrpSpPr>
      <p:grpSpPr>
        <a:xfrm>
          <a:off x="0" y="0"/>
          <a:ext cx="0" cy="0"/>
          <a:chOff x="0" y="0"/>
          <a:chExt cx="0" cy="0"/>
        </a:xfrm>
      </p:grpSpPr>
      <p:sp>
        <p:nvSpPr>
          <p:cNvPr id="5353"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54"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55"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68493196"/>
      </p:ext>
    </p:extLst>
  </p:cSld>
  <p:clrMapOvr>
    <a:masterClrMapping/>
  </p:clrMapOvr>
  <p:transition spd="med"/>
</p:sldLayout>
</file>

<file path=ppt/slideLayouts/slideLayout1621.xml><?xml version="1.0" encoding="utf-8"?>
<p:sldLayout xmlns:a="http://schemas.openxmlformats.org/drawingml/2006/main" xmlns:r="http://schemas.openxmlformats.org/officeDocument/2006/relationships" xmlns:p="http://schemas.openxmlformats.org/presentationml/2006/main" showMasterSp="0" type="tx">
  <p:cSld name="4_ Thank You 2">
    <p:bg>
      <p:bgPr>
        <a:solidFill>
          <a:srgbClr val="0F3659"/>
        </a:solidFill>
        <a:effectLst/>
      </p:bgPr>
    </p:bg>
    <p:spTree>
      <p:nvGrpSpPr>
        <p:cNvPr id="1" name=""/>
        <p:cNvGrpSpPr/>
        <p:nvPr/>
      </p:nvGrpSpPr>
      <p:grpSpPr>
        <a:xfrm>
          <a:off x="0" y="0"/>
          <a:ext cx="0" cy="0"/>
          <a:chOff x="0" y="0"/>
          <a:chExt cx="0" cy="0"/>
        </a:xfrm>
      </p:grpSpPr>
      <p:sp>
        <p:nvSpPr>
          <p:cNvPr id="5362" name="Body Level One…"/>
          <p:cNvSpPr txBox="1">
            <a:spLocks noGrp="1"/>
          </p:cNvSpPr>
          <p:nvPr>
            <p:ph type="body" sz="quarter" idx="1"/>
          </p:nvPr>
        </p:nvSpPr>
        <p:spPr>
          <a:xfrm>
            <a:off x="3204328" y="3000375"/>
            <a:ext cx="2735346" cy="857251"/>
          </a:xfrm>
          <a:prstGeom prst="rect">
            <a:avLst/>
          </a:prstGeom>
        </p:spPr>
        <p:txBody>
          <a:bodyPr lIns="91440" tIns="91440" rIns="91440" bIns="91440" anchor="t"/>
          <a:lstStyle>
            <a:lvl1pPr marL="0" indent="0" defTabSz="685800">
              <a:lnSpc>
                <a:spcPct val="90000"/>
              </a:lnSpc>
              <a:spcBef>
                <a:spcPts val="0"/>
              </a:spcBef>
              <a:buSzTx/>
              <a:buNone/>
              <a:defRPr sz="3900" b="1">
                <a:solidFill>
                  <a:srgbClr val="FFFFFF"/>
                </a:solidFill>
                <a:latin typeface="Arial"/>
                <a:ea typeface="Arial"/>
                <a:cs typeface="Arial"/>
                <a:sym typeface="Arial"/>
              </a:defRPr>
            </a:lvl1pPr>
            <a:lvl2pPr marL="574705" indent="-485408" defTabSz="685800">
              <a:lnSpc>
                <a:spcPct val="90000"/>
              </a:lnSpc>
              <a:spcBef>
                <a:spcPts val="0"/>
              </a:spcBef>
              <a:buSzPct val="100000"/>
              <a:defRPr sz="3900" b="1">
                <a:solidFill>
                  <a:srgbClr val="FFFFFF"/>
                </a:solidFill>
                <a:latin typeface="Arial"/>
                <a:ea typeface="Arial"/>
                <a:cs typeface="Arial"/>
                <a:sym typeface="Arial"/>
              </a:defRPr>
            </a:lvl2pPr>
            <a:lvl3pPr marL="664002" indent="-485408" defTabSz="685800">
              <a:lnSpc>
                <a:spcPct val="90000"/>
              </a:lnSpc>
              <a:spcBef>
                <a:spcPts val="0"/>
              </a:spcBef>
              <a:buSzPct val="100000"/>
              <a:defRPr sz="3900" b="1">
                <a:solidFill>
                  <a:srgbClr val="FFFFFF"/>
                </a:solidFill>
                <a:latin typeface="Arial"/>
                <a:ea typeface="Arial"/>
                <a:cs typeface="Arial"/>
                <a:sym typeface="Arial"/>
              </a:defRPr>
            </a:lvl3pPr>
            <a:lvl4pPr marL="753299" indent="-485408" defTabSz="685800">
              <a:lnSpc>
                <a:spcPct val="90000"/>
              </a:lnSpc>
              <a:spcBef>
                <a:spcPts val="0"/>
              </a:spcBef>
              <a:buSzPct val="100000"/>
              <a:defRPr sz="3900" b="1">
                <a:solidFill>
                  <a:srgbClr val="FFFFFF"/>
                </a:solidFill>
                <a:latin typeface="Arial"/>
                <a:ea typeface="Arial"/>
                <a:cs typeface="Arial"/>
                <a:sym typeface="Arial"/>
              </a:defRPr>
            </a:lvl4pPr>
            <a:lvl5pPr marL="842595" indent="-485408" defTabSz="685800">
              <a:lnSpc>
                <a:spcPct val="90000"/>
              </a:lnSpc>
              <a:spcBef>
                <a:spcPts val="0"/>
              </a:spcBef>
              <a:buSzPct val="100000"/>
              <a:defRPr sz="39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63" name="Slide Number"/>
          <p:cNvSpPr txBox="1">
            <a:spLocks noGrp="1"/>
          </p:cNvSpPr>
          <p:nvPr>
            <p:ph type="sldNum" sz="quarter" idx="2"/>
          </p:nvPr>
        </p:nvSpPr>
        <p:spPr>
          <a:xfrm>
            <a:off x="4484637" y="6540500"/>
            <a:ext cx="457816" cy="453968"/>
          </a:xfrm>
          <a:prstGeom prst="rect">
            <a:avLst/>
          </a:prstGeom>
        </p:spPr>
        <p:txBody>
          <a:bodyPr lIns="121919" tIns="121919" rIns="121919" bIns="1219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50016829"/>
      </p:ext>
    </p:extLst>
  </p:cSld>
  <p:clrMapOvr>
    <a:masterClrMapping/>
  </p:clrMapOvr>
  <p:transition spd="med"/>
</p:sldLayout>
</file>

<file path=ppt/slideLayouts/slideLayout1622.xml><?xml version="1.0" encoding="utf-8"?>
<p:sldLayout xmlns:a="http://schemas.openxmlformats.org/drawingml/2006/main" xmlns:r="http://schemas.openxmlformats.org/officeDocument/2006/relationships" xmlns:p="http://schemas.openxmlformats.org/presentationml/2006/main" showMasterSp="0" type="tx">
  <p:cSld name="1_Content - Title 1 Line">
    <p:bg>
      <p:bgPr>
        <a:solidFill>
          <a:srgbClr val="FFFFFF"/>
        </a:solidFill>
        <a:effectLst/>
      </p:bgPr>
    </p:bg>
    <p:spTree>
      <p:nvGrpSpPr>
        <p:cNvPr id="1" name=""/>
        <p:cNvGrpSpPr/>
        <p:nvPr/>
      </p:nvGrpSpPr>
      <p:grpSpPr>
        <a:xfrm>
          <a:off x="0" y="0"/>
          <a:ext cx="0" cy="0"/>
          <a:chOff x="0" y="0"/>
          <a:chExt cx="0" cy="0"/>
        </a:xfrm>
      </p:grpSpPr>
      <p:sp>
        <p:nvSpPr>
          <p:cNvPr id="5370" name="Body Level One…"/>
          <p:cNvSpPr txBox="1">
            <a:spLocks noGrp="1"/>
          </p:cNvSpPr>
          <p:nvPr>
            <p:ph type="body" sz="quarter" idx="1"/>
          </p:nvPr>
        </p:nvSpPr>
        <p:spPr>
          <a:xfrm>
            <a:off x="202516" y="387903"/>
            <a:ext cx="4315055" cy="618691"/>
          </a:xfrm>
          <a:prstGeom prst="rect">
            <a:avLst/>
          </a:prstGeom>
        </p:spPr>
        <p:txBody>
          <a:bodyPr lIns="91440" tIns="91440" rIns="91440" bIns="91440" anchor="t"/>
          <a:lstStyle>
            <a:lvl1pPr marL="0" indent="0" defTabSz="685800">
              <a:lnSpc>
                <a:spcPct val="90000"/>
              </a:lnSpc>
              <a:spcBef>
                <a:spcPts val="675"/>
              </a:spcBef>
              <a:buSzTx/>
              <a:buNone/>
              <a:defRPr sz="2550">
                <a:solidFill>
                  <a:srgbClr val="5AAAFA"/>
                </a:solidFill>
                <a:latin typeface="Arial"/>
                <a:ea typeface="Arial"/>
                <a:cs typeface="Arial"/>
                <a:sym typeface="Arial"/>
              </a:defRPr>
            </a:lvl1pPr>
            <a:lvl2pPr marL="371475" indent="-242888" defTabSz="685800">
              <a:lnSpc>
                <a:spcPct val="90000"/>
              </a:lnSpc>
              <a:spcBef>
                <a:spcPts val="675"/>
              </a:spcBef>
              <a:buSzPct val="100000"/>
              <a:defRPr sz="2550">
                <a:solidFill>
                  <a:srgbClr val="5AAAFA"/>
                </a:solidFill>
                <a:latin typeface="Arial"/>
                <a:ea typeface="Arial"/>
                <a:cs typeface="Arial"/>
                <a:sym typeface="Arial"/>
              </a:defRPr>
            </a:lvl2pPr>
            <a:lvl3pPr marL="548640" indent="-291465" defTabSz="685800">
              <a:lnSpc>
                <a:spcPct val="90000"/>
              </a:lnSpc>
              <a:spcBef>
                <a:spcPts val="675"/>
              </a:spcBef>
              <a:buSzPct val="100000"/>
              <a:defRPr sz="2550">
                <a:solidFill>
                  <a:srgbClr val="5AAAFA"/>
                </a:solidFill>
                <a:latin typeface="Arial"/>
                <a:ea typeface="Arial"/>
                <a:cs typeface="Arial"/>
                <a:sym typeface="Arial"/>
              </a:defRPr>
            </a:lvl3pPr>
            <a:lvl4pPr marL="698046" indent="-312284" defTabSz="685800">
              <a:lnSpc>
                <a:spcPct val="90000"/>
              </a:lnSpc>
              <a:spcBef>
                <a:spcPts val="675"/>
              </a:spcBef>
              <a:buSzPct val="100000"/>
              <a:defRPr sz="2550">
                <a:solidFill>
                  <a:srgbClr val="5AAAFA"/>
                </a:solidFill>
                <a:latin typeface="Arial"/>
                <a:ea typeface="Arial"/>
                <a:cs typeface="Arial"/>
                <a:sym typeface="Arial"/>
              </a:defRPr>
            </a:lvl4pPr>
            <a:lvl5pPr marL="826634" indent="-312284" defTabSz="685800">
              <a:lnSpc>
                <a:spcPct val="90000"/>
              </a:lnSpc>
              <a:spcBef>
                <a:spcPts val="675"/>
              </a:spcBef>
              <a:buSzPct val="100000"/>
              <a:defRPr sz="2550">
                <a:solidFill>
                  <a:srgbClr val="5AAAF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71" name="Text Placeholder 5"/>
          <p:cNvSpPr>
            <a:spLocks noGrp="1"/>
          </p:cNvSpPr>
          <p:nvPr>
            <p:ph type="body" idx="13"/>
          </p:nvPr>
        </p:nvSpPr>
        <p:spPr>
          <a:xfrm>
            <a:off x="200026" y="1121940"/>
            <a:ext cx="8181975" cy="4306360"/>
          </a:xfrm>
          <a:prstGeom prst="rect">
            <a:avLst/>
          </a:prstGeom>
          <a:ln w="25400"/>
        </p:spPr>
        <p:txBody>
          <a:bodyPr lIns="91440" tIns="91440" rIns="91440" bIns="91440" numCol="2" spcCol="1645920" anchor="t"/>
          <a:lstStyle>
            <a:lvl1pPr marL="0" indent="0" defTabSz="685800">
              <a:lnSpc>
                <a:spcPct val="90000"/>
              </a:lnSpc>
              <a:spcBef>
                <a:spcPts val="900"/>
              </a:spcBef>
              <a:buSzTx/>
              <a:buNone/>
              <a:defRPr sz="3600">
                <a:solidFill>
                  <a:srgbClr val="5A5A5A"/>
                </a:solidFill>
                <a:latin typeface="Arial"/>
                <a:cs typeface="Arial"/>
                <a:sym typeface="Arial"/>
              </a:defRPr>
            </a:lvl1pPr>
          </a:lstStyle>
          <a:p>
            <a:pPr marL="0" indent="0" defTabSz="1828800">
              <a:lnSpc>
                <a:spcPct val="90000"/>
              </a:lnSpc>
              <a:spcBef>
                <a:spcPts val="2400"/>
              </a:spcBef>
              <a:buSzTx/>
              <a:buNone/>
              <a:defRPr sz="3600">
                <a:solidFill>
                  <a:srgbClr val="5A5A5A"/>
                </a:solidFill>
                <a:latin typeface="Arial"/>
                <a:ea typeface="Arial"/>
                <a:cs typeface="Arial"/>
                <a:sym typeface="Arial"/>
              </a:defRPr>
            </a:pPr>
            <a:endParaRPr/>
          </a:p>
        </p:txBody>
      </p:sp>
      <p:sp>
        <p:nvSpPr>
          <p:cNvPr id="5372" name="TextBox 11"/>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3" name="Picture 12" descr="Picture 12"/>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4" name="TextBox 6"/>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5" name="Picture 7" descr="Picture 7"/>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90020228"/>
      </p:ext>
    </p:extLst>
  </p:cSld>
  <p:clrMapOvr>
    <a:masterClrMapping/>
  </p:clrMapOvr>
  <p:transition spd="med"/>
</p:sldLayout>
</file>

<file path=ppt/slideLayouts/slideLayout1623.xml><?xml version="1.0" encoding="utf-8"?>
<p:sldLayout xmlns:a="http://schemas.openxmlformats.org/drawingml/2006/main" xmlns:r="http://schemas.openxmlformats.org/officeDocument/2006/relationships" xmlns:p="http://schemas.openxmlformats.org/presentationml/2006/main" showMasterSp="0" type="tx">
  <p:cSld name="9_Title Only">
    <p:bg>
      <p:bgPr>
        <a:solidFill>
          <a:srgbClr val="FFFFFF"/>
        </a:solidFill>
        <a:effectLst/>
      </p:bgPr>
    </p:bg>
    <p:spTree>
      <p:nvGrpSpPr>
        <p:cNvPr id="1" name=""/>
        <p:cNvGrpSpPr/>
        <p:nvPr/>
      </p:nvGrpSpPr>
      <p:grpSpPr>
        <a:xfrm>
          <a:off x="0" y="0"/>
          <a:ext cx="0" cy="0"/>
          <a:chOff x="0" y="0"/>
          <a:chExt cx="0" cy="0"/>
        </a:xfrm>
      </p:grpSpPr>
      <p:pic>
        <p:nvPicPr>
          <p:cNvPr id="5383" name="Picture 6" descr="Picture 6"/>
          <p:cNvPicPr>
            <a:picLocks noChangeAspect="1"/>
          </p:cNvPicPr>
          <p:nvPr/>
        </p:nvPicPr>
        <p:blipFill>
          <a:blip r:embed="rId2">
            <a:extLst/>
          </a:blip>
          <a:stretch>
            <a:fillRect/>
          </a:stretch>
        </p:blipFill>
        <p:spPr>
          <a:xfrm>
            <a:off x="8496300" y="6496749"/>
            <a:ext cx="357188" cy="177102"/>
          </a:xfrm>
          <a:prstGeom prst="rect">
            <a:avLst/>
          </a:prstGeom>
          <a:ln w="12700">
            <a:miter lim="400000"/>
          </a:ln>
        </p:spPr>
      </p:pic>
      <p:sp>
        <p:nvSpPr>
          <p:cNvPr id="5384" name="Title Text"/>
          <p:cNvSpPr txBox="1">
            <a:spLocks noGrp="1"/>
          </p:cNvSpPr>
          <p:nvPr>
            <p:ph type="title"/>
          </p:nvPr>
        </p:nvSpPr>
        <p:spPr>
          <a:xfrm>
            <a:off x="283464" y="975360"/>
            <a:ext cx="8639472" cy="369333"/>
          </a:xfrm>
          <a:prstGeom prst="rect">
            <a:avLst/>
          </a:prstGeom>
        </p:spPr>
        <p:txBody>
          <a:bodyPr lIns="0" tIns="0" rIns="0" bIns="0" anchor="t"/>
          <a:lstStyle>
            <a:lvl1pPr defTabSz="914400">
              <a:lnSpc>
                <a:spcPct val="90000"/>
              </a:lnSpc>
              <a:defRPr sz="1950" b="0">
                <a:solidFill>
                  <a:srgbClr val="304C89"/>
                </a:solidFill>
                <a:latin typeface="HelvNeue Bold for IBM"/>
                <a:ea typeface="HelvNeue Bold for IBM"/>
                <a:cs typeface="HelvNeue Bold for IBM"/>
                <a:sym typeface="HelvNeue Bold for IBM"/>
              </a:defRPr>
            </a:lvl1pPr>
          </a:lstStyle>
          <a:p>
            <a:r>
              <a:t>Title Text</a:t>
            </a:r>
          </a:p>
        </p:txBody>
      </p:sp>
      <p:sp>
        <p:nvSpPr>
          <p:cNvPr id="5385" name="Slide Number"/>
          <p:cNvSpPr txBox="1">
            <a:spLocks noGrp="1"/>
          </p:cNvSpPr>
          <p:nvPr>
            <p:ph type="sldNum" sz="quarter" idx="2"/>
          </p:nvPr>
        </p:nvSpPr>
        <p:spPr>
          <a:xfrm>
            <a:off x="312285" y="6504517"/>
            <a:ext cx="152286" cy="150041"/>
          </a:xfrm>
          <a:prstGeom prst="rect">
            <a:avLst/>
          </a:prstGeom>
        </p:spPr>
        <p:txBody>
          <a:bodyPr lIns="0" tIns="0" rIns="0" bIns="0"/>
          <a:lstStyle>
            <a:lvl1pPr algn="l" defTabSz="914400">
              <a:defRPr sz="975">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56202812"/>
      </p:ext>
    </p:extLst>
  </p:cSld>
  <p:clrMapOvr>
    <a:masterClrMapping/>
  </p:clrMapOvr>
  <p:transition spd="med"/>
</p:sldLayout>
</file>

<file path=ppt/slideLayouts/slideLayout1624.xml><?xml version="1.0" encoding="utf-8"?>
<p:sldLayout xmlns:a="http://schemas.openxmlformats.org/drawingml/2006/main" xmlns:r="http://schemas.openxmlformats.org/officeDocument/2006/relationships" xmlns:p="http://schemas.openxmlformats.org/presentationml/2006/main" showMasterSp="0" type="tx">
  <p:cSld name="One column">
    <p:bg>
      <p:bgPr>
        <a:solidFill>
          <a:srgbClr val="FFFFFF"/>
        </a:solidFill>
        <a:effectLst/>
      </p:bgPr>
    </p:bg>
    <p:spTree>
      <p:nvGrpSpPr>
        <p:cNvPr id="1" name=""/>
        <p:cNvGrpSpPr/>
        <p:nvPr/>
      </p:nvGrpSpPr>
      <p:grpSpPr>
        <a:xfrm>
          <a:off x="0" y="0"/>
          <a:ext cx="0" cy="0"/>
          <a:chOff x="0" y="0"/>
          <a:chExt cx="0" cy="0"/>
        </a:xfrm>
      </p:grpSpPr>
      <p:sp>
        <p:nvSpPr>
          <p:cNvPr id="5392" name="Slide Number"/>
          <p:cNvSpPr txBox="1">
            <a:spLocks noGrp="1"/>
          </p:cNvSpPr>
          <p:nvPr>
            <p:ph type="sldNum" sz="quarter" idx="2"/>
          </p:nvPr>
        </p:nvSpPr>
        <p:spPr>
          <a:xfrm>
            <a:off x="8585101" y="6402791"/>
            <a:ext cx="215763" cy="213583"/>
          </a:xfrm>
          <a:prstGeom prst="rect">
            <a:avLst/>
          </a:prstGeom>
        </p:spPr>
        <p:txBody>
          <a:bodyPr lIns="45719" tIns="45719" rIns="45719" bIns="45719" anchor="ctr"/>
          <a:lstStyle>
            <a:lvl1pPr algn="r">
              <a:defRPr sz="788">
                <a:solidFill>
                  <a:srgbClr val="19273C"/>
                </a:solidFill>
                <a:latin typeface="+mj-lt"/>
                <a:ea typeface="+mj-ea"/>
                <a:cs typeface="+mj-cs"/>
                <a:sym typeface="Helvetica Neue"/>
              </a:defRPr>
            </a:lvl1pPr>
          </a:lstStyle>
          <a:p>
            <a:fld id="{86CB4B4D-7CA3-9044-876B-883B54F8677D}" type="slidenum">
              <a:t>‹#›</a:t>
            </a:fld>
            <a:endParaRPr/>
          </a:p>
        </p:txBody>
      </p:sp>
      <p:sp>
        <p:nvSpPr>
          <p:cNvPr id="5393" name="Shape 106"/>
          <p:cNvSpPr/>
          <p:nvPr/>
        </p:nvSpPr>
        <p:spPr>
          <a:xfrm>
            <a:off x="385762" y="38910"/>
            <a:ext cx="1084223" cy="1"/>
          </a:xfrm>
          <a:prstGeom prst="line">
            <a:avLst/>
          </a:prstGeom>
          <a:ln w="203200">
            <a:solidFill>
              <a:srgbClr val="FE8500"/>
            </a:solidFill>
            <a:miter lim="400000"/>
          </a:ln>
        </p:spPr>
        <p:txBody>
          <a:bodyPr lIns="17144" tIns="17144" rIns="17144" bIns="17144"/>
          <a:lstStyle/>
          <a:p>
            <a:pPr>
              <a:lnSpc>
                <a:spcPct val="100000"/>
              </a:lnSpc>
              <a:defRPr sz="2800">
                <a:solidFill>
                  <a:srgbClr val="595859"/>
                </a:solidFill>
                <a:latin typeface="+mj-lt"/>
                <a:ea typeface="+mj-ea"/>
                <a:cs typeface="+mj-cs"/>
                <a:sym typeface="Helvetica Neue"/>
              </a:defRPr>
            </a:pPr>
            <a:endParaRPr sz="1050"/>
          </a:p>
        </p:txBody>
      </p:sp>
      <p:pic>
        <p:nvPicPr>
          <p:cNvPr id="5394" name="Picture 11" descr="Picture 11"/>
          <p:cNvPicPr>
            <a:picLocks noChangeAspect="1"/>
          </p:cNvPicPr>
          <p:nvPr/>
        </p:nvPicPr>
        <p:blipFill>
          <a:blip r:embed="rId2">
            <a:extLst/>
          </a:blip>
          <a:stretch>
            <a:fillRect/>
          </a:stretch>
        </p:blipFill>
        <p:spPr>
          <a:xfrm>
            <a:off x="385763" y="6278950"/>
            <a:ext cx="845646" cy="201345"/>
          </a:xfrm>
          <a:prstGeom prst="rect">
            <a:avLst/>
          </a:prstGeom>
          <a:ln w="12700">
            <a:miter lim="400000"/>
          </a:ln>
        </p:spPr>
      </p:pic>
      <p:sp>
        <p:nvSpPr>
          <p:cNvPr id="5395" name="Shape 45"/>
          <p:cNvSpPr txBox="1"/>
          <p:nvPr/>
        </p:nvSpPr>
        <p:spPr>
          <a:xfrm>
            <a:off x="385763" y="6498260"/>
            <a:ext cx="1297095" cy="69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20835" defTabSz="466725">
              <a:lnSpc>
                <a:spcPct val="100000"/>
              </a:lnSpc>
              <a:defRPr sz="1200" spc="-24">
                <a:solidFill>
                  <a:srgbClr val="19273C"/>
                </a:solidFill>
                <a:uFill>
                  <a:solidFill>
                    <a:srgbClr val="6F6F6F"/>
                  </a:solidFill>
                </a:uFill>
                <a:latin typeface="Helvetica Neue Light"/>
                <a:ea typeface="Helvetica Neue Light"/>
                <a:cs typeface="Helvetica Neue Light"/>
                <a:sym typeface="Helvetica Neue Light"/>
              </a:defRPr>
            </a:pPr>
            <a:r>
              <a:rPr sz="450"/>
              <a:t>© 2017 IBM Corporation | IBM Confidential</a:t>
            </a:r>
          </a:p>
        </p:txBody>
      </p:sp>
      <p:sp>
        <p:nvSpPr>
          <p:cNvPr id="5396" name="Shape 225"/>
          <p:cNvSpPr txBox="1"/>
          <p:nvPr/>
        </p:nvSpPr>
        <p:spPr>
          <a:xfrm>
            <a:off x="7855649" y="6444180"/>
            <a:ext cx="686471"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600" b="1" spc="-42">
                <a:solidFill>
                  <a:srgbClr val="19273C"/>
                </a:solidFill>
                <a:uFill>
                  <a:solidFill>
                    <a:srgbClr val="000000"/>
                  </a:solidFill>
                </a:uFill>
                <a:latin typeface="+mj-lt"/>
                <a:ea typeface="+mj-ea"/>
                <a:cs typeface="+mj-cs"/>
                <a:sym typeface="Helvetica Neue"/>
              </a:defRPr>
            </a:lvl1pPr>
          </a:lstStyle>
          <a:p>
            <a:r>
              <a:rPr sz="600"/>
              <a:t>IBM CONFIDENTIAL</a:t>
            </a:r>
          </a:p>
        </p:txBody>
      </p:sp>
      <p:sp>
        <p:nvSpPr>
          <p:cNvPr id="5397" name="Title Text"/>
          <p:cNvSpPr txBox="1">
            <a:spLocks noGrp="1"/>
          </p:cNvSpPr>
          <p:nvPr>
            <p:ph type="title"/>
          </p:nvPr>
        </p:nvSpPr>
        <p:spPr>
          <a:xfrm>
            <a:off x="385762" y="190500"/>
            <a:ext cx="8129588" cy="425677"/>
          </a:xfrm>
          <a:prstGeom prst="rect">
            <a:avLst/>
          </a:prstGeom>
        </p:spPr>
        <p:txBody>
          <a:bodyPr lIns="45719" tIns="45719" rIns="45719" bIns="45719" anchor="t"/>
          <a:lstStyle>
            <a:lvl1pPr defTabSz="342900">
              <a:lnSpc>
                <a:spcPct val="90000"/>
              </a:lnSpc>
              <a:defRPr sz="2513" b="0">
                <a:solidFill>
                  <a:srgbClr val="19273C"/>
                </a:solidFill>
                <a:latin typeface="Helvetica Neue Medium"/>
                <a:ea typeface="Helvetica Neue Medium"/>
                <a:cs typeface="Helvetica Neue Medium"/>
                <a:sym typeface="Helvetica Neue Medium"/>
              </a:defRPr>
            </a:lvl1pPr>
          </a:lstStyle>
          <a:p>
            <a:r>
              <a:t>Title Text</a:t>
            </a:r>
          </a:p>
        </p:txBody>
      </p:sp>
      <p:sp>
        <p:nvSpPr>
          <p:cNvPr id="5398" name="Body Level One…"/>
          <p:cNvSpPr txBox="1">
            <a:spLocks noGrp="1"/>
          </p:cNvSpPr>
          <p:nvPr>
            <p:ph type="body" sz="half" idx="1"/>
          </p:nvPr>
        </p:nvSpPr>
        <p:spPr>
          <a:xfrm>
            <a:off x="385763" y="692616"/>
            <a:ext cx="8143875" cy="2040732"/>
          </a:xfrm>
          <a:prstGeom prst="rect">
            <a:avLst/>
          </a:prstGeom>
        </p:spPr>
        <p:txBody>
          <a:bodyPr lIns="45719" tIns="45719" rIns="45719" bIns="45719" anchor="t"/>
          <a:lstStyle>
            <a:lvl1pPr marL="0" indent="0" defTabSz="342900">
              <a:lnSpc>
                <a:spcPct val="90000"/>
              </a:lnSpc>
              <a:spcBef>
                <a:spcPts val="375"/>
              </a:spcBef>
              <a:buSzTx/>
              <a:buNone/>
              <a:defRPr sz="1050">
                <a:solidFill>
                  <a:srgbClr val="19273C"/>
                </a:solidFill>
                <a:latin typeface="+mj-lt"/>
                <a:ea typeface="+mj-ea"/>
                <a:cs typeface="+mj-cs"/>
                <a:sym typeface="Helvetica Neue"/>
              </a:defRPr>
            </a:lvl1pPr>
            <a:lvl2pPr marL="0" indent="171450" defTabSz="342900">
              <a:lnSpc>
                <a:spcPct val="90000"/>
              </a:lnSpc>
              <a:spcBef>
                <a:spcPts val="375"/>
              </a:spcBef>
              <a:buSzTx/>
              <a:buNone/>
              <a:defRPr sz="1050">
                <a:solidFill>
                  <a:srgbClr val="19273C"/>
                </a:solidFill>
                <a:latin typeface="+mj-lt"/>
                <a:ea typeface="+mj-ea"/>
                <a:cs typeface="+mj-cs"/>
                <a:sym typeface="Helvetica Neue"/>
              </a:defRPr>
            </a:lvl2pPr>
            <a:lvl3pPr marL="0" indent="342900" defTabSz="342900">
              <a:lnSpc>
                <a:spcPct val="90000"/>
              </a:lnSpc>
              <a:spcBef>
                <a:spcPts val="375"/>
              </a:spcBef>
              <a:buSzTx/>
              <a:buNone/>
              <a:defRPr sz="1050">
                <a:solidFill>
                  <a:srgbClr val="19273C"/>
                </a:solidFill>
                <a:latin typeface="+mj-lt"/>
                <a:ea typeface="+mj-ea"/>
                <a:cs typeface="+mj-cs"/>
                <a:sym typeface="Helvetica Neue"/>
              </a:defRPr>
            </a:lvl3pPr>
            <a:lvl4pPr marL="0" indent="514350" defTabSz="342900">
              <a:lnSpc>
                <a:spcPct val="90000"/>
              </a:lnSpc>
              <a:spcBef>
                <a:spcPts val="375"/>
              </a:spcBef>
              <a:buSzTx/>
              <a:buNone/>
              <a:defRPr sz="1050">
                <a:solidFill>
                  <a:srgbClr val="19273C"/>
                </a:solidFill>
                <a:latin typeface="+mj-lt"/>
                <a:ea typeface="+mj-ea"/>
                <a:cs typeface="+mj-cs"/>
                <a:sym typeface="Helvetica Neue"/>
              </a:defRPr>
            </a:lvl4pPr>
            <a:lvl5pPr marL="0" indent="685800" defTabSz="342900">
              <a:lnSpc>
                <a:spcPct val="90000"/>
              </a:lnSpc>
              <a:spcBef>
                <a:spcPts val="375"/>
              </a:spcBef>
              <a:buSzTx/>
              <a:buNone/>
              <a:defRPr sz="1050">
                <a:solidFill>
                  <a:srgbClr val="19273C"/>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81130513"/>
      </p:ext>
    </p:extLst>
  </p:cSld>
  <p:clrMapOvr>
    <a:masterClrMapping/>
  </p:clrMapOvr>
  <p:transition spd="med"/>
</p:sldLayout>
</file>

<file path=ppt/slideLayouts/slideLayout1625.xml><?xml version="1.0" encoding="utf-8"?>
<p:sldLayout xmlns:a="http://schemas.openxmlformats.org/drawingml/2006/main" xmlns:r="http://schemas.openxmlformats.org/officeDocument/2006/relationships" xmlns:p="http://schemas.openxmlformats.org/presentationml/2006/main" showMasterSp="0" type="tx">
  <p:cSld name="10_Title Only">
    <p:bg>
      <p:bgPr>
        <a:solidFill>
          <a:srgbClr val="FFFFFF"/>
        </a:solidFill>
        <a:effectLst/>
      </p:bgPr>
    </p:bg>
    <p:spTree>
      <p:nvGrpSpPr>
        <p:cNvPr id="1" name=""/>
        <p:cNvGrpSpPr/>
        <p:nvPr/>
      </p:nvGrpSpPr>
      <p:grpSpPr>
        <a:xfrm>
          <a:off x="0" y="0"/>
          <a:ext cx="0" cy="0"/>
          <a:chOff x="0" y="0"/>
          <a:chExt cx="0" cy="0"/>
        </a:xfrm>
      </p:grpSpPr>
      <p:sp>
        <p:nvSpPr>
          <p:cNvPr id="5405"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6"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7"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8"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09"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10"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
        <p:nvSpPr>
          <p:cNvPr id="5411"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1297064680"/>
      </p:ext>
    </p:extLst>
  </p:cSld>
  <p:clrMapOvr>
    <a:masterClrMapping/>
  </p:clrMapOvr>
  <p:transition spd="med"/>
</p:sldLayout>
</file>

<file path=ppt/slideLayouts/slideLayout1626.xml><?xml version="1.0" encoding="utf-8"?>
<p:sldLayout xmlns:a="http://schemas.openxmlformats.org/drawingml/2006/main" xmlns:r="http://schemas.openxmlformats.org/officeDocument/2006/relationships" xmlns:p="http://schemas.openxmlformats.org/presentationml/2006/main" showMasterSp="0" type="tx">
  <p:cSld name="1_Comparison">
    <p:bg>
      <p:bgPr>
        <a:solidFill>
          <a:srgbClr val="FFFFFF"/>
        </a:solidFill>
        <a:effectLst/>
      </p:bgPr>
    </p:bg>
    <p:spTree>
      <p:nvGrpSpPr>
        <p:cNvPr id="1" name=""/>
        <p:cNvGrpSpPr/>
        <p:nvPr/>
      </p:nvGrpSpPr>
      <p:grpSpPr>
        <a:xfrm>
          <a:off x="0" y="0"/>
          <a:ext cx="0" cy="0"/>
          <a:chOff x="0" y="0"/>
          <a:chExt cx="0" cy="0"/>
        </a:xfrm>
      </p:grpSpPr>
      <p:sp>
        <p:nvSpPr>
          <p:cNvPr id="5418"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19"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0"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1"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22"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23" name="Body Level One…"/>
          <p:cNvSpPr txBox="1">
            <a:spLocks noGrp="1"/>
          </p:cNvSpPr>
          <p:nvPr>
            <p:ph type="body" sz="quarter" idx="1"/>
          </p:nvPr>
        </p:nvSpPr>
        <p:spPr>
          <a:xfrm>
            <a:off x="571500" y="1447800"/>
            <a:ext cx="3925888" cy="639763"/>
          </a:xfrm>
          <a:prstGeom prst="rect">
            <a:avLst/>
          </a:prstGeom>
        </p:spPr>
        <p:txBody>
          <a:bodyPr lIns="91439" tIns="91439" rIns="91439" bIns="91439" anchor="b"/>
          <a:lstStyle>
            <a:lvl1pPr marL="0" indent="0" defTabSz="342900">
              <a:spcBef>
                <a:spcPts val="413"/>
              </a:spcBef>
              <a:buSzTx/>
              <a:buNone/>
              <a:defRPr sz="1800">
                <a:solidFill>
                  <a:srgbClr val="808080"/>
                </a:solidFill>
                <a:latin typeface="Open Sans"/>
                <a:ea typeface="Open Sans"/>
                <a:cs typeface="Open Sans"/>
                <a:sym typeface="Open Sans"/>
              </a:defRPr>
            </a:lvl1pPr>
            <a:lvl2pPr marL="0" indent="171450" defTabSz="342900">
              <a:spcBef>
                <a:spcPts val="413"/>
              </a:spcBef>
              <a:buSzTx/>
              <a:buNone/>
              <a:defRPr sz="1800">
                <a:solidFill>
                  <a:srgbClr val="808080"/>
                </a:solidFill>
                <a:latin typeface="Open Sans"/>
                <a:ea typeface="Open Sans"/>
                <a:cs typeface="Open Sans"/>
                <a:sym typeface="Open Sans"/>
              </a:defRPr>
            </a:lvl2pPr>
            <a:lvl3pPr marL="0" indent="342900" defTabSz="342900">
              <a:spcBef>
                <a:spcPts val="413"/>
              </a:spcBef>
              <a:buSzTx/>
              <a:buNone/>
              <a:defRPr sz="1800">
                <a:solidFill>
                  <a:srgbClr val="808080"/>
                </a:solidFill>
                <a:latin typeface="Open Sans"/>
                <a:ea typeface="Open Sans"/>
                <a:cs typeface="Open Sans"/>
                <a:sym typeface="Open Sans"/>
              </a:defRPr>
            </a:lvl3pPr>
            <a:lvl4pPr marL="0" indent="514350" defTabSz="342900">
              <a:spcBef>
                <a:spcPts val="413"/>
              </a:spcBef>
              <a:buSzTx/>
              <a:buNone/>
              <a:defRPr sz="1800">
                <a:solidFill>
                  <a:srgbClr val="808080"/>
                </a:solidFill>
                <a:latin typeface="Open Sans"/>
                <a:ea typeface="Open Sans"/>
                <a:cs typeface="Open Sans"/>
                <a:sym typeface="Open Sans"/>
              </a:defRPr>
            </a:lvl4pPr>
            <a:lvl5pPr marL="0" indent="685800" defTabSz="342900">
              <a:spcBef>
                <a:spcPts val="413"/>
              </a:spcBef>
              <a:buSzTx/>
              <a:buNone/>
              <a:defRPr sz="1800">
                <a:solidFill>
                  <a:srgbClr val="808080"/>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5424" name="Text Placeholder 4"/>
          <p:cNvSpPr>
            <a:spLocks noGrp="1"/>
          </p:cNvSpPr>
          <p:nvPr>
            <p:ph type="body" sz="quarter" idx="13"/>
          </p:nvPr>
        </p:nvSpPr>
        <p:spPr>
          <a:xfrm>
            <a:off x="4645026" y="1447800"/>
            <a:ext cx="4041775" cy="639763"/>
          </a:xfrm>
          <a:prstGeom prst="rect">
            <a:avLst/>
          </a:prstGeom>
        </p:spPr>
        <p:txBody>
          <a:bodyPr lIns="91439" tIns="91439" rIns="91439" bIns="91439" anchor="b"/>
          <a:lstStyle>
            <a:lvl1pPr marL="0" indent="0" defTabSz="342900">
              <a:spcBef>
                <a:spcPts val="413"/>
              </a:spcBef>
              <a:buSzTx/>
              <a:buNone/>
              <a:defRPr sz="4800">
                <a:solidFill>
                  <a:srgbClr val="808080"/>
                </a:solidFill>
                <a:latin typeface="Open Sans"/>
                <a:sym typeface="Open Sans"/>
              </a:defRPr>
            </a:lvl1pPr>
          </a:lstStyle>
          <a:p>
            <a:pPr marL="0" indent="0" defTabSz="914400">
              <a:spcBef>
                <a:spcPts val="1100"/>
              </a:spcBef>
              <a:buSzTx/>
              <a:buNone/>
              <a:defRPr sz="4800">
                <a:solidFill>
                  <a:srgbClr val="808080"/>
                </a:solidFill>
                <a:latin typeface="Open Sans"/>
                <a:ea typeface="Open Sans"/>
                <a:cs typeface="Open Sans"/>
                <a:sym typeface="Open Sans"/>
              </a:defRPr>
            </a:pPr>
            <a:endParaRPr/>
          </a:p>
        </p:txBody>
      </p:sp>
      <p:sp>
        <p:nvSpPr>
          <p:cNvPr id="5425"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
        <p:nvSpPr>
          <p:cNvPr id="5426"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Tree>
    <p:extLst>
      <p:ext uri="{BB962C8B-B14F-4D97-AF65-F5344CB8AC3E}">
        <p14:creationId xmlns:p14="http://schemas.microsoft.com/office/powerpoint/2010/main" val="1010533091"/>
      </p:ext>
    </p:extLst>
  </p:cSld>
  <p:clrMapOvr>
    <a:masterClrMapping/>
  </p:clrMapOvr>
  <p:transition spd="med"/>
</p:sldLayout>
</file>

<file path=ppt/slideLayouts/slideLayout1627.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000000"/>
        </a:solidFill>
        <a:effectLst/>
      </p:bgPr>
    </p:bg>
    <p:spTree>
      <p:nvGrpSpPr>
        <p:cNvPr id="1" name=""/>
        <p:cNvGrpSpPr/>
        <p:nvPr/>
      </p:nvGrpSpPr>
      <p:grpSpPr>
        <a:xfrm>
          <a:off x="0" y="0"/>
          <a:ext cx="0" cy="0"/>
          <a:chOff x="0" y="0"/>
          <a:chExt cx="0" cy="0"/>
        </a:xfrm>
      </p:grpSpPr>
      <p:sp>
        <p:nvSpPr>
          <p:cNvPr id="5433"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43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35"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92714830"/>
      </p:ext>
    </p:extLst>
  </p:cSld>
  <p:clrMapOvr>
    <a:masterClrMapping/>
  </p:clrMapOvr>
  <p:transition spd="med"/>
</p:sldLayout>
</file>

<file path=ppt/slideLayouts/slideLayout1628.xml><?xml version="1.0" encoding="utf-8"?>
<p:sldLayout xmlns:a="http://schemas.openxmlformats.org/drawingml/2006/main" xmlns:r="http://schemas.openxmlformats.org/officeDocument/2006/relationships" xmlns:p="http://schemas.openxmlformats.org/presentationml/2006/main" showMasterSp="0" type="tx">
  <p:cSld name="1_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42" name="Title Text"/>
          <p:cNvSpPr txBox="1">
            <a:spLocks noGrp="1"/>
          </p:cNvSpPr>
          <p:nvPr>
            <p:ph type="title"/>
          </p:nvPr>
        </p:nvSpPr>
        <p:spPr>
          <a:xfrm>
            <a:off x="228599" y="271708"/>
            <a:ext cx="4114802" cy="5972460"/>
          </a:xfrm>
          <a:prstGeom prst="rect">
            <a:avLst/>
          </a:prstGeom>
        </p:spPr>
        <p:txBody>
          <a:bodyPr lIns="243799" tIns="243799" rIns="243799" bIns="243799" anchor="t"/>
          <a:lstStyle>
            <a:lvl1pPr defTabSz="914400">
              <a:lnSpc>
                <a:spcPct val="90000"/>
              </a:lnSpc>
              <a:defRPr sz="2400" b="0">
                <a:solidFill>
                  <a:srgbClr val="FFFFFF"/>
                </a:solidFill>
                <a:latin typeface="Arial"/>
                <a:ea typeface="Arial"/>
                <a:cs typeface="Arial"/>
                <a:sym typeface="Arial"/>
              </a:defRPr>
            </a:lvl1pPr>
          </a:lstStyle>
          <a:p>
            <a:r>
              <a:t>Title Text</a:t>
            </a:r>
          </a:p>
        </p:txBody>
      </p:sp>
      <p:pic>
        <p:nvPicPr>
          <p:cNvPr id="5443" name="Shape 309" descr="Shape 309"/>
          <p:cNvPicPr>
            <a:picLocks noChangeAspect="1"/>
          </p:cNvPicPr>
          <p:nvPr/>
        </p:nvPicPr>
        <p:blipFill>
          <a:blip r:embed="rId3">
            <a:extLst/>
          </a:blip>
          <a:stretch>
            <a:fillRect/>
          </a:stretch>
        </p:blipFill>
        <p:spPr>
          <a:xfrm>
            <a:off x="8393811" y="6273800"/>
            <a:ext cx="521589" cy="281941"/>
          </a:xfrm>
          <a:prstGeom prst="rect">
            <a:avLst/>
          </a:prstGeom>
          <a:ln w="12700">
            <a:miter lim="400000"/>
          </a:ln>
        </p:spPr>
      </p:pic>
      <p:pic>
        <p:nvPicPr>
          <p:cNvPr id="5444" name="Shape 310" descr="Shape 310"/>
          <p:cNvPicPr>
            <a:picLocks noChangeAspect="1"/>
          </p:cNvPicPr>
          <p:nvPr/>
        </p:nvPicPr>
        <p:blipFill>
          <a:blip r:embed="rId4">
            <a:extLst/>
          </a:blip>
          <a:stretch>
            <a:fillRect/>
          </a:stretch>
        </p:blipFill>
        <p:spPr>
          <a:xfrm>
            <a:off x="7622931" y="288641"/>
            <a:ext cx="1297868" cy="238689"/>
          </a:xfrm>
          <a:prstGeom prst="rect">
            <a:avLst/>
          </a:prstGeom>
          <a:ln w="12700">
            <a:miter lim="400000"/>
          </a:ln>
        </p:spPr>
      </p:pic>
      <p:sp>
        <p:nvSpPr>
          <p:cNvPr id="5445" name="Slide Number"/>
          <p:cNvSpPr txBox="1">
            <a:spLocks noGrp="1"/>
          </p:cNvSpPr>
          <p:nvPr>
            <p:ph type="sldNum" sz="quarter" idx="2"/>
          </p:nvPr>
        </p:nvSpPr>
        <p:spPr>
          <a:xfrm>
            <a:off x="5908556" y="6035150"/>
            <a:ext cx="644644" cy="642401"/>
          </a:xfrm>
          <a:prstGeom prst="rect">
            <a:avLst/>
          </a:prstGeom>
        </p:spPr>
        <p:txBody>
          <a:bodyPr lIns="243799" tIns="243799" rIns="243799" bIns="243799" anchor="ctr"/>
          <a:lstStyle>
            <a:lvl1pPr algn="r" defTabSz="914400">
              <a:defRPr sz="975">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64979760"/>
      </p:ext>
    </p:extLst>
  </p:cSld>
  <p:clrMapOvr>
    <a:masterClrMapping/>
  </p:clrMapOvr>
  <p:transition spd="med"/>
</p:sldLayout>
</file>

<file path=ppt/slideLayouts/slideLayout1629.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FFFFF"/>
        </a:solidFill>
        <a:effectLst/>
      </p:bgPr>
    </p:bg>
    <p:spTree>
      <p:nvGrpSpPr>
        <p:cNvPr id="1" name=""/>
        <p:cNvGrpSpPr/>
        <p:nvPr/>
      </p:nvGrpSpPr>
      <p:grpSpPr>
        <a:xfrm>
          <a:off x="0" y="0"/>
          <a:ext cx="0" cy="0"/>
          <a:chOff x="0" y="0"/>
          <a:chExt cx="0" cy="0"/>
        </a:xfrm>
      </p:grpSpPr>
      <p:sp>
        <p:nvSpPr>
          <p:cNvPr id="5452"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453"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5454"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000000"/>
                </a:solidFill>
                <a:latin typeface="IBM Plex Sans"/>
                <a:ea typeface="IBM Plex Sans"/>
                <a:cs typeface="IBM Plex Sans"/>
                <a:sym typeface="IBM Plex Sans"/>
              </a:defRPr>
            </a:lvl2pPr>
            <a:lvl3pPr marL="296304" indent="-212365" defTabSz="457200">
              <a:spcBef>
                <a:spcPts val="1088"/>
              </a:spcBef>
              <a:buSzPct val="100000"/>
              <a:defRPr sz="1350">
                <a:solidFill>
                  <a:srgbClr val="000000"/>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000000"/>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04182070"/>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6_Blank">
    <p:bg>
      <p:bgPr>
        <a:solidFill>
          <a:srgbClr val="FFFFFF"/>
        </a:solidFill>
        <a:effectLst/>
      </p:bgPr>
    </p:bg>
    <p:spTree>
      <p:nvGrpSpPr>
        <p:cNvPr id="1" name=""/>
        <p:cNvGrpSpPr/>
        <p:nvPr/>
      </p:nvGrpSpPr>
      <p:grpSpPr>
        <a:xfrm>
          <a:off x="0" y="0"/>
          <a:ext cx="0" cy="0"/>
          <a:chOff x="0" y="0"/>
          <a:chExt cx="0" cy="0"/>
        </a:xfrm>
      </p:grpSpPr>
      <p:sp>
        <p:nvSpPr>
          <p:cNvPr id="2099"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100"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Tree>
    <p:extLst>
      <p:ext uri="{BB962C8B-B14F-4D97-AF65-F5344CB8AC3E}">
        <p14:creationId xmlns:p14="http://schemas.microsoft.com/office/powerpoint/2010/main" val="1603918038"/>
      </p:ext>
    </p:extLst>
  </p:cSld>
  <p:clrMapOvr>
    <a:masterClrMapping/>
  </p:clrMapOvr>
  <p:transition spd="med"/>
</p:sldLayout>
</file>

<file path=ppt/slideLayouts/slideLayout1630.xml><?xml version="1.0" encoding="utf-8"?>
<p:sldLayout xmlns:a="http://schemas.openxmlformats.org/drawingml/2006/main" xmlns:r="http://schemas.openxmlformats.org/officeDocument/2006/relationships" xmlns:p="http://schemas.openxmlformats.org/presentationml/2006/main" showMasterSp="0" type="tx">
  <p:cSld name="8_Divider">
    <p:bg>
      <p:bgPr>
        <a:solidFill>
          <a:srgbClr val="000000"/>
        </a:solidFill>
        <a:effectLst/>
      </p:bgPr>
    </p:bg>
    <p:spTree>
      <p:nvGrpSpPr>
        <p:cNvPr id="1" name=""/>
        <p:cNvGrpSpPr/>
        <p:nvPr/>
      </p:nvGrpSpPr>
      <p:grpSpPr>
        <a:xfrm>
          <a:off x="0" y="0"/>
          <a:ext cx="0" cy="0"/>
          <a:chOff x="0" y="0"/>
          <a:chExt cx="0" cy="0"/>
        </a:xfrm>
      </p:grpSpPr>
      <p:sp>
        <p:nvSpPr>
          <p:cNvPr id="546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62" name="Title Text"/>
          <p:cNvSpPr txBox="1">
            <a:spLocks noGrp="1"/>
          </p:cNvSpPr>
          <p:nvPr>
            <p:ph type="title"/>
          </p:nvPr>
        </p:nvSpPr>
        <p:spPr>
          <a:xfrm>
            <a:off x="228600" y="166624"/>
            <a:ext cx="4114800" cy="599167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2802288898"/>
      </p:ext>
    </p:extLst>
  </p:cSld>
  <p:clrMapOvr>
    <a:masterClrMapping/>
  </p:clrMapOvr>
  <p:transition spd="med"/>
</p:sldLayout>
</file>

<file path=ppt/slideLayouts/slideLayout1631.xml><?xml version="1.0" encoding="utf-8"?>
<p:sldLayout xmlns:a="http://schemas.openxmlformats.org/drawingml/2006/main" xmlns:r="http://schemas.openxmlformats.org/officeDocument/2006/relationships" xmlns:p="http://schemas.openxmlformats.org/presentationml/2006/main" showMasterSp="0" type="tx">
  <p:cSld name="blank (no footer)">
    <p:bg>
      <p:bgPr>
        <a:solidFill>
          <a:srgbClr val="FFFFFF"/>
        </a:solidFill>
        <a:effectLst/>
      </p:bgPr>
    </p:bg>
    <p:spTree>
      <p:nvGrpSpPr>
        <p:cNvPr id="1" name=""/>
        <p:cNvGrpSpPr/>
        <p:nvPr/>
      </p:nvGrpSpPr>
      <p:grpSpPr>
        <a:xfrm>
          <a:off x="0" y="0"/>
          <a:ext cx="0" cy="0"/>
          <a:chOff x="0" y="0"/>
          <a:chExt cx="0" cy="0"/>
        </a:xfrm>
      </p:grpSpPr>
      <p:sp>
        <p:nvSpPr>
          <p:cNvPr id="5469"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318577757"/>
      </p:ext>
    </p:extLst>
  </p:cSld>
  <p:clrMapOvr>
    <a:masterClrMapping/>
  </p:clrMapOvr>
  <p:transition spd="med"/>
</p:sldLayout>
</file>

<file path=ppt/slideLayouts/slideLayout1632.xml><?xml version="1.0" encoding="utf-8"?>
<p:sldLayout xmlns:a="http://schemas.openxmlformats.org/drawingml/2006/main" xmlns:r="http://schemas.openxmlformats.org/officeDocument/2006/relationships" xmlns:p="http://schemas.openxmlformats.org/presentationml/2006/main" showMasterSp="0" type="tx">
  <p:cSld name="2_Title and Blank">
    <p:bg>
      <p:bgPr>
        <a:solidFill>
          <a:srgbClr val="FFFFFF"/>
        </a:solidFill>
        <a:effectLst/>
      </p:bgPr>
    </p:bg>
    <p:spTree>
      <p:nvGrpSpPr>
        <p:cNvPr id="1" name=""/>
        <p:cNvGrpSpPr/>
        <p:nvPr/>
      </p:nvGrpSpPr>
      <p:grpSpPr>
        <a:xfrm>
          <a:off x="0" y="0"/>
          <a:ext cx="0" cy="0"/>
          <a:chOff x="0" y="0"/>
          <a:chExt cx="0" cy="0"/>
        </a:xfrm>
      </p:grpSpPr>
      <p:pic>
        <p:nvPicPr>
          <p:cNvPr id="5476" name="IBM-logo-50-black" descr="IBM-logo-50-black"/>
          <p:cNvPicPr>
            <a:picLocks noChangeAspect="1"/>
          </p:cNvPicPr>
          <p:nvPr/>
        </p:nvPicPr>
        <p:blipFill>
          <a:blip r:embed="rId2">
            <a:extLst/>
          </a:blip>
          <a:stretch>
            <a:fillRect/>
          </a:stretch>
        </p:blipFill>
        <p:spPr>
          <a:xfrm>
            <a:off x="8831263" y="6070600"/>
            <a:ext cx="160338" cy="575734"/>
          </a:xfrm>
          <a:prstGeom prst="rect">
            <a:avLst/>
          </a:prstGeom>
          <a:ln w="12700">
            <a:miter lim="400000"/>
          </a:ln>
        </p:spPr>
      </p:pic>
      <p:sp>
        <p:nvSpPr>
          <p:cNvPr id="5477" name="IBM Confidential"/>
          <p:cNvSpPr txBox="1"/>
          <p:nvPr/>
        </p:nvSpPr>
        <p:spPr>
          <a:xfrm>
            <a:off x="1097318" y="6608233"/>
            <a:ext cx="6949364"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4876800">
              <a:lnSpc>
                <a:spcPct val="100000"/>
              </a:lnSpc>
              <a:defRPr sz="2400">
                <a:solidFill>
                  <a:srgbClr val="7F7F7F"/>
                </a:solidFill>
                <a:latin typeface="+mn-lt"/>
                <a:ea typeface="+mn-ea"/>
                <a:cs typeface="+mn-cs"/>
                <a:sym typeface="Helvetica"/>
              </a:defRPr>
            </a:lvl1pPr>
          </a:lstStyle>
          <a:p>
            <a:r>
              <a:rPr sz="900"/>
              <a:t>IBM Confidential</a:t>
            </a:r>
          </a:p>
        </p:txBody>
      </p:sp>
      <p:sp>
        <p:nvSpPr>
          <p:cNvPr id="5478" name="Title Text"/>
          <p:cNvSpPr txBox="1">
            <a:spLocks noGrp="1"/>
          </p:cNvSpPr>
          <p:nvPr>
            <p:ph type="title"/>
          </p:nvPr>
        </p:nvSpPr>
        <p:spPr>
          <a:xfrm>
            <a:off x="328613" y="292101"/>
            <a:ext cx="8686801" cy="526642"/>
          </a:xfrm>
          <a:prstGeom prst="rect">
            <a:avLst/>
          </a:prstGeom>
        </p:spPr>
        <p:txBody>
          <a:bodyPr lIns="0" tIns="0" rIns="0" bIns="0" anchor="t"/>
          <a:lstStyle>
            <a:lvl1pPr defTabSz="914400">
              <a:lnSpc>
                <a:spcPct val="90000"/>
              </a:lnSpc>
              <a:defRPr sz="2775" b="0">
                <a:solidFill>
                  <a:srgbClr val="191919"/>
                </a:solidFill>
              </a:defRPr>
            </a:lvl1pPr>
          </a:lstStyle>
          <a:p>
            <a:r>
              <a:t>Title Text</a:t>
            </a:r>
          </a:p>
        </p:txBody>
      </p:sp>
      <p:sp>
        <p:nvSpPr>
          <p:cNvPr id="5479" name="Slide Number"/>
          <p:cNvSpPr txBox="1">
            <a:spLocks noGrp="1"/>
          </p:cNvSpPr>
          <p:nvPr>
            <p:ph type="sldNum" sz="quarter" idx="2"/>
          </p:nvPr>
        </p:nvSpPr>
        <p:spPr>
          <a:xfrm>
            <a:off x="328613" y="6488136"/>
            <a:ext cx="141064" cy="138499"/>
          </a:xfrm>
          <a:prstGeom prst="rect">
            <a:avLst/>
          </a:prstGeom>
        </p:spPr>
        <p:txBody>
          <a:bodyPr lIns="0" tIns="0" rIns="0" bIns="0"/>
          <a:lstStyle>
            <a:lvl1pPr algn="l" defTabSz="914400">
              <a:defRPr>
                <a:solidFill>
                  <a:srgbClr val="7F7F7F"/>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74371097"/>
      </p:ext>
    </p:extLst>
  </p:cSld>
  <p:clrMapOvr>
    <a:masterClrMapping/>
  </p:clrMapOvr>
  <p:transition spd="med"/>
</p:sldLayout>
</file>

<file path=ppt/slideLayouts/slideLayout1633.xml><?xml version="1.0" encoding="utf-8"?>
<p:sldLayout xmlns:a="http://schemas.openxmlformats.org/drawingml/2006/main" xmlns:r="http://schemas.openxmlformats.org/officeDocument/2006/relationships" xmlns:p="http://schemas.openxmlformats.org/presentationml/2006/main" showMasterSp="0" type="tx">
  <p:cSld name="6_Content Slide 3 copy">
    <p:bg>
      <p:bgPr>
        <a:solidFill>
          <a:srgbClr val="FFFFFF"/>
        </a:solidFill>
        <a:effectLst/>
      </p:bgPr>
    </p:bg>
    <p:spTree>
      <p:nvGrpSpPr>
        <p:cNvPr id="1" name=""/>
        <p:cNvGrpSpPr/>
        <p:nvPr/>
      </p:nvGrpSpPr>
      <p:grpSpPr>
        <a:xfrm>
          <a:off x="0" y="0"/>
          <a:ext cx="0" cy="0"/>
          <a:chOff x="0" y="0"/>
          <a:chExt cx="0" cy="0"/>
        </a:xfrm>
      </p:grpSpPr>
      <p:sp>
        <p:nvSpPr>
          <p:cNvPr id="5486"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350" b="1">
                <a:solidFill>
                  <a:srgbClr val="1F343E"/>
                </a:solidFill>
                <a:latin typeface="+mn-lt"/>
                <a:ea typeface="+mn-ea"/>
                <a:cs typeface="+mn-cs"/>
                <a:sym typeface="Helvetica"/>
              </a:defRPr>
            </a:lvl1pPr>
            <a:lvl2pPr marL="402981" indent="-164856">
              <a:spcBef>
                <a:spcPts val="0"/>
              </a:spcBef>
              <a:defRPr sz="1350" b="1">
                <a:solidFill>
                  <a:srgbClr val="1F343E"/>
                </a:solidFill>
                <a:latin typeface="+mn-lt"/>
                <a:ea typeface="+mn-ea"/>
                <a:cs typeface="+mn-cs"/>
                <a:sym typeface="Helvetica"/>
              </a:defRPr>
            </a:lvl2pPr>
            <a:lvl3pPr marL="641106" indent="-164856">
              <a:spcBef>
                <a:spcPts val="0"/>
              </a:spcBef>
              <a:defRPr sz="1350" b="1">
                <a:solidFill>
                  <a:srgbClr val="1F343E"/>
                </a:solidFill>
                <a:latin typeface="+mn-lt"/>
                <a:ea typeface="+mn-ea"/>
                <a:cs typeface="+mn-cs"/>
                <a:sym typeface="Helvetica"/>
              </a:defRPr>
            </a:lvl3pPr>
            <a:lvl4pPr marL="879231" indent="-164856">
              <a:spcBef>
                <a:spcPts val="0"/>
              </a:spcBef>
              <a:defRPr sz="1350" b="1">
                <a:solidFill>
                  <a:srgbClr val="1F343E"/>
                </a:solidFill>
                <a:latin typeface="+mn-lt"/>
                <a:ea typeface="+mn-ea"/>
                <a:cs typeface="+mn-cs"/>
                <a:sym typeface="Helvetica"/>
              </a:defRPr>
            </a:lvl4pPr>
            <a:lvl5pPr marL="1117356" indent="-164856">
              <a:spcBef>
                <a:spcPts val="0"/>
              </a:spcBef>
              <a:defRPr sz="1350"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487"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88" name="Shape 222"/>
          <p:cNvSpPr>
            <a:spLocks noGrp="1"/>
          </p:cNvSpPr>
          <p:nvPr>
            <p:ph type="body" sz="quarter" idx="14"/>
          </p:nvPr>
        </p:nvSpPr>
        <p:spPr>
          <a:xfrm>
            <a:off x="1232650"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89"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0" name="Shape 224"/>
          <p:cNvSpPr>
            <a:spLocks noGrp="1"/>
          </p:cNvSpPr>
          <p:nvPr>
            <p:ph type="body" sz="quarter" idx="16"/>
          </p:nvPr>
        </p:nvSpPr>
        <p:spPr>
          <a:xfrm>
            <a:off x="1232650"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1"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2" name="Shape 226"/>
          <p:cNvSpPr txBox="1"/>
          <p:nvPr/>
        </p:nvSpPr>
        <p:spPr>
          <a:xfrm>
            <a:off x="443176" y="597501"/>
            <a:ext cx="2948564" cy="370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400">
                <a:solidFill>
                  <a:srgbClr val="325C80"/>
                </a:solidFill>
                <a:latin typeface="+mn-lt"/>
                <a:ea typeface="+mn-ea"/>
                <a:cs typeface="+mn-cs"/>
                <a:sym typeface="Helvetica"/>
              </a:defRPr>
            </a:lvl1pPr>
          </a:lstStyle>
          <a:p>
            <a:r>
              <a:rPr sz="2400"/>
              <a:t>Slide Title Goes Here</a:t>
            </a:r>
          </a:p>
        </p:txBody>
      </p:sp>
      <p:sp>
        <p:nvSpPr>
          <p:cNvPr id="5493" name="Shape 227"/>
          <p:cNvSpPr/>
          <p:nvPr/>
        </p:nvSpPr>
        <p:spPr>
          <a:xfrm>
            <a:off x="-92372" y="-144701"/>
            <a:ext cx="9328744" cy="1707558"/>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FFFFFF"/>
                </a:solidFill>
              </a:defRPr>
            </a:pPr>
            <a:endParaRPr sz="1200"/>
          </a:p>
        </p:txBody>
      </p:sp>
      <p:sp>
        <p:nvSpPr>
          <p:cNvPr id="5494" name="Shape 228"/>
          <p:cNvSpPr>
            <a:spLocks noGrp="1"/>
          </p:cNvSpPr>
          <p:nvPr>
            <p:ph type="body" sz="quarter" idx="18"/>
          </p:nvPr>
        </p:nvSpPr>
        <p:spPr>
          <a:xfrm>
            <a:off x="499207" y="633148"/>
            <a:ext cx="3473945" cy="267710"/>
          </a:xfrm>
          <a:prstGeom prst="rect">
            <a:avLst/>
          </a:prstGeom>
          <a:ln w="3175"/>
        </p:spPr>
        <p:txBody>
          <a:bodyPr/>
          <a:lstStyle>
            <a:lvl1pPr marL="0" indent="0" defTabSz="219075">
              <a:spcBef>
                <a:spcPts val="0"/>
              </a:spcBef>
              <a:buSzTx/>
              <a:buNone/>
              <a:defRPr sz="2600" b="1" spc="179">
                <a:solidFill>
                  <a:srgbClr val="FFFFFF"/>
                </a:solidFill>
                <a:latin typeface="+mj-lt"/>
                <a:ea typeface="+mj-ea"/>
                <a:cs typeface="+mj-cs"/>
                <a:sym typeface="Helvetica Neue"/>
              </a:defRPr>
            </a:lvl1pPr>
          </a:lstStyle>
          <a:p>
            <a:pPr marL="0" indent="0" defTabSz="584200">
              <a:spcBef>
                <a:spcPts val="0"/>
              </a:spcBef>
              <a:buSzTx/>
              <a:buNone/>
              <a:defRPr sz="2600" b="1" spc="179">
                <a:solidFill>
                  <a:srgbClr val="FFFFFF"/>
                </a:solidFill>
                <a:latin typeface="+mj-lt"/>
                <a:ea typeface="+mj-ea"/>
                <a:cs typeface="+mj-cs"/>
                <a:sym typeface="Helvetica Neue"/>
              </a:defRPr>
            </a:pPr>
            <a:endParaRPr/>
          </a:p>
        </p:txBody>
      </p:sp>
      <p:sp>
        <p:nvSpPr>
          <p:cNvPr id="5495" name="Shape 229"/>
          <p:cNvSpPr/>
          <p:nvPr/>
        </p:nvSpPr>
        <p:spPr>
          <a:xfrm>
            <a:off x="545854" y="1058652"/>
            <a:ext cx="338758" cy="1"/>
          </a:xfrm>
          <a:prstGeom prst="line">
            <a:avLst/>
          </a:prstGeom>
          <a:ln w="63500">
            <a:solidFill>
              <a:srgbClr val="0BCFD8"/>
            </a:solidFill>
            <a:miter lim="400000"/>
          </a:ln>
        </p:spPr>
        <p:txBody>
          <a:bodyPr lIns="17144" tIns="17144" rIns="17144" bIns="17144"/>
          <a:lstStyle/>
          <a:p>
            <a:pPr>
              <a:defRPr sz="8000"/>
            </a:pPr>
            <a:endParaRPr sz="3000"/>
          </a:p>
        </p:txBody>
      </p:sp>
      <p:sp>
        <p:nvSpPr>
          <p:cNvPr id="5496" name="Shape 230"/>
          <p:cNvSpPr>
            <a:spLocks noGrp="1"/>
          </p:cNvSpPr>
          <p:nvPr>
            <p:ph type="body" sz="quarter" idx="19"/>
          </p:nvPr>
        </p:nvSpPr>
        <p:spPr>
          <a:xfrm>
            <a:off x="4861675" y="205420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7"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8" name="Shape 232"/>
          <p:cNvSpPr>
            <a:spLocks noGrp="1"/>
          </p:cNvSpPr>
          <p:nvPr>
            <p:ph type="body" sz="quarter" idx="21"/>
          </p:nvPr>
        </p:nvSpPr>
        <p:spPr>
          <a:xfrm>
            <a:off x="4861675"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9"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0" name="Shape 234"/>
          <p:cNvSpPr>
            <a:spLocks noGrp="1"/>
          </p:cNvSpPr>
          <p:nvPr>
            <p:ph type="body" sz="quarter" idx="23"/>
          </p:nvPr>
        </p:nvSpPr>
        <p:spPr>
          <a:xfrm>
            <a:off x="4861675"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501"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2"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0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39387074"/>
      </p:ext>
    </p:extLst>
  </p:cSld>
  <p:clrMapOvr>
    <a:masterClrMapping/>
  </p:clrMapOvr>
  <p:transition spd="med"/>
</p:sldLayout>
</file>

<file path=ppt/slideLayouts/slideLayout1634.xml><?xml version="1.0" encoding="utf-8"?>
<p:sldLayout xmlns:a="http://schemas.openxmlformats.org/drawingml/2006/main" xmlns:r="http://schemas.openxmlformats.org/officeDocument/2006/relationships" xmlns:p="http://schemas.openxmlformats.org/presentationml/2006/main" showMasterSp="0"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5510" name="Title Text"/>
          <p:cNvSpPr txBox="1">
            <a:spLocks noGrp="1"/>
          </p:cNvSpPr>
          <p:nvPr>
            <p:ph type="title"/>
          </p:nvPr>
        </p:nvSpPr>
        <p:spPr>
          <a:xfrm>
            <a:off x="-2" y="-2"/>
            <a:ext cx="9144000" cy="1720853"/>
          </a:xfrm>
          <a:prstGeom prst="rect">
            <a:avLst/>
          </a:prstGeom>
          <a:solidFill>
            <a:srgbClr val="000000"/>
          </a:solidFill>
        </p:spPr>
        <p:txBody>
          <a:bodyPr lIns="536448" tIns="536448" rIns="536448" bIns="536448"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5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700199442"/>
      </p:ext>
    </p:extLst>
  </p:cSld>
  <p:clrMapOvr>
    <a:masterClrMapping/>
  </p:clrMapOvr>
  <p:transition spd="med"/>
</p:sldLayout>
</file>

<file path=ppt/slideLayouts/slideLayout1635.xml><?xml version="1.0" encoding="utf-8"?>
<p:sldLayout xmlns:a="http://schemas.openxmlformats.org/drawingml/2006/main" xmlns:r="http://schemas.openxmlformats.org/officeDocument/2006/relationships" xmlns:p="http://schemas.openxmlformats.org/presentationml/2006/main" showMasterSp="0" type="tx">
  <p:cSld name="1_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1" y="1075358"/>
            <a:ext cx="2283028" cy="2202491"/>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1075358"/>
            <a:ext cx="2283028" cy="2202491"/>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5522" name="Shape 341"/>
          <p:cNvSpPr/>
          <p:nvPr/>
        </p:nvSpPr>
        <p:spPr>
          <a:xfrm>
            <a:off x="-97631" y="2664708"/>
            <a:ext cx="662211" cy="1528585"/>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79758961"/>
      </p:ext>
    </p:extLst>
  </p:cSld>
  <p:clrMapOvr>
    <a:masterClrMapping/>
  </p:clrMapOvr>
  <p:transition spd="med"/>
</p:sldLayout>
</file>

<file path=ppt/slideLayouts/slideLayout1636.xml><?xml version="1.0" encoding="utf-8"?>
<p:sldLayout xmlns:a="http://schemas.openxmlformats.org/drawingml/2006/main" xmlns:r="http://schemas.openxmlformats.org/officeDocument/2006/relationships" xmlns:p="http://schemas.openxmlformats.org/presentationml/2006/main" showMasterSp="0" type="tx">
  <p:cSld name="5_Content Slide 1">
    <p:bg>
      <p:bgPr>
        <a:solidFill>
          <a:srgbClr val="FFFFFF"/>
        </a:solidFill>
        <a:effectLst/>
      </p:bgPr>
    </p:bg>
    <p:spTree>
      <p:nvGrpSpPr>
        <p:cNvPr id="1" name=""/>
        <p:cNvGrpSpPr/>
        <p:nvPr/>
      </p:nvGrpSpPr>
      <p:grpSpPr>
        <a:xfrm>
          <a:off x="0" y="0"/>
          <a:ext cx="0" cy="0"/>
          <a:chOff x="0" y="0"/>
          <a:chExt cx="0" cy="0"/>
        </a:xfrm>
      </p:grpSpPr>
      <p:sp>
        <p:nvSpPr>
          <p:cNvPr id="5532"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33"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4"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5"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6"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7"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8"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9"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40"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41" name="IBM Cloud Kubernetes Service  |  ©2018 IBM Corporation"/>
          <p:cNvSpPr/>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42"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40312494"/>
      </p:ext>
    </p:extLst>
  </p:cSld>
  <p:clrMapOvr>
    <a:masterClrMapping/>
  </p:clrMapOvr>
  <p:transition spd="med"/>
</p:sldLayout>
</file>

<file path=ppt/slideLayouts/slideLayout1637.xml><?xml version="1.0" encoding="utf-8"?>
<p:sldLayout xmlns:a="http://schemas.openxmlformats.org/drawingml/2006/main" xmlns:r="http://schemas.openxmlformats.org/officeDocument/2006/relationships" xmlns:p="http://schemas.openxmlformats.org/presentationml/2006/main" showMasterSp="0" type="tx">
  <p:cSld name="6_Content Slide 1">
    <p:bg>
      <p:bgPr>
        <a:solidFill>
          <a:srgbClr val="FFFFFF"/>
        </a:solidFill>
        <a:effectLst/>
      </p:bgPr>
    </p:bg>
    <p:spTree>
      <p:nvGrpSpPr>
        <p:cNvPr id="1" name=""/>
        <p:cNvGrpSpPr/>
        <p:nvPr/>
      </p:nvGrpSpPr>
      <p:grpSpPr>
        <a:xfrm>
          <a:off x="0" y="0"/>
          <a:ext cx="0" cy="0"/>
          <a:chOff x="0" y="0"/>
          <a:chExt cx="0" cy="0"/>
        </a:xfrm>
      </p:grpSpPr>
      <p:sp>
        <p:nvSpPr>
          <p:cNvPr id="5549"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50"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1"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2"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3"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4"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5"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6"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57"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58" name="IBM Cloud Container Service  |  ©2018 IBM Corporation"/>
          <p:cNvSpPr/>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Container Service  |  ©2018 IBM Corporation</a:t>
            </a:r>
          </a:p>
        </p:txBody>
      </p:sp>
      <p:sp>
        <p:nvSpPr>
          <p:cNvPr id="5559"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06777970"/>
      </p:ext>
    </p:extLst>
  </p:cSld>
  <p:clrMapOvr>
    <a:masterClrMapping/>
  </p:clrMapOvr>
  <p:transition spd="med"/>
</p:sldLayout>
</file>

<file path=ppt/slideLayouts/slideLayout1638.xml><?xml version="1.0" encoding="utf-8"?>
<p:sldLayout xmlns:a="http://schemas.openxmlformats.org/drawingml/2006/main" xmlns:r="http://schemas.openxmlformats.org/officeDocument/2006/relationships" xmlns:p="http://schemas.openxmlformats.org/presentationml/2006/main" showMasterSp="0" type="tx">
  <p:cSld name="7_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56146676"/>
      </p:ext>
    </p:extLst>
  </p:cSld>
  <p:clrMapOvr>
    <a:masterClrMapping/>
  </p:clrMapOvr>
  <p:transition spd="med"/>
</p:sldLayout>
</file>

<file path=ppt/slideLayouts/slideLayout1639.xml><?xml version="1.0" encoding="utf-8"?>
<p:sldLayout xmlns:a="http://schemas.openxmlformats.org/drawingml/2006/main" xmlns:r="http://schemas.openxmlformats.org/officeDocument/2006/relationships" xmlns:p="http://schemas.openxmlformats.org/presentationml/2006/main" showMasterSp="0"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5583" name="Rectangle 4"/>
          <p:cNvSpPr/>
          <p:nvPr/>
        </p:nvSpPr>
        <p:spPr>
          <a:xfrm>
            <a:off x="4572000" y="-1"/>
            <a:ext cx="4572000" cy="6858001"/>
          </a:xfrm>
          <a:prstGeom prst="rect">
            <a:avLst/>
          </a:prstGeom>
          <a:solidFill>
            <a:srgbClr val="000000"/>
          </a:solidFill>
          <a:ln w="12700">
            <a:miter lim="400000"/>
          </a:ln>
        </p:spPr>
        <p:txBody>
          <a:bodyPr lIns="0" tIns="0" rIns="0" bIns="0" anchor="ctr"/>
          <a:lstStyle/>
          <a:p>
            <a:pPr algn="ctr" defTabSz="685800">
              <a:lnSpc>
                <a:spcPct val="100000"/>
              </a:lnSpc>
              <a:defRPr sz="3200">
                <a:solidFill>
                  <a:srgbClr val="FFFFFF"/>
                </a:solidFill>
                <a:latin typeface="Arial"/>
                <a:ea typeface="Arial"/>
                <a:cs typeface="Arial"/>
                <a:sym typeface="Arial"/>
              </a:defRPr>
            </a:pPr>
            <a:endParaRPr sz="1200"/>
          </a:p>
        </p:txBody>
      </p:sp>
      <p:sp>
        <p:nvSpPr>
          <p:cNvPr id="5584" name="Title Text"/>
          <p:cNvSpPr txBox="1">
            <a:spLocks noGrp="1"/>
          </p:cNvSpPr>
          <p:nvPr>
            <p:ph type="title"/>
          </p:nvPr>
        </p:nvSpPr>
        <p:spPr>
          <a:xfrm>
            <a:off x="228600" y="1377696"/>
            <a:ext cx="4114800" cy="475488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585"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586" name="Body Level One…"/>
          <p:cNvSpPr txBox="1">
            <a:spLocks noGrp="1"/>
          </p:cNvSpPr>
          <p:nvPr>
            <p:ph type="body" sz="half" idx="1"/>
          </p:nvPr>
        </p:nvSpPr>
        <p:spPr>
          <a:xfrm>
            <a:off x="4800600" y="1481715"/>
            <a:ext cx="4114800" cy="4668594"/>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0" indent="0" defTabSz="457200">
              <a:spcBef>
                <a:spcPts val="1088"/>
              </a:spcBef>
              <a:buSzTx/>
              <a:buNone/>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587"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000000"/>
                </a:solidFill>
                <a:latin typeface="IBM Plex Sans"/>
                <a:sym typeface="IBM Plex Sans"/>
              </a:defRPr>
            </a:lvl1pPr>
          </a:lstStyle>
          <a:p>
            <a:pPr marL="0" indent="0" defTabSz="1219200">
              <a:spcBef>
                <a:spcPts val="2900"/>
              </a:spcBef>
              <a:buSzTx/>
              <a:buNone/>
              <a:defRPr sz="2800">
                <a:solidFill>
                  <a:srgbClr val="000000"/>
                </a:solidFill>
                <a:latin typeface="IBM Plex Sans"/>
                <a:ea typeface="IBM Plex Sans"/>
                <a:cs typeface="IBM Plex Sans"/>
                <a:sym typeface="IBM Plex Sans"/>
              </a:defRPr>
            </a:pPr>
            <a:endParaRPr/>
          </a:p>
        </p:txBody>
      </p:sp>
      <p:sp>
        <p:nvSpPr>
          <p:cNvPr id="5588"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Tree>
    <p:extLst>
      <p:ext uri="{BB962C8B-B14F-4D97-AF65-F5344CB8AC3E}">
        <p14:creationId xmlns:p14="http://schemas.microsoft.com/office/powerpoint/2010/main" val="303301013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TextPlain">
    <p:bg>
      <p:bgPr>
        <a:solidFill>
          <a:srgbClr val="FFFFFF"/>
        </a:solidFill>
        <a:effectLst/>
      </p:bgPr>
    </p:bg>
    <p:spTree>
      <p:nvGrpSpPr>
        <p:cNvPr id="1" name=""/>
        <p:cNvGrpSpPr/>
        <p:nvPr/>
      </p:nvGrpSpPr>
      <p:grpSpPr>
        <a:xfrm>
          <a:off x="0" y="0"/>
          <a:ext cx="0" cy="0"/>
          <a:chOff x="0" y="0"/>
          <a:chExt cx="0" cy="0"/>
        </a:xfrm>
      </p:grpSpPr>
      <p:sp>
        <p:nvSpPr>
          <p:cNvPr id="2107" name="Shape 627"/>
          <p:cNvSpPr/>
          <p:nvPr/>
        </p:nvSpPr>
        <p:spPr>
          <a:xfrm>
            <a:off x="274639" y="549911"/>
            <a:ext cx="8594726" cy="1"/>
          </a:xfrm>
          <a:prstGeom prst="line">
            <a:avLst/>
          </a:prstGeom>
          <a:ln>
            <a:solidFill>
              <a:srgbClr val="000000"/>
            </a:solidFill>
          </a:ln>
        </p:spPr>
        <p:txBody>
          <a:bodyPr lIns="17144" tIns="17144" rIns="17144" bIns="17144"/>
          <a:lstStyle/>
          <a:p>
            <a:endParaRPr sz="675"/>
          </a:p>
        </p:txBody>
      </p:sp>
      <p:pic>
        <p:nvPicPr>
          <p:cNvPr id="2108" name="image17.png" descr="image17.png"/>
          <p:cNvPicPr>
            <a:picLocks noChangeAspect="1"/>
          </p:cNvPicPr>
          <p:nvPr/>
        </p:nvPicPr>
        <p:blipFill>
          <a:blip r:embed="rId2">
            <a:extLst/>
          </a:blip>
          <a:srcRect r="4754"/>
          <a:stretch>
            <a:fillRect/>
          </a:stretch>
        </p:blipFill>
        <p:spPr>
          <a:xfrm>
            <a:off x="8229602" y="228603"/>
            <a:ext cx="612776" cy="241806"/>
          </a:xfrm>
          <a:prstGeom prst="rect">
            <a:avLst/>
          </a:prstGeom>
          <a:ln w="12700">
            <a:miter lim="400000"/>
          </a:ln>
        </p:spPr>
      </p:pic>
      <p:sp>
        <p:nvSpPr>
          <p:cNvPr id="2109" name="Shape 629"/>
          <p:cNvSpPr txBox="1"/>
          <p:nvPr/>
        </p:nvSpPr>
        <p:spPr>
          <a:xfrm>
            <a:off x="7162800" y="6600826"/>
            <a:ext cx="1828800"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algn="r" defTabSz="914400">
              <a:lnSpc>
                <a:spcPct val="100000"/>
              </a:lnSpc>
              <a:defRPr sz="1600">
                <a:solidFill>
                  <a:srgbClr val="000000"/>
                </a:solidFill>
                <a:latin typeface="Arial"/>
                <a:ea typeface="Arial"/>
                <a:cs typeface="Arial"/>
                <a:sym typeface="Arial"/>
              </a:defRPr>
            </a:lvl1pPr>
          </a:lstStyle>
          <a:p>
            <a:r>
              <a:rPr sz="600"/>
              <a:t>© 2016 IBM Corporation</a:t>
            </a:r>
          </a:p>
        </p:txBody>
      </p:sp>
      <p:sp>
        <p:nvSpPr>
          <p:cNvPr id="2110" name="Shape 630"/>
          <p:cNvSpPr txBox="1"/>
          <p:nvPr/>
        </p:nvSpPr>
        <p:spPr>
          <a:xfrm>
            <a:off x="1624014" y="6597651"/>
            <a:ext cx="5943601"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defTabSz="914400">
              <a:lnSpc>
                <a:spcPct val="100000"/>
              </a:lnSpc>
              <a:defRPr sz="1600">
                <a:solidFill>
                  <a:srgbClr val="000000"/>
                </a:solidFill>
                <a:latin typeface="Arial"/>
                <a:ea typeface="Arial"/>
                <a:cs typeface="Arial"/>
                <a:sym typeface="Arial"/>
              </a:defRPr>
            </a:lvl1pPr>
          </a:lstStyle>
          <a:p>
            <a:r>
              <a:rPr sz="600"/>
              <a:t>IBM Confidential</a:t>
            </a:r>
          </a:p>
        </p:txBody>
      </p:sp>
      <p:sp>
        <p:nvSpPr>
          <p:cNvPr id="2111" name="Shape 632"/>
          <p:cNvSpPr txBox="1"/>
          <p:nvPr/>
        </p:nvSpPr>
        <p:spPr>
          <a:xfrm>
            <a:off x="312748" y="1185878"/>
            <a:ext cx="7121525"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100000"/>
              </a:lnSpc>
              <a:defRPr sz="2400" spc="-60">
                <a:solidFill>
                  <a:srgbClr val="84FFFA"/>
                </a:solidFill>
                <a:latin typeface="Arial"/>
                <a:ea typeface="Arial"/>
                <a:cs typeface="Arial"/>
                <a:sym typeface="Arial"/>
              </a:defRPr>
            </a:lvl1pPr>
          </a:lstStyle>
          <a:p>
            <a:r>
              <a:rPr sz="900"/>
              <a:t>text</a:t>
            </a:r>
          </a:p>
        </p:txBody>
      </p:sp>
      <p:sp>
        <p:nvSpPr>
          <p:cNvPr id="2112" name="Title Text"/>
          <p:cNvSpPr txBox="1">
            <a:spLocks noGrp="1"/>
          </p:cNvSpPr>
          <p:nvPr>
            <p:ph type="title"/>
          </p:nvPr>
        </p:nvSpPr>
        <p:spPr>
          <a:xfrm>
            <a:off x="287339" y="593728"/>
            <a:ext cx="8582026" cy="639765"/>
          </a:xfrm>
          <a:prstGeom prst="rect">
            <a:avLst/>
          </a:prstGeom>
        </p:spPr>
        <p:txBody>
          <a:bodyPr lIns="45719" tIns="45719" rIns="45719" bIns="45719" anchor="t"/>
          <a:lstStyle>
            <a:lvl1pPr defTabSz="342900">
              <a:lnSpc>
                <a:spcPct val="90000"/>
              </a:lnSpc>
              <a:defRPr sz="1650" b="0" spc="-23">
                <a:solidFill>
                  <a:srgbClr val="009EE2"/>
                </a:solidFill>
                <a:latin typeface="Arial"/>
                <a:ea typeface="Arial"/>
                <a:cs typeface="Arial"/>
                <a:sym typeface="Arial"/>
              </a:defRPr>
            </a:lvl1pPr>
          </a:lstStyle>
          <a:p>
            <a:r>
              <a:t>Title Text</a:t>
            </a:r>
          </a:p>
        </p:txBody>
      </p:sp>
      <p:sp>
        <p:nvSpPr>
          <p:cNvPr id="2113" name="Body Level One…"/>
          <p:cNvSpPr txBox="1">
            <a:spLocks noGrp="1"/>
          </p:cNvSpPr>
          <p:nvPr>
            <p:ph type="body" sz="half" idx="1"/>
          </p:nvPr>
        </p:nvSpPr>
        <p:spPr>
          <a:xfrm>
            <a:off x="364068" y="1498601"/>
            <a:ext cx="8509001" cy="1957461"/>
          </a:xfrm>
          <a:prstGeom prst="rect">
            <a:avLst/>
          </a:prstGeom>
        </p:spPr>
        <p:txBody>
          <a:bodyPr lIns="0" tIns="0" rIns="0" bIns="0" anchor="t"/>
          <a:lstStyle>
            <a:lvl1pPr marL="129778" indent="-129778" defTabSz="342900">
              <a:spcBef>
                <a:spcPts val="713"/>
              </a:spcBef>
              <a:buClr>
                <a:srgbClr val="000000"/>
              </a:buClr>
              <a:buSzPct val="100000"/>
              <a:buChar char="▪"/>
              <a:defRPr b="1" spc="-23">
                <a:solidFill>
                  <a:srgbClr val="000000"/>
                </a:solidFill>
                <a:latin typeface="Arial"/>
                <a:ea typeface="Arial"/>
                <a:cs typeface="Arial"/>
                <a:sym typeface="Arial"/>
              </a:defRPr>
            </a:lvl1pPr>
            <a:lvl2pPr marL="399710" indent="-140154" defTabSz="342900">
              <a:spcBef>
                <a:spcPts val="713"/>
              </a:spcBef>
              <a:buClr>
                <a:srgbClr val="000000"/>
              </a:buClr>
              <a:buSzPct val="100000"/>
              <a:buChar char="–"/>
              <a:defRPr b="1" spc="-23">
                <a:solidFill>
                  <a:srgbClr val="000000"/>
                </a:solidFill>
                <a:latin typeface="Arial"/>
                <a:ea typeface="Arial"/>
                <a:cs typeface="Arial"/>
                <a:sym typeface="Arial"/>
              </a:defRPr>
            </a:lvl2pPr>
            <a:lvl3pPr marL="685007" indent="-173038" defTabSz="342900">
              <a:spcBef>
                <a:spcPts val="713"/>
              </a:spcBef>
              <a:buClr>
                <a:srgbClr val="000000"/>
              </a:buClr>
              <a:buSzPct val="100000"/>
              <a:defRPr b="1" spc="-23">
                <a:solidFill>
                  <a:srgbClr val="000000"/>
                </a:solidFill>
                <a:latin typeface="Arial"/>
                <a:ea typeface="Arial"/>
                <a:cs typeface="Arial"/>
                <a:sym typeface="Arial"/>
              </a:defRPr>
            </a:lvl3pPr>
            <a:lvl4pPr marL="902494" indent="-129778" defTabSz="342900">
              <a:spcBef>
                <a:spcPts val="713"/>
              </a:spcBef>
              <a:buClr>
                <a:srgbClr val="000000"/>
              </a:buClr>
              <a:buSzPct val="100000"/>
              <a:buChar char="–"/>
              <a:defRPr b="1" spc="-23">
                <a:solidFill>
                  <a:srgbClr val="000000"/>
                </a:solidFill>
                <a:latin typeface="Arial"/>
                <a:ea typeface="Arial"/>
                <a:cs typeface="Arial"/>
                <a:sym typeface="Arial"/>
              </a:defRPr>
            </a:lvl4pPr>
            <a:lvl5pPr marL="1154906" indent="-122634" defTabSz="342900">
              <a:spcBef>
                <a:spcPts val="713"/>
              </a:spcBef>
              <a:buClr>
                <a:srgbClr val="000000"/>
              </a:buClr>
              <a:buSzPct val="100000"/>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14" name="Slide Number"/>
          <p:cNvSpPr txBox="1">
            <a:spLocks noGrp="1"/>
          </p:cNvSpPr>
          <p:nvPr>
            <p:ph type="sldNum" sz="quarter" idx="2"/>
          </p:nvPr>
        </p:nvSpPr>
        <p:spPr>
          <a:xfrm>
            <a:off x="302547" y="6610351"/>
            <a:ext cx="276033" cy="273788"/>
          </a:xfrm>
          <a:prstGeom prst="rect">
            <a:avLst/>
          </a:prstGeom>
        </p:spPr>
        <p:txBody>
          <a:bodyPr lIns="89850" tIns="89850" rIns="89850" bIns="89850"/>
          <a:lstStyle>
            <a:lvl1pPr algn="l" defTabSz="336947">
              <a:defRPr sz="6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50301342"/>
      </p:ext>
    </p:extLst>
  </p:cSld>
  <p:clrMapOvr>
    <a:masterClrMapping/>
  </p:clrMapOvr>
  <p:transition spd="med"/>
</p:sldLayout>
</file>

<file path=ppt/slideLayouts/slideLayout1640.xml><?xml version="1.0" encoding="utf-8"?>
<p:sldLayout xmlns:a="http://schemas.openxmlformats.org/drawingml/2006/main" xmlns:r="http://schemas.openxmlformats.org/officeDocument/2006/relationships" xmlns:p="http://schemas.openxmlformats.org/presentationml/2006/main" showMasterSp="0" type="tx">
  <p:cSld name="6_ Thank You 4">
    <p:bg>
      <p:bgPr>
        <a:solidFill>
          <a:srgbClr val="FFFFFF"/>
        </a:solidFill>
        <a:effectLst/>
      </p:bgPr>
    </p:bg>
    <p:spTree>
      <p:nvGrpSpPr>
        <p:cNvPr id="1" name=""/>
        <p:cNvGrpSpPr/>
        <p:nvPr/>
      </p:nvGrpSpPr>
      <p:grpSpPr>
        <a:xfrm>
          <a:off x="0" y="0"/>
          <a:ext cx="0" cy="0"/>
          <a:chOff x="0" y="0"/>
          <a:chExt cx="0" cy="0"/>
        </a:xfrm>
      </p:grpSpPr>
      <p:sp>
        <p:nvSpPr>
          <p:cNvPr id="5595"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4950" b="1">
                <a:solidFill>
                  <a:srgbClr val="0F3659"/>
                </a:solidFill>
                <a:latin typeface="+mn-lt"/>
                <a:ea typeface="+mn-ea"/>
                <a:cs typeface="+mn-cs"/>
                <a:sym typeface="Helvetica"/>
              </a:defRPr>
            </a:lvl1pPr>
            <a:lvl2pPr marL="842596" indent="-604471">
              <a:spcBef>
                <a:spcPts val="0"/>
              </a:spcBef>
              <a:defRPr sz="4950" b="1">
                <a:solidFill>
                  <a:srgbClr val="0F3659"/>
                </a:solidFill>
                <a:latin typeface="+mn-lt"/>
                <a:ea typeface="+mn-ea"/>
                <a:cs typeface="+mn-cs"/>
                <a:sym typeface="Helvetica"/>
              </a:defRPr>
            </a:lvl2pPr>
            <a:lvl3pPr marL="1080721" indent="-604471">
              <a:spcBef>
                <a:spcPts val="0"/>
              </a:spcBef>
              <a:defRPr sz="4950" b="1">
                <a:solidFill>
                  <a:srgbClr val="0F3659"/>
                </a:solidFill>
                <a:latin typeface="+mn-lt"/>
                <a:ea typeface="+mn-ea"/>
                <a:cs typeface="+mn-cs"/>
                <a:sym typeface="Helvetica"/>
              </a:defRPr>
            </a:lvl3pPr>
            <a:lvl4pPr marL="1318846" indent="-604471">
              <a:spcBef>
                <a:spcPts val="0"/>
              </a:spcBef>
              <a:defRPr sz="4950" b="1">
                <a:solidFill>
                  <a:srgbClr val="0F3659"/>
                </a:solidFill>
                <a:latin typeface="+mn-lt"/>
                <a:ea typeface="+mn-ea"/>
                <a:cs typeface="+mn-cs"/>
                <a:sym typeface="Helvetica"/>
              </a:defRPr>
            </a:lvl4pPr>
            <a:lvl5pPr marL="1556971" indent="-604471">
              <a:spcBef>
                <a:spcPts val="0"/>
              </a:spcBef>
              <a:defRPr sz="4950"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596"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69857694"/>
      </p:ext>
    </p:extLst>
  </p:cSld>
  <p:clrMapOvr>
    <a:masterClrMapping/>
  </p:clrMapOvr>
  <p:transition spd="med"/>
</p:sldLayout>
</file>

<file path=ppt/slideLayouts/slideLayout1641.xml><?xml version="1.0" encoding="utf-8"?>
<p:sldLayout xmlns:a="http://schemas.openxmlformats.org/drawingml/2006/main" xmlns:r="http://schemas.openxmlformats.org/officeDocument/2006/relationships" xmlns:p="http://schemas.openxmlformats.org/presentationml/2006/main" showMasterSp="0" type="tx">
  <p:cSld name="19_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174075" y="6394551"/>
            <a:ext cx="487299" cy="477040"/>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444899925"/>
      </p:ext>
    </p:extLst>
  </p:cSld>
  <p:clrMapOvr>
    <a:masterClrMapping/>
  </p:clrMapOvr>
  <p:transition spd="med"/>
</p:sldLayout>
</file>

<file path=ppt/slideLayouts/slideLayout1642.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EAEAEA"/>
        </a:solidFill>
        <a:effectLst/>
      </p:bgPr>
    </p:bg>
    <p:spTree>
      <p:nvGrpSpPr>
        <p:cNvPr id="1" name=""/>
        <p:cNvGrpSpPr/>
        <p:nvPr/>
      </p:nvGrpSpPr>
      <p:grpSpPr>
        <a:xfrm>
          <a:off x="0" y="0"/>
          <a:ext cx="0" cy="0"/>
          <a:chOff x="0" y="0"/>
          <a:chExt cx="0" cy="0"/>
        </a:xfrm>
      </p:grpSpPr>
      <p:sp>
        <p:nvSpPr>
          <p:cNvPr id="5610"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804904109"/>
      </p:ext>
    </p:extLst>
  </p:cSld>
  <p:clrMapOvr>
    <a:masterClrMapping/>
  </p:clrMapOvr>
  <p:transition spd="med"/>
</p:sldLayout>
</file>

<file path=ppt/slideLayouts/slideLayout1643.xml><?xml version="1.0" encoding="utf-8"?>
<p:sldLayout xmlns:a="http://schemas.openxmlformats.org/drawingml/2006/main" xmlns:r="http://schemas.openxmlformats.org/officeDocument/2006/relationships" xmlns:p="http://schemas.openxmlformats.org/presentationml/2006/main" showMasterSp="0"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5618" name="Title Text"/>
          <p:cNvSpPr txBox="1">
            <a:spLocks noGrp="1"/>
          </p:cNvSpPr>
          <p:nvPr>
            <p:ph type="title"/>
          </p:nvPr>
        </p:nvSpPr>
        <p:spPr>
          <a:xfrm>
            <a:off x="228600" y="268224"/>
            <a:ext cx="4114800" cy="1140969"/>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9" name="Body Level One…"/>
          <p:cNvSpPr txBox="1">
            <a:spLocks noGrp="1"/>
          </p:cNvSpPr>
          <p:nvPr>
            <p:ph type="body" sz="half" idx="1"/>
          </p:nvPr>
        </p:nvSpPr>
        <p:spPr>
          <a:xfrm>
            <a:off x="228600" y="1498600"/>
            <a:ext cx="4114800" cy="4779265"/>
          </a:xfrm>
          <a:prstGeom prst="rect">
            <a:avLst/>
          </a:prstGeom>
        </p:spPr>
        <p:txBody>
          <a:bodyPr lIns="0" tIns="0" rIns="0" bIns="0" anchor="t"/>
          <a:lstStyle>
            <a:lvl1pPr marL="0" indent="0" defTabSz="457200">
              <a:spcBef>
                <a:spcPts val="0"/>
              </a:spcBef>
              <a:buSzTx/>
              <a:buNone/>
              <a:tabLst>
                <a:tab pos="4010025" algn="r"/>
              </a:tabLst>
              <a:defRPr sz="1350">
                <a:solidFill>
                  <a:srgbClr val="000000"/>
                </a:solidFill>
                <a:latin typeface="IBM Plex Sans"/>
                <a:ea typeface="IBM Plex Sans"/>
                <a:cs typeface="IBM Plex Sans"/>
                <a:sym typeface="IBM Plex Sans"/>
              </a:defRPr>
            </a:lvl1pPr>
            <a:lvl2pPr marL="166858"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2pPr>
            <a:lvl3pPr marL="250797" indent="-166858" defTabSz="457200">
              <a:spcBef>
                <a:spcPts val="0"/>
              </a:spcBef>
              <a:buSzPct val="100000"/>
              <a:tabLst>
                <a:tab pos="4010025" algn="r"/>
              </a:tabLst>
              <a:defRPr sz="1350">
                <a:solidFill>
                  <a:srgbClr val="000000"/>
                </a:solidFill>
                <a:latin typeface="IBM Plex Sans"/>
                <a:ea typeface="IBM Plex Sans"/>
                <a:cs typeface="IBM Plex Sans"/>
                <a:sym typeface="IBM Plex Sans"/>
              </a:defRPr>
            </a:lvl3pPr>
            <a:lvl4pPr marL="333715" indent="-162265"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4pPr>
            <a:lvl5pPr marL="403197"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20" name="Text Placeholder 6"/>
          <p:cNvSpPr>
            <a:spLocks noGrp="1"/>
          </p:cNvSpPr>
          <p:nvPr>
            <p:ph type="body" sz="half" idx="13"/>
          </p:nvPr>
        </p:nvSpPr>
        <p:spPr>
          <a:xfrm>
            <a:off x="4800600" y="1498600"/>
            <a:ext cx="4114800" cy="4779265"/>
          </a:xfrm>
          <a:prstGeom prst="rect">
            <a:avLst/>
          </a:prstGeom>
        </p:spPr>
        <p:txBody>
          <a:bodyPr lIns="0" tIns="0" rIns="0" bIns="0" anchor="t"/>
          <a:lstStyle>
            <a:lvl1pPr marL="0" indent="0" defTabSz="457200">
              <a:spcBef>
                <a:spcPts val="1088"/>
              </a:spcBef>
              <a:buSzTx/>
              <a:buNone/>
              <a:tabLst>
                <a:tab pos="4010025" algn="r"/>
              </a:tabLst>
              <a:defRPr sz="3600">
                <a:solidFill>
                  <a:srgbClr val="000000"/>
                </a:solidFill>
                <a:latin typeface="IBM Plex Sans"/>
                <a:sym typeface="IBM Plex Sans"/>
              </a:defRPr>
            </a:lvl1pPr>
          </a:lstStyle>
          <a:p>
            <a:pPr marL="0" indent="0" defTabSz="1219200">
              <a:spcBef>
                <a:spcPts val="2900"/>
              </a:spcBef>
              <a:buSzTx/>
              <a:buNone/>
              <a:tabLst>
                <a:tab pos="10693400" algn="r"/>
              </a:tabLst>
              <a:defRPr sz="3600">
                <a:solidFill>
                  <a:srgbClr val="000000"/>
                </a:solidFill>
                <a:latin typeface="IBM Plex Sans"/>
                <a:ea typeface="IBM Plex Sans"/>
                <a:cs typeface="IBM Plex Sans"/>
                <a:sym typeface="IBM Plex Sans"/>
              </a:defRPr>
            </a:pPr>
            <a:endParaRPr/>
          </a:p>
        </p:txBody>
      </p:sp>
      <p:sp>
        <p:nvSpPr>
          <p:cNvPr id="562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691108075"/>
      </p:ext>
    </p:extLst>
  </p:cSld>
  <p:clrMapOvr>
    <a:masterClrMapping/>
  </p:clrMapOvr>
  <p:transition spd="med"/>
</p:sldLayout>
</file>

<file path=ppt/slideLayouts/slideLayout1644.xml><?xml version="1.0" encoding="utf-8"?>
<p:sldLayout xmlns:a="http://schemas.openxmlformats.org/drawingml/2006/main" xmlns:r="http://schemas.openxmlformats.org/officeDocument/2006/relationships" xmlns:p="http://schemas.openxmlformats.org/presentationml/2006/main" showMasterSp="0" type="tx">
  <p:cSld name="13_Title and Content">
    <p:bg>
      <p:bgPr>
        <a:solidFill>
          <a:srgbClr val="FFFFFF"/>
        </a:solidFill>
        <a:effectLst/>
      </p:bgPr>
    </p:bg>
    <p:spTree>
      <p:nvGrpSpPr>
        <p:cNvPr id="1" name=""/>
        <p:cNvGrpSpPr/>
        <p:nvPr/>
      </p:nvGrpSpPr>
      <p:grpSpPr>
        <a:xfrm>
          <a:off x="0" y="0"/>
          <a:ext cx="0" cy="0"/>
          <a:chOff x="0" y="0"/>
          <a:chExt cx="0" cy="0"/>
        </a:xfrm>
      </p:grpSpPr>
      <p:sp>
        <p:nvSpPr>
          <p:cNvPr id="5628" name="Straight Connector 6"/>
          <p:cNvSpPr/>
          <p:nvPr/>
        </p:nvSpPr>
        <p:spPr>
          <a:xfrm>
            <a:off x="285454" y="722407"/>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sp>
        <p:nvSpPr>
          <p:cNvPr id="5629" name="Straight Connector 7"/>
          <p:cNvSpPr/>
          <p:nvPr/>
        </p:nvSpPr>
        <p:spPr>
          <a:xfrm>
            <a:off x="285454" y="6493885"/>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pic>
        <p:nvPicPr>
          <p:cNvPr id="5630" name="Picture 10" descr="Picture 10"/>
          <p:cNvPicPr>
            <a:picLocks noChangeAspect="1"/>
          </p:cNvPicPr>
          <p:nvPr/>
        </p:nvPicPr>
        <p:blipFill>
          <a:blip r:embed="rId2">
            <a:extLst/>
          </a:blip>
          <a:stretch>
            <a:fillRect/>
          </a:stretch>
        </p:blipFill>
        <p:spPr>
          <a:xfrm>
            <a:off x="8312652" y="279494"/>
            <a:ext cx="588861" cy="304912"/>
          </a:xfrm>
          <a:prstGeom prst="rect">
            <a:avLst/>
          </a:prstGeom>
          <a:ln w="12700">
            <a:miter lim="400000"/>
          </a:ln>
        </p:spPr>
      </p:pic>
      <p:sp>
        <p:nvSpPr>
          <p:cNvPr id="5631" name="Title Text"/>
          <p:cNvSpPr txBox="1">
            <a:spLocks noGrp="1"/>
          </p:cNvSpPr>
          <p:nvPr>
            <p:ph type="title"/>
          </p:nvPr>
        </p:nvSpPr>
        <p:spPr>
          <a:xfrm>
            <a:off x="628650" y="365125"/>
            <a:ext cx="7886700" cy="1325563"/>
          </a:xfrm>
          <a:prstGeom prst="rect">
            <a:avLst/>
          </a:prstGeom>
        </p:spPr>
        <p:txBody>
          <a:bodyPr lIns="68580" tIns="68580" rIns="68580" bIns="68580" anchor="t"/>
          <a:lstStyle>
            <a:lvl1pPr algn="ctr" defTabSz="457188">
              <a:defRPr sz="4350" b="0">
                <a:solidFill>
                  <a:srgbClr val="000000"/>
                </a:solidFill>
                <a:latin typeface="Calibri"/>
                <a:ea typeface="Calibri"/>
                <a:cs typeface="Calibri"/>
                <a:sym typeface="Calibri"/>
              </a:defRPr>
            </a:lvl1pPr>
          </a:lstStyle>
          <a:p>
            <a:r>
              <a:t>Title Text</a:t>
            </a:r>
          </a:p>
        </p:txBody>
      </p:sp>
      <p:sp>
        <p:nvSpPr>
          <p:cNvPr id="5632" name="Body Level One…"/>
          <p:cNvSpPr txBox="1">
            <a:spLocks noGrp="1"/>
          </p:cNvSpPr>
          <p:nvPr>
            <p:ph type="body" idx="1"/>
          </p:nvPr>
        </p:nvSpPr>
        <p:spPr>
          <a:xfrm>
            <a:off x="628650" y="1825625"/>
            <a:ext cx="7886700" cy="4351340"/>
          </a:xfrm>
          <a:prstGeom prst="rect">
            <a:avLst/>
          </a:prstGeom>
        </p:spPr>
        <p:txBody>
          <a:bodyPr lIns="68580" tIns="68580" rIns="68580" bIns="68580" anchor="t"/>
          <a:lstStyle>
            <a:lvl1pPr marL="342892" indent="-342892" defTabSz="457188">
              <a:spcBef>
                <a:spcPts val="750"/>
              </a:spcBef>
              <a:buSzPct val="100000"/>
              <a:buFont typeface="Arial"/>
              <a:defRPr sz="3150">
                <a:solidFill>
                  <a:srgbClr val="000000"/>
                </a:solidFill>
                <a:latin typeface="Calibri"/>
                <a:ea typeface="Calibri"/>
                <a:cs typeface="Calibri"/>
                <a:sym typeface="Calibri"/>
              </a:defRPr>
            </a:lvl1pPr>
            <a:lvl2pPr marL="552951" indent="-324356" defTabSz="457188">
              <a:spcBef>
                <a:spcPts val="750"/>
              </a:spcBef>
              <a:buSzPct val="100000"/>
              <a:buFont typeface="Arial"/>
              <a:buChar char="–"/>
              <a:defRPr sz="3150">
                <a:solidFill>
                  <a:srgbClr val="000000"/>
                </a:solidFill>
                <a:latin typeface="Calibri"/>
                <a:ea typeface="Calibri"/>
                <a:cs typeface="Calibri"/>
                <a:sym typeface="Calibri"/>
              </a:defRPr>
            </a:lvl2pPr>
            <a:lvl3pPr marL="757218" indent="-300030" defTabSz="457188">
              <a:spcBef>
                <a:spcPts val="750"/>
              </a:spcBef>
              <a:buSzPct val="100000"/>
              <a:buFont typeface="Arial"/>
              <a:defRPr sz="3150">
                <a:solidFill>
                  <a:srgbClr val="000000"/>
                </a:solidFill>
                <a:latin typeface="Calibri"/>
                <a:ea typeface="Calibri"/>
                <a:cs typeface="Calibri"/>
                <a:sym typeface="Calibri"/>
              </a:defRPr>
            </a:lvl3pPr>
            <a:lvl4pPr marL="1055050" indent="-369267" defTabSz="457188">
              <a:spcBef>
                <a:spcPts val="750"/>
              </a:spcBef>
              <a:buSzPct val="100000"/>
              <a:buFont typeface="Arial"/>
              <a:buChar char="–"/>
              <a:defRPr sz="3150">
                <a:solidFill>
                  <a:srgbClr val="000000"/>
                </a:solidFill>
                <a:latin typeface="Calibri"/>
                <a:ea typeface="Calibri"/>
                <a:cs typeface="Calibri"/>
                <a:sym typeface="Calibri"/>
              </a:defRPr>
            </a:lvl4pPr>
            <a:lvl5pPr marL="1283644" indent="-369267" defTabSz="457188">
              <a:spcBef>
                <a:spcPts val="750"/>
              </a:spcBef>
              <a:buSzPct val="100000"/>
              <a:buFont typeface="Arial"/>
              <a:buChar char="»"/>
              <a:defRPr sz="315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33" name="Slide Number"/>
          <p:cNvSpPr txBox="1">
            <a:spLocks noGrp="1"/>
          </p:cNvSpPr>
          <p:nvPr>
            <p:ph type="sldNum" sz="quarter" idx="2"/>
          </p:nvPr>
        </p:nvSpPr>
        <p:spPr>
          <a:xfrm>
            <a:off x="6457950" y="6356352"/>
            <a:ext cx="343684" cy="346249"/>
          </a:xfrm>
          <a:prstGeom prst="rect">
            <a:avLst/>
          </a:prstGeom>
        </p:spPr>
        <p:txBody>
          <a:bodyPr lIns="68580" tIns="68580" rIns="68580" bIns="68580"/>
          <a:lstStyle>
            <a:lvl1pPr algn="l" defTabSz="685800">
              <a:defRPr sz="135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206269044"/>
      </p:ext>
    </p:extLst>
  </p:cSld>
  <p:clrMapOvr>
    <a:masterClrMapping/>
  </p:clrMapOvr>
  <p:transition spd="med"/>
</p:sldLayout>
</file>

<file path=ppt/slideLayouts/slideLayout1645.xml><?xml version="1.0" encoding="utf-8"?>
<p:sldLayout xmlns:a="http://schemas.openxmlformats.org/drawingml/2006/main" xmlns:r="http://schemas.openxmlformats.org/officeDocument/2006/relationships" xmlns:p="http://schemas.openxmlformats.org/presentationml/2006/main" showMasterSp="0" type="tx">
  <p:cSld name="14_Title and Content">
    <p:bg>
      <p:bgPr>
        <a:solidFill>
          <a:srgbClr val="FFFFFF"/>
        </a:solidFill>
        <a:effectLst/>
      </p:bgPr>
    </p:bg>
    <p:spTree>
      <p:nvGrpSpPr>
        <p:cNvPr id="1" name=""/>
        <p:cNvGrpSpPr/>
        <p:nvPr/>
      </p:nvGrpSpPr>
      <p:grpSpPr>
        <a:xfrm>
          <a:off x="0" y="0"/>
          <a:ext cx="0" cy="0"/>
          <a:chOff x="0" y="0"/>
          <a:chExt cx="0" cy="0"/>
        </a:xfrm>
      </p:grpSpPr>
      <p:sp>
        <p:nvSpPr>
          <p:cNvPr id="5640" name="Title Text"/>
          <p:cNvSpPr txBox="1">
            <a:spLocks noGrp="1"/>
          </p:cNvSpPr>
          <p:nvPr>
            <p:ph type="title"/>
          </p:nvPr>
        </p:nvSpPr>
        <p:spPr>
          <a:xfrm>
            <a:off x="628650" y="365125"/>
            <a:ext cx="7886700" cy="1325563"/>
          </a:xfrm>
          <a:prstGeom prst="rect">
            <a:avLst/>
          </a:prstGeom>
        </p:spPr>
        <p:txBody>
          <a:bodyPr lIns="91439" tIns="91439" rIns="91439" bIns="91439"/>
          <a:lstStyle>
            <a:lvl1pPr defTabSz="685800">
              <a:lnSpc>
                <a:spcPct val="90000"/>
              </a:lnSpc>
              <a:defRPr sz="3300" b="0">
                <a:solidFill>
                  <a:srgbClr val="000000"/>
                </a:solidFill>
                <a:latin typeface="Calibri Light"/>
                <a:ea typeface="Calibri Light"/>
                <a:cs typeface="Calibri Light"/>
                <a:sym typeface="Calibri Light"/>
              </a:defRPr>
            </a:lvl1pPr>
          </a:lstStyle>
          <a:p>
            <a:r>
              <a:t>Title Text</a:t>
            </a:r>
          </a:p>
        </p:txBody>
      </p:sp>
      <p:sp>
        <p:nvSpPr>
          <p:cNvPr id="5641" name="Body Level One…"/>
          <p:cNvSpPr txBox="1">
            <a:spLocks noGrp="1"/>
          </p:cNvSpPr>
          <p:nvPr>
            <p:ph type="body" idx="1"/>
          </p:nvPr>
        </p:nvSpPr>
        <p:spPr>
          <a:xfrm>
            <a:off x="628650" y="1825625"/>
            <a:ext cx="7886700" cy="4351338"/>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alibri"/>
                <a:ea typeface="Calibri"/>
                <a:cs typeface="Calibri"/>
                <a:sym typeface="Calibri"/>
              </a:defRPr>
            </a:lvl1pPr>
            <a:lvl2pPr marL="371475" indent="-200025" defTabSz="685800">
              <a:lnSpc>
                <a:spcPct val="90000"/>
              </a:lnSpc>
              <a:spcBef>
                <a:spcPts val="750"/>
              </a:spcBef>
              <a:buSzPct val="100000"/>
              <a:buFont typeface="Arial"/>
              <a:defRPr sz="2100">
                <a:solidFill>
                  <a:srgbClr val="000000"/>
                </a:solidFill>
                <a:latin typeface="Calibri"/>
                <a:ea typeface="Calibri"/>
                <a:cs typeface="Calibri"/>
                <a:sym typeface="Calibri"/>
              </a:defRPr>
            </a:lvl2pPr>
            <a:lvl3pPr marL="582930" indent="-240030" defTabSz="685800">
              <a:lnSpc>
                <a:spcPct val="90000"/>
              </a:lnSpc>
              <a:spcBef>
                <a:spcPts val="750"/>
              </a:spcBef>
              <a:buSzPct val="100000"/>
              <a:buFont typeface="Arial"/>
              <a:defRPr sz="2100">
                <a:solidFill>
                  <a:srgbClr val="000000"/>
                </a:solidFill>
                <a:latin typeface="Calibri"/>
                <a:ea typeface="Calibri"/>
                <a:cs typeface="Calibri"/>
                <a:sym typeface="Calibri"/>
              </a:defRPr>
            </a:lvl3pPr>
            <a:lvl4pPr marL="78105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4pPr>
            <a:lvl5pPr marL="95250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42" name="Slide Number"/>
          <p:cNvSpPr txBox="1">
            <a:spLocks noGrp="1"/>
          </p:cNvSpPr>
          <p:nvPr>
            <p:ph type="sldNum" sz="quarter" idx="2"/>
          </p:nvPr>
        </p:nvSpPr>
        <p:spPr>
          <a:xfrm>
            <a:off x="8196034" y="6377332"/>
            <a:ext cx="319316" cy="323163"/>
          </a:xfrm>
          <a:prstGeom prst="rect">
            <a:avLst/>
          </a:prstGeom>
        </p:spPr>
        <p:txBody>
          <a:bodyPr lIns="91439" tIns="91439" rIns="91439" bIns="91439" anchor="ctr"/>
          <a:lstStyle>
            <a:lvl1pPr algn="r"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724639610"/>
      </p:ext>
    </p:extLst>
  </p:cSld>
  <p:clrMapOvr>
    <a:masterClrMapping/>
  </p:clrMapOvr>
  <p:transition spd="med"/>
</p:sldLayout>
</file>

<file path=ppt/slideLayouts/slideLayout1646.xml><?xml version="1.0" encoding="utf-8"?>
<p:sldLayout xmlns:a="http://schemas.openxmlformats.org/drawingml/2006/main" xmlns:r="http://schemas.openxmlformats.org/officeDocument/2006/relationships" xmlns:p="http://schemas.openxmlformats.org/presentationml/2006/main" showMasterSp="0" type="tx">
  <p:cSld name="2_Cover Slide">
    <p:bg>
      <p:bgPr>
        <a:solidFill>
          <a:srgbClr val="000000"/>
        </a:solidFill>
        <a:effectLst/>
      </p:bgPr>
    </p:bg>
    <p:spTree>
      <p:nvGrpSpPr>
        <p:cNvPr id="1" name=""/>
        <p:cNvGrpSpPr/>
        <p:nvPr/>
      </p:nvGrpSpPr>
      <p:grpSpPr>
        <a:xfrm>
          <a:off x="0" y="0"/>
          <a:ext cx="0" cy="0"/>
          <a:chOff x="0" y="0"/>
          <a:chExt cx="0" cy="0"/>
        </a:xfrm>
      </p:grpSpPr>
      <p:sp>
        <p:nvSpPr>
          <p:cNvPr id="5649" name="Title Text"/>
          <p:cNvSpPr txBox="1">
            <a:spLocks noGrp="1"/>
          </p:cNvSpPr>
          <p:nvPr>
            <p:ph type="title"/>
          </p:nvPr>
        </p:nvSpPr>
        <p:spPr>
          <a:xfrm>
            <a:off x="228599" y="271708"/>
            <a:ext cx="4114802" cy="597246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pic>
        <p:nvPicPr>
          <p:cNvPr id="5650" name="Picture 5" descr="Picture 5"/>
          <p:cNvPicPr>
            <a:picLocks noChangeAspect="1"/>
          </p:cNvPicPr>
          <p:nvPr/>
        </p:nvPicPr>
        <p:blipFill>
          <a:blip r:embed="rId2">
            <a:extLst/>
          </a:blip>
          <a:stretch>
            <a:fillRect/>
          </a:stretch>
        </p:blipFill>
        <p:spPr>
          <a:xfrm>
            <a:off x="8393811" y="6273800"/>
            <a:ext cx="521589" cy="281941"/>
          </a:xfrm>
          <a:prstGeom prst="rect">
            <a:avLst/>
          </a:prstGeom>
          <a:ln w="12700">
            <a:miter lim="400000"/>
          </a:ln>
        </p:spPr>
      </p:pic>
      <p:sp>
        <p:nvSpPr>
          <p:cNvPr id="5651"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750301747"/>
      </p:ext>
    </p:extLst>
  </p:cSld>
  <p:clrMapOvr>
    <a:masterClrMapping/>
  </p:clrMapOvr>
  <p:transition spd="med"/>
</p:sldLayout>
</file>

<file path=ppt/slideLayouts/slideLayout1647.xml><?xml version="1.0" encoding="utf-8"?>
<p:sldLayout xmlns:a="http://schemas.openxmlformats.org/drawingml/2006/main" xmlns:r="http://schemas.openxmlformats.org/officeDocument/2006/relationships" xmlns:p="http://schemas.openxmlformats.org/presentationml/2006/main" showMasterSp="0" type="tx">
  <p:cSld name="1_title, blank">
    <p:bg>
      <p:bgPr>
        <a:solidFill>
          <a:srgbClr val="000000"/>
        </a:solidFill>
        <a:effectLst/>
      </p:bgPr>
    </p:bg>
    <p:spTree>
      <p:nvGrpSpPr>
        <p:cNvPr id="1" name=""/>
        <p:cNvGrpSpPr/>
        <p:nvPr/>
      </p:nvGrpSpPr>
      <p:grpSpPr>
        <a:xfrm>
          <a:off x="0" y="0"/>
          <a:ext cx="0" cy="0"/>
          <a:chOff x="0" y="0"/>
          <a:chExt cx="0" cy="0"/>
        </a:xfrm>
      </p:grpSpPr>
      <p:sp>
        <p:nvSpPr>
          <p:cNvPr id="5658"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59"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628469725"/>
      </p:ext>
    </p:extLst>
  </p:cSld>
  <p:clrMapOvr>
    <a:masterClrMapping/>
  </p:clrMapOvr>
  <p:transition spd="med"/>
</p:sldLayout>
</file>

<file path=ppt/slideLayouts/slideLayout1648.xml><?xml version="1.0" encoding="utf-8"?>
<p:sldLayout xmlns:a="http://schemas.openxmlformats.org/drawingml/2006/main" xmlns:r="http://schemas.openxmlformats.org/officeDocument/2006/relationships" xmlns:p="http://schemas.openxmlformats.org/presentationml/2006/main" showMasterSp="0" type="tx">
  <p:cSld name="15_Title and Content">
    <p:bg>
      <p:bgPr>
        <a:solidFill>
          <a:srgbClr val="000000"/>
        </a:solidFill>
        <a:effectLst/>
      </p:bgPr>
    </p:bg>
    <p:spTree>
      <p:nvGrpSpPr>
        <p:cNvPr id="1" name=""/>
        <p:cNvGrpSpPr/>
        <p:nvPr/>
      </p:nvGrpSpPr>
      <p:grpSpPr>
        <a:xfrm>
          <a:off x="0" y="0"/>
          <a:ext cx="0" cy="0"/>
          <a:chOff x="0" y="0"/>
          <a:chExt cx="0" cy="0"/>
        </a:xfrm>
      </p:grpSpPr>
      <p:sp>
        <p:nvSpPr>
          <p:cNvPr id="5666"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67" name="Body Level One…"/>
          <p:cNvSpPr txBox="1">
            <a:spLocks noGrp="1"/>
          </p:cNvSpPr>
          <p:nvPr>
            <p:ph type="body" idx="1"/>
          </p:nvPr>
        </p:nvSpPr>
        <p:spPr>
          <a:xfrm>
            <a:off x="457200" y="1516062"/>
            <a:ext cx="8229600" cy="4507993"/>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000000"/>
                </a:solidFill>
                <a:latin typeface="IBM Plex Sans"/>
                <a:ea typeface="IBM Plex Sans"/>
                <a:cs typeface="IBM Plex Sans"/>
                <a:sym typeface="IBM Plex Sans"/>
              </a:defRPr>
            </a:lvl2pPr>
            <a:lvl3pPr marL="250797" indent="-166858" defTabSz="457200">
              <a:spcBef>
                <a:spcPts val="1088"/>
              </a:spcBef>
              <a:buSzPct val="100000"/>
              <a:defRPr sz="1350">
                <a:solidFill>
                  <a:srgbClr val="000000"/>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000000"/>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68"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664564048"/>
      </p:ext>
    </p:extLst>
  </p:cSld>
  <p:clrMapOvr>
    <a:masterClrMapping/>
  </p:clrMapOvr>
  <p:transition spd="med"/>
</p:sldLayout>
</file>

<file path=ppt/slideLayouts/slideLayout1649.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5675"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76"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798864904"/>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2_Content Slide 3">
    <p:bg>
      <p:bgPr>
        <a:solidFill>
          <a:srgbClr val="FFFFFF"/>
        </a:solidFill>
        <a:effectLst/>
      </p:bgPr>
    </p:bg>
    <p:spTree>
      <p:nvGrpSpPr>
        <p:cNvPr id="1" name=""/>
        <p:cNvGrpSpPr/>
        <p:nvPr/>
      </p:nvGrpSpPr>
      <p:grpSpPr>
        <a:xfrm>
          <a:off x="0" y="0"/>
          <a:ext cx="0" cy="0"/>
          <a:chOff x="0" y="0"/>
          <a:chExt cx="0" cy="0"/>
        </a:xfrm>
      </p:grpSpPr>
      <p:sp>
        <p:nvSpPr>
          <p:cNvPr id="2121"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342900">
              <a:spcBef>
                <a:spcPts val="0"/>
              </a:spcBef>
              <a:buSzTx/>
              <a:buNone/>
              <a:defRPr sz="1538" b="1" spc="-23">
                <a:solidFill>
                  <a:srgbClr val="1F343E"/>
                </a:solidFill>
                <a:latin typeface="+mn-lt"/>
                <a:ea typeface="+mn-ea"/>
                <a:cs typeface="+mn-cs"/>
                <a:sym typeface="Helvetica"/>
              </a:defRPr>
            </a:lvl1pPr>
            <a:lvl2pPr marL="466555" indent="-251052" defTabSz="342900">
              <a:spcBef>
                <a:spcPts val="0"/>
              </a:spcBef>
              <a:buSzPct val="100000"/>
              <a:buChar char="–"/>
              <a:defRPr sz="1538" b="1" spc="-23">
                <a:solidFill>
                  <a:srgbClr val="1F343E"/>
                </a:solidFill>
                <a:latin typeface="+mn-lt"/>
                <a:ea typeface="+mn-ea"/>
                <a:cs typeface="+mn-cs"/>
                <a:sym typeface="Helvetica"/>
              </a:defRPr>
            </a:lvl2pPr>
            <a:lvl3pPr marL="604590" indent="-217637" defTabSz="342900">
              <a:spcBef>
                <a:spcPts val="0"/>
              </a:spcBef>
              <a:buSzPct val="100000"/>
              <a:defRPr sz="1538" b="1" spc="-23">
                <a:solidFill>
                  <a:srgbClr val="1F343E"/>
                </a:solidFill>
                <a:latin typeface="+mn-lt"/>
                <a:ea typeface="+mn-ea"/>
                <a:cs typeface="+mn-cs"/>
                <a:sym typeface="Helvetica"/>
              </a:defRPr>
            </a:lvl3pPr>
            <a:lvl4pPr marL="833870" indent="-319520" defTabSz="342900">
              <a:spcBef>
                <a:spcPts val="0"/>
              </a:spcBef>
              <a:buSzPct val="100000"/>
              <a:buChar char="–"/>
              <a:defRPr sz="1538" b="1" spc="-23">
                <a:solidFill>
                  <a:srgbClr val="1F343E"/>
                </a:solidFill>
                <a:latin typeface="+mn-lt"/>
                <a:ea typeface="+mn-ea"/>
                <a:cs typeface="+mn-cs"/>
                <a:sym typeface="Helvetica"/>
              </a:defRPr>
            </a:lvl4pPr>
            <a:lvl5pPr marL="1691120" indent="-319520" defTabSz="342900">
              <a:spcBef>
                <a:spcPts val="0"/>
              </a:spcBef>
              <a:buSzPct val="100000"/>
              <a:buChar char="»"/>
              <a:defRPr sz="1538" b="1" spc="-23">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22"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3"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4"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5"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6"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128" name="Shape 203"/>
          <p:cNvSpPr/>
          <p:nvPr/>
        </p:nvSpPr>
        <p:spPr>
          <a:xfrm>
            <a:off x="-92372" y="-144701"/>
            <a:ext cx="9328744" cy="1359891"/>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129"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13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131"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2"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3"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4"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5"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6"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7"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213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73048672"/>
      </p:ext>
    </p:extLst>
  </p:cSld>
  <p:clrMapOvr>
    <a:masterClrMapping/>
  </p:clrMapOvr>
  <p:transition spd="med"/>
</p:sldLayout>
</file>

<file path=ppt/slideLayouts/slideLayout1650.xml><?xml version="1.0" encoding="utf-8"?>
<p:sldLayout xmlns:a="http://schemas.openxmlformats.org/drawingml/2006/main" xmlns:r="http://schemas.openxmlformats.org/officeDocument/2006/relationships" xmlns:p="http://schemas.openxmlformats.org/presentationml/2006/main" showMasterSp="0" type="tx">
  <p:cSld name="section, title, text (four columns)">
    <p:bg>
      <p:bgPr>
        <a:solidFill>
          <a:srgbClr val="000000"/>
        </a:solidFill>
        <a:effectLst/>
      </p:bgPr>
    </p:bg>
    <p:spTree>
      <p:nvGrpSpPr>
        <p:cNvPr id="1" name=""/>
        <p:cNvGrpSpPr/>
        <p:nvPr/>
      </p:nvGrpSpPr>
      <p:grpSpPr>
        <a:xfrm>
          <a:off x="0" y="0"/>
          <a:ext cx="0" cy="0"/>
          <a:chOff x="0" y="0"/>
          <a:chExt cx="0" cy="0"/>
        </a:xfrm>
      </p:grpSpPr>
      <p:sp>
        <p:nvSpPr>
          <p:cNvPr id="5683" name="Title Text"/>
          <p:cNvSpPr txBox="1">
            <a:spLocks noGrp="1"/>
          </p:cNvSpPr>
          <p:nvPr>
            <p:ph type="title"/>
          </p:nvPr>
        </p:nvSpPr>
        <p:spPr>
          <a:xfrm>
            <a:off x="228600" y="548640"/>
            <a:ext cx="6400800" cy="85344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8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685" name="Body Level One…"/>
          <p:cNvSpPr txBox="1">
            <a:spLocks noGrp="1"/>
          </p:cNvSpPr>
          <p:nvPr>
            <p:ph type="body" sz="quarter" idx="1"/>
          </p:nvPr>
        </p:nvSpPr>
        <p:spPr>
          <a:xfrm>
            <a:off x="4800600" y="1457959"/>
            <a:ext cx="1828800" cy="4786207"/>
          </a:xfrm>
          <a:prstGeom prst="rect">
            <a:avLst/>
          </a:prstGeom>
        </p:spPr>
        <p:txBody>
          <a:bodyPr lIns="0" tIns="0" rIns="0" bIns="0" anchor="t"/>
          <a:lstStyle>
            <a:lvl1pPr marL="0" indent="0" defTabSz="457200">
              <a:spcBef>
                <a:spcPts val="1088"/>
              </a:spcBef>
              <a:buSzTx/>
              <a:buNone/>
              <a:defRPr sz="1575">
                <a:solidFill>
                  <a:srgbClr val="FFFFFF"/>
                </a:solidFill>
                <a:latin typeface="IBM Plex Sans"/>
                <a:ea typeface="IBM Plex Sans"/>
                <a:cs typeface="IBM Plex Sans"/>
                <a:sym typeface="IBM Plex Sans"/>
              </a:defRPr>
            </a:lvl1pPr>
            <a:lvl2pPr marL="0" indent="0" defTabSz="457200">
              <a:spcBef>
                <a:spcPts val="1088"/>
              </a:spcBef>
              <a:buSzTx/>
              <a:buNone/>
              <a:defRPr sz="1575">
                <a:solidFill>
                  <a:srgbClr val="FFFFFF"/>
                </a:solidFill>
                <a:latin typeface="IBM Plex Sans"/>
                <a:ea typeface="IBM Plex Sans"/>
                <a:cs typeface="IBM Plex Sans"/>
                <a:sym typeface="IBM Plex Sans"/>
              </a:defRPr>
            </a:lvl2pPr>
            <a:lvl3pPr marL="331698" indent="-247759" defTabSz="457200">
              <a:spcBef>
                <a:spcPts val="1088"/>
              </a:spcBef>
              <a:buSzPct val="100000"/>
              <a:defRPr sz="1575">
                <a:solidFill>
                  <a:srgbClr val="FFFFFF"/>
                </a:solidFill>
                <a:latin typeface="IBM Plex Sans"/>
                <a:ea typeface="IBM Plex Sans"/>
                <a:cs typeface="IBM Plex Sans"/>
                <a:sym typeface="IBM Plex Sans"/>
              </a:defRPr>
            </a:lvl3pPr>
            <a:lvl4pPr marL="412389" indent="-240939" defTabSz="457200">
              <a:spcBef>
                <a:spcPts val="1088"/>
              </a:spcBef>
              <a:buSzPct val="100000"/>
              <a:buChar char="–"/>
              <a:defRPr sz="1575">
                <a:solidFill>
                  <a:srgbClr val="FFFFFF"/>
                </a:solidFill>
                <a:latin typeface="IBM Plex Sans"/>
                <a:ea typeface="IBM Plex Sans"/>
                <a:cs typeface="IBM Plex Sans"/>
                <a:sym typeface="IBM Plex Sans"/>
              </a:defRPr>
            </a:lvl4pPr>
            <a:lvl5pPr marL="484098" indent="-247759" defTabSz="457200">
              <a:spcBef>
                <a:spcPts val="1088"/>
              </a:spcBef>
              <a:buSzPct val="100000"/>
              <a:buChar char="»"/>
              <a:defRPr sz="1575">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86"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FFFFFF"/>
                </a:solidFill>
                <a:latin typeface="IBM Plex Sans"/>
                <a:sym typeface="IBM Plex Sans"/>
              </a:defRPr>
            </a:lvl1pPr>
          </a:lstStyle>
          <a:p>
            <a:pPr marL="0" indent="0" defTabSz="1219200">
              <a:spcBef>
                <a:spcPts val="2900"/>
              </a:spcBef>
              <a:buSzTx/>
              <a:buNone/>
              <a:defRPr sz="2800">
                <a:solidFill>
                  <a:srgbClr val="FFFFFF"/>
                </a:solidFill>
                <a:latin typeface="IBM Plex Sans"/>
                <a:ea typeface="IBM Plex Sans"/>
                <a:cs typeface="IBM Plex Sans"/>
                <a:sym typeface="IBM Plex Sans"/>
              </a:defRPr>
            </a:pPr>
            <a:endParaRPr/>
          </a:p>
        </p:txBody>
      </p:sp>
      <p:sp>
        <p:nvSpPr>
          <p:cNvPr id="5687" name="Text Placeholder 6"/>
          <p:cNvSpPr>
            <a:spLocks noGrp="1"/>
          </p:cNvSpPr>
          <p:nvPr>
            <p:ph type="body" sz="quarter" idx="14"/>
          </p:nvPr>
        </p:nvSpPr>
        <p:spPr>
          <a:xfrm>
            <a:off x="228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8" name="Text Placeholder 7"/>
          <p:cNvSpPr>
            <a:spLocks noGrp="1"/>
          </p:cNvSpPr>
          <p:nvPr>
            <p:ph type="body" sz="quarter" idx="15"/>
          </p:nvPr>
        </p:nvSpPr>
        <p:spPr>
          <a:xfrm>
            <a:off x="2514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9" name="Text Placeholder 9"/>
          <p:cNvSpPr>
            <a:spLocks noGrp="1"/>
          </p:cNvSpPr>
          <p:nvPr>
            <p:ph type="body" sz="quarter" idx="16"/>
          </p:nvPr>
        </p:nvSpPr>
        <p:spPr>
          <a:xfrm>
            <a:off x="7086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742775879"/>
      </p:ext>
    </p:extLst>
  </p:cSld>
  <p:clrMapOvr>
    <a:masterClrMapping/>
  </p:clrMapOvr>
  <p:transition spd="med"/>
</p:sldLayout>
</file>

<file path=ppt/slideLayouts/slideLayout1651.xml><?xml version="1.0" encoding="utf-8"?>
<p:sldLayout xmlns:a="http://schemas.openxmlformats.org/drawingml/2006/main" xmlns:r="http://schemas.openxmlformats.org/officeDocument/2006/relationships" xmlns:p="http://schemas.openxmlformats.org/presentationml/2006/main" showMasterSp="0" type="tx">
  <p:cSld name="14_Title Slide">
    <p:bg>
      <p:bgPr>
        <a:solidFill>
          <a:srgbClr val="FFFFFF"/>
        </a:solidFill>
        <a:effectLst/>
      </p:bgPr>
    </p:bg>
    <p:spTree>
      <p:nvGrpSpPr>
        <p:cNvPr id="1" name=""/>
        <p:cNvGrpSpPr/>
        <p:nvPr/>
      </p:nvGrpSpPr>
      <p:grpSpPr>
        <a:xfrm>
          <a:off x="0" y="0"/>
          <a:ext cx="0" cy="0"/>
          <a:chOff x="0" y="0"/>
          <a:chExt cx="0" cy="0"/>
        </a:xfrm>
      </p:grpSpPr>
      <p:sp>
        <p:nvSpPr>
          <p:cNvPr id="5696" name="Shape 13"/>
          <p:cNvSpPr/>
          <p:nvPr/>
        </p:nvSpPr>
        <p:spPr>
          <a:xfrm>
            <a:off x="0" y="6480312"/>
            <a:ext cx="9144000" cy="298176"/>
          </a:xfrm>
          <a:prstGeom prst="rect">
            <a:avLst/>
          </a:prstGeom>
          <a:solidFill>
            <a:srgbClr val="75C2D4"/>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pic>
        <p:nvPicPr>
          <p:cNvPr id="5697" name="Shape 14" descr="Shape 14"/>
          <p:cNvPicPr>
            <a:picLocks noChangeAspect="1"/>
          </p:cNvPicPr>
          <p:nvPr/>
        </p:nvPicPr>
        <p:blipFill>
          <a:blip r:embed="rId2">
            <a:extLst/>
          </a:blip>
          <a:srcRect t="47826" b="28115"/>
          <a:stretch>
            <a:fillRect/>
          </a:stretch>
        </p:blipFill>
        <p:spPr>
          <a:xfrm>
            <a:off x="0" y="0"/>
            <a:ext cx="9144000" cy="1649896"/>
          </a:xfrm>
          <a:prstGeom prst="rect">
            <a:avLst/>
          </a:prstGeom>
          <a:ln w="12700">
            <a:miter lim="400000"/>
          </a:ln>
        </p:spPr>
      </p:pic>
      <p:sp>
        <p:nvSpPr>
          <p:cNvPr id="5698" name="Shape 15"/>
          <p:cNvSpPr/>
          <p:nvPr/>
        </p:nvSpPr>
        <p:spPr>
          <a:xfrm>
            <a:off x="0" y="1"/>
            <a:ext cx="9144000" cy="1656521"/>
          </a:xfrm>
          <a:prstGeom prst="rect">
            <a:avLst/>
          </a:prstGeom>
          <a:solidFill>
            <a:srgbClr val="19253D">
              <a:alpha val="40784"/>
            </a:srgbClr>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699" name="Shape 16"/>
          <p:cNvSpPr/>
          <p:nvPr/>
        </p:nvSpPr>
        <p:spPr>
          <a:xfrm>
            <a:off x="0" y="6559825"/>
            <a:ext cx="9144000" cy="298176"/>
          </a:xfrm>
          <a:prstGeom prst="rect">
            <a:avLst/>
          </a:prstGeom>
          <a:solidFill>
            <a:srgbClr val="19253D"/>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700" name="Title Text"/>
          <p:cNvSpPr txBox="1">
            <a:spLocks noGrp="1"/>
          </p:cNvSpPr>
          <p:nvPr>
            <p:ph type="title"/>
          </p:nvPr>
        </p:nvSpPr>
        <p:spPr>
          <a:xfrm>
            <a:off x="628650" y="609601"/>
            <a:ext cx="7886700" cy="848141"/>
          </a:xfrm>
          <a:prstGeom prst="rect">
            <a:avLst/>
          </a:prstGeom>
        </p:spPr>
        <p:txBody>
          <a:bodyPr lIns="182849" tIns="182849" rIns="182849" bIns="182849" anchor="t"/>
          <a:lstStyle>
            <a:lvl1pPr defTabSz="685800">
              <a:lnSpc>
                <a:spcPct val="90000"/>
              </a:lnSpc>
              <a:defRPr sz="3150">
                <a:solidFill>
                  <a:srgbClr val="75C2D4"/>
                </a:solidFill>
                <a:latin typeface="Arial"/>
                <a:ea typeface="Arial"/>
                <a:cs typeface="Arial"/>
                <a:sym typeface="Arial"/>
              </a:defRPr>
            </a:lvl1pPr>
          </a:lstStyle>
          <a:p>
            <a:r>
              <a:t>Title Text</a:t>
            </a:r>
          </a:p>
        </p:txBody>
      </p:sp>
      <p:sp>
        <p:nvSpPr>
          <p:cNvPr id="5701" name="Body Level One…"/>
          <p:cNvSpPr txBox="1">
            <a:spLocks noGrp="1"/>
          </p:cNvSpPr>
          <p:nvPr>
            <p:ph type="body" idx="1"/>
          </p:nvPr>
        </p:nvSpPr>
        <p:spPr>
          <a:xfrm>
            <a:off x="621506" y="2279375"/>
            <a:ext cx="7879556" cy="3776368"/>
          </a:xfrm>
          <a:prstGeom prst="rect">
            <a:avLst/>
          </a:prstGeom>
        </p:spPr>
        <p:txBody>
          <a:bodyPr lIns="182849" tIns="182849" rIns="182849" bIns="182849" anchor="t"/>
          <a:lstStyle>
            <a:lvl1pPr marL="104775" indent="-3810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1pPr>
            <a:lvl2pPr marL="304800" indent="-66675"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2pPr>
            <a:lvl3pPr marL="516254" indent="-106679"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3pPr>
            <a:lvl4pPr marL="71437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4pPr>
            <a:lvl5pPr marL="88582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02" name="Slide Number"/>
          <p:cNvSpPr txBox="1">
            <a:spLocks noGrp="1"/>
          </p:cNvSpPr>
          <p:nvPr>
            <p:ph type="sldNum" sz="quarter" idx="2"/>
          </p:nvPr>
        </p:nvSpPr>
        <p:spPr>
          <a:xfrm>
            <a:off x="6233965" y="6194809"/>
            <a:ext cx="319235" cy="323083"/>
          </a:xfrm>
          <a:prstGeom prst="rect">
            <a:avLst/>
          </a:prstGeom>
        </p:spPr>
        <p:txBody>
          <a:bodyPr lIns="91399" tIns="91399" rIns="91399" bIns="91399" anchor="ctr"/>
          <a:lstStyle>
            <a:lvl1pPr marL="57150" indent="-85725" algn="r" defTabSz="685800">
              <a:defRPr>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555438146"/>
      </p:ext>
    </p:extLst>
  </p:cSld>
  <p:clrMapOvr>
    <a:masterClrMapping/>
  </p:clrMapOvr>
  <p:transition spd="med"/>
</p:sldLayout>
</file>

<file path=ppt/slideLayouts/slideLayout1652.xml><?xml version="1.0" encoding="utf-8"?>
<p:sldLayout xmlns:a="http://schemas.openxmlformats.org/drawingml/2006/main" xmlns:r="http://schemas.openxmlformats.org/officeDocument/2006/relationships" xmlns:p="http://schemas.openxmlformats.org/presentationml/2006/main" showMasterSp="0" type="tx">
  <p:cSld name="2_title, blank">
    <p:bg>
      <p:bgPr>
        <a:solidFill>
          <a:srgbClr val="FFFFFF"/>
        </a:solidFill>
        <a:effectLst/>
      </p:bgPr>
    </p:bg>
    <p:spTree>
      <p:nvGrpSpPr>
        <p:cNvPr id="1" name=""/>
        <p:cNvGrpSpPr/>
        <p:nvPr/>
      </p:nvGrpSpPr>
      <p:grpSpPr>
        <a:xfrm>
          <a:off x="0" y="0"/>
          <a:ext cx="0" cy="0"/>
          <a:chOff x="0" y="0"/>
          <a:chExt cx="0" cy="0"/>
        </a:xfrm>
      </p:grpSpPr>
      <p:sp>
        <p:nvSpPr>
          <p:cNvPr id="5709"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710"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pic>
        <p:nvPicPr>
          <p:cNvPr id="5711" name="Image" descr="Image"/>
          <p:cNvPicPr>
            <a:picLocks noChangeAspect="1"/>
          </p:cNvPicPr>
          <p:nvPr/>
        </p:nvPicPr>
        <p:blipFill>
          <a:blip r:embed="rId2">
            <a:extLst/>
          </a:blip>
          <a:srcRect r="62076"/>
          <a:stretch>
            <a:fillRect/>
          </a:stretch>
        </p:blipFill>
        <p:spPr>
          <a:xfrm>
            <a:off x="79654" y="6487545"/>
            <a:ext cx="188636" cy="266313"/>
          </a:xfrm>
          <a:prstGeom prst="rect">
            <a:avLst/>
          </a:prstGeom>
          <a:ln w="12700">
            <a:miter lim="400000"/>
          </a:ln>
        </p:spPr>
      </p:pic>
      <p:sp>
        <p:nvSpPr>
          <p:cNvPr id="5712" name="IBM Cloud Kubernetes Service"/>
          <p:cNvSpPr txBox="1"/>
          <p:nvPr/>
        </p:nvSpPr>
        <p:spPr>
          <a:xfrm>
            <a:off x="285479" y="6549525"/>
            <a:ext cx="124072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a:lnSpc>
                <a:spcPct val="100000"/>
              </a:lnSpc>
              <a:defRPr sz="1800" b="1">
                <a:solidFill>
                  <a:srgbClr val="000000"/>
                </a:solidFill>
                <a:latin typeface="IBM Plex Sans"/>
                <a:ea typeface="IBM Plex Sans"/>
                <a:cs typeface="IBM Plex Sans"/>
                <a:sym typeface="IBM Plex Sans"/>
              </a:defRPr>
            </a:pPr>
            <a:r>
              <a:rPr sz="675" b="0">
                <a:latin typeface="IBM Plex Sans Light"/>
                <a:ea typeface="IBM Plex Sans Light"/>
                <a:cs typeface="IBM Plex Sans Light"/>
                <a:sym typeface="IBM Plex Sans Light"/>
              </a:rPr>
              <a:t>IBM </a:t>
            </a:r>
            <a:r>
              <a:rPr sz="675" b="0">
                <a:latin typeface="IBM Plex Sans Medium"/>
                <a:ea typeface="IBM Plex Sans Medium"/>
                <a:cs typeface="IBM Plex Sans Medium"/>
                <a:sym typeface="IBM Plex Sans Medium"/>
              </a:rPr>
              <a:t>Cloud Kubernetes Service</a:t>
            </a:r>
          </a:p>
        </p:txBody>
      </p:sp>
    </p:spTree>
    <p:extLst>
      <p:ext uri="{BB962C8B-B14F-4D97-AF65-F5344CB8AC3E}">
        <p14:creationId xmlns:p14="http://schemas.microsoft.com/office/powerpoint/2010/main" val="3368232003"/>
      </p:ext>
    </p:extLst>
  </p:cSld>
  <p:clrMapOvr>
    <a:masterClrMapping/>
  </p:clrMapOvr>
  <p:transition spd="med"/>
</p:sldLayout>
</file>

<file path=ppt/slideLayouts/slideLayout1653.xml><?xml version="1.0" encoding="utf-8"?>
<p:sldLayout xmlns:a="http://schemas.openxmlformats.org/drawingml/2006/main" xmlns:r="http://schemas.openxmlformats.org/officeDocument/2006/relationships" xmlns:p="http://schemas.openxmlformats.org/presentationml/2006/main" preserve="1" userDrawn="1">
  <p:cSld name="標題投影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518097"/>
      </p:ext>
    </p:extLst>
  </p:cSld>
  <p:clrMapOvr>
    <a:masterClrMapping/>
  </p:clrMapOvr>
</p:sldLayout>
</file>

<file path=ppt/slideLayouts/slideLayout1654.xml><?xml version="1.0" encoding="utf-8"?>
<p:sldLayout xmlns:a="http://schemas.openxmlformats.org/drawingml/2006/main" xmlns:r="http://schemas.openxmlformats.org/officeDocument/2006/relationships" xmlns:p="http://schemas.openxmlformats.org/presentationml/2006/main" preserve="1" userDrawn="1">
  <p:cSld name="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版面配置區 1">
            <a:extLst>
              <a:ext uri="{FF2B5EF4-FFF2-40B4-BE49-F238E27FC236}">
                <a16:creationId xmlns:a16="http://schemas.microsoft.com/office/drawing/2014/main" id="{3DC21588-1A39-4759-82F6-12D59AACEA99}"/>
              </a:ext>
            </a:extLst>
          </p:cNvPr>
          <p:cNvSpPr>
            <a:spLocks noGrp="1"/>
          </p:cNvSpPr>
          <p:nvPr>
            <p:ph type="body" sz="quarter" idx="13" hasCustomPrompt="1"/>
          </p:nvPr>
        </p:nvSpPr>
        <p:spPr>
          <a:xfrm>
            <a:off x="1934720" y="3653324"/>
            <a:ext cx="5276003" cy="575815"/>
          </a:xfrm>
        </p:spPr>
        <p:txBody>
          <a:bodyPr/>
          <a:lstStyle>
            <a:lvl1pPr marL="0" indent="0" algn="ctr">
              <a:buNone/>
              <a:defRPr>
                <a:solidFill>
                  <a:srgbClr val="FFFF00"/>
                </a:solidFill>
                <a:latin typeface="Meiryo" panose="020B0604030504040204" pitchFamily="34" charset="-128"/>
                <a:ea typeface="Meiryo" panose="020B0604030504040204" pitchFamily="34" charset="-128"/>
              </a:defRPr>
            </a:lvl1pPr>
          </a:lstStyle>
          <a:p>
            <a:r>
              <a:rPr lang="zh-TW" altLang="en-US" dirty="0"/>
              <a:t>編輯母片標題樣式</a:t>
            </a:r>
          </a:p>
        </p:txBody>
      </p:sp>
      <p:sp>
        <p:nvSpPr>
          <p:cNvPr id="8" name="標題 2">
            <a:extLst>
              <a:ext uri="{FF2B5EF4-FFF2-40B4-BE49-F238E27FC236}">
                <a16:creationId xmlns:a16="http://schemas.microsoft.com/office/drawing/2014/main" id="{7267C86D-3843-4F98-9F80-E9239523AC98}"/>
              </a:ext>
            </a:extLst>
          </p:cNvPr>
          <p:cNvSpPr>
            <a:spLocks noGrp="1"/>
          </p:cNvSpPr>
          <p:nvPr>
            <p:ph type="ctrTitle" hasCustomPrompt="1"/>
          </p:nvPr>
        </p:nvSpPr>
        <p:spPr>
          <a:xfrm>
            <a:off x="472440" y="2590879"/>
            <a:ext cx="8199119" cy="838121"/>
          </a:xfrm>
        </p:spPr>
        <p:txBody>
          <a:bodyPr>
            <a:normAutofit/>
          </a:bodyPr>
          <a:lstStyle>
            <a:lvl1pPr algn="ctr">
              <a:defRPr sz="4000" b="1">
                <a:solidFill>
                  <a:schemeClr val="bg1"/>
                </a:solidFill>
                <a:latin typeface="Meiryo" panose="020B0604030504040204" pitchFamily="34" charset="-128"/>
                <a:ea typeface="Meiryo" panose="020B0604030504040204" pitchFamily="34" charset="-128"/>
              </a:defRPr>
            </a:lvl1pPr>
          </a:lstStyle>
          <a:p>
            <a:r>
              <a:rPr lang="zh-TW" altLang="en-US" dirty="0"/>
              <a:t>編輯母片標題樣式</a:t>
            </a:r>
          </a:p>
        </p:txBody>
      </p:sp>
    </p:spTree>
    <p:extLst>
      <p:ext uri="{BB962C8B-B14F-4D97-AF65-F5344CB8AC3E}">
        <p14:creationId xmlns:p14="http://schemas.microsoft.com/office/powerpoint/2010/main" val="2197812396"/>
      </p:ext>
    </p:extLst>
  </p:cSld>
  <p:clrMapOvr>
    <a:masterClrMapping/>
  </p:clrMapOvr>
</p:sldLayout>
</file>

<file path=ppt/slideLayouts/slideLayout1655.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830C22-69BD-4110-8C98-064E1C804F58}"/>
              </a:ext>
            </a:extLst>
          </p:cNvPr>
          <p:cNvSpPr>
            <a:spLocks noGrp="1"/>
          </p:cNvSpPr>
          <p:nvPr>
            <p:ph type="title"/>
          </p:nvPr>
        </p:nvSpPr>
        <p:spPr>
          <a:xfrm>
            <a:off x="667839" y="273687"/>
            <a:ext cx="7886700" cy="1325563"/>
          </a:xfrm>
        </p:spPr>
        <p:txBody>
          <a:bodyPr>
            <a:normAutofit/>
          </a:bodyPr>
          <a:lstStyle>
            <a:lvl1pPr>
              <a:defRPr sz="4000">
                <a:latin typeface="Meiryo" panose="020B0604030504040204" pitchFamily="34" charset="-128"/>
                <a:ea typeface="Meiryo" panose="020B0604030504040204" pitchFamily="34" charset="-128"/>
              </a:defRPr>
            </a:lvl1pPr>
          </a:lstStyle>
          <a:p>
            <a:r>
              <a:rPr lang="zh-TW" altLang="en-US" dirty="0"/>
              <a:t>按一下以編輯母片標題樣式</a:t>
            </a:r>
            <a:endParaRPr lang="en-US" dirty="0"/>
          </a:p>
        </p:txBody>
      </p:sp>
      <p:sp>
        <p:nvSpPr>
          <p:cNvPr id="7" name="Content Placeholder 2">
            <a:extLst>
              <a:ext uri="{FF2B5EF4-FFF2-40B4-BE49-F238E27FC236}">
                <a16:creationId xmlns:a16="http://schemas.microsoft.com/office/drawing/2014/main" id="{44ABEF82-1266-446B-936C-695D6D30DB8E}"/>
              </a:ext>
            </a:extLst>
          </p:cNvPr>
          <p:cNvSpPr>
            <a:spLocks noGrp="1"/>
          </p:cNvSpPr>
          <p:nvPr>
            <p:ph idx="1"/>
          </p:nvPr>
        </p:nvSpPr>
        <p:spPr>
          <a:xfrm>
            <a:off x="667839" y="1734186"/>
            <a:ext cx="7886700" cy="4351338"/>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3022642718"/>
      </p:ext>
    </p:extLst>
  </p:cSld>
  <p:clrMapOvr>
    <a:masterClrMapping/>
  </p:clrMapOvr>
</p:sldLayout>
</file>

<file path=ppt/slideLayouts/slideLayout1656.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Meiryo" panose="020B0604030504040204" pitchFamily="34" charset="-128"/>
                <a:ea typeface="Meiryo" panose="020B0604030504040204" pitchFamily="34" charset="-128"/>
              </a:defRPr>
            </a:lvl1pPr>
          </a:lstStyle>
          <a:p>
            <a:fld id="{1D8C747D-650A-4F6A-ACFA-5217A0509DF3}" type="datetimeFigureOut">
              <a:rPr lang="zh-TW" altLang="en-US" smtClean="0"/>
              <a:pPr/>
              <a:t>2019/8/7</a:t>
            </a:fld>
            <a:endParaRPr lang="zh-TW" altLang="en-US"/>
          </a:p>
        </p:txBody>
      </p:sp>
      <p:sp>
        <p:nvSpPr>
          <p:cNvPr id="3" name="Footer Placeholder 2"/>
          <p:cNvSpPr>
            <a:spLocks noGrp="1"/>
          </p:cNvSpPr>
          <p:nvPr>
            <p:ph type="ftr" sz="quarter" idx="11"/>
          </p:nvPr>
        </p:nvSpPr>
        <p:spPr/>
        <p:txBody>
          <a:bodyPr/>
          <a:lstStyle>
            <a:lvl1pPr>
              <a:defRPr>
                <a:latin typeface="Meiryo" panose="020B0604030504040204" pitchFamily="34" charset="-128"/>
                <a:ea typeface="Meiryo" panose="020B0604030504040204" pitchFamily="34" charset="-128"/>
              </a:defRPr>
            </a:lvl1pPr>
          </a:lstStyle>
          <a:p>
            <a:endParaRPr lang="zh-TW" altLang="en-US"/>
          </a:p>
        </p:txBody>
      </p:sp>
      <p:sp>
        <p:nvSpPr>
          <p:cNvPr id="4" name="Slide Number Placeholder 3"/>
          <p:cNvSpPr>
            <a:spLocks noGrp="1"/>
          </p:cNvSpPr>
          <p:nvPr>
            <p:ph type="sldNum" sz="quarter" idx="12"/>
          </p:nvPr>
        </p:nvSpPr>
        <p:spPr/>
        <p:txBody>
          <a:bodyPr/>
          <a:lstStyle>
            <a:lvl1pPr>
              <a:defRPr>
                <a:latin typeface="Meiryo" panose="020B0604030504040204" pitchFamily="34" charset="-128"/>
                <a:ea typeface="Meiryo" panose="020B0604030504040204" pitchFamily="34" charset="-128"/>
              </a:defRPr>
            </a:lvl1pPr>
          </a:lstStyle>
          <a:p>
            <a:fld id="{89981983-82A4-40D9-8D56-9620FC4A6C06}" type="slidenum">
              <a:rPr lang="zh-TW" altLang="en-US" smtClean="0"/>
              <a:pPr/>
              <a:t>‹#›</a:t>
            </a:fld>
            <a:endParaRPr lang="zh-TW" altLang="en-US"/>
          </a:p>
        </p:txBody>
      </p:sp>
      <p:sp>
        <p:nvSpPr>
          <p:cNvPr id="5" name="文字方塊 4">
            <a:extLst>
              <a:ext uri="{FF2B5EF4-FFF2-40B4-BE49-F238E27FC236}">
                <a16:creationId xmlns:a16="http://schemas.microsoft.com/office/drawing/2014/main" id="{F0F49245-2F74-4D96-87AB-8F0B6B19F46A}"/>
              </a:ext>
            </a:extLst>
          </p:cNvPr>
          <p:cNvSpPr txBox="1"/>
          <p:nvPr userDrawn="1"/>
        </p:nvSpPr>
        <p:spPr>
          <a:xfrm>
            <a:off x="1299754" y="2921168"/>
            <a:ext cx="6544491" cy="1015663"/>
          </a:xfrm>
          <a:prstGeom prst="rect">
            <a:avLst/>
          </a:prstGeom>
          <a:noFill/>
        </p:spPr>
        <p:txBody>
          <a:bodyPr wrap="square" rtlCol="0">
            <a:spAutoFit/>
          </a:bodyPr>
          <a:lstStyle/>
          <a:p>
            <a:pPr algn="ctr"/>
            <a:r>
              <a:rPr lang="en-US" altLang="zh-TW" sz="6000" dirty="0">
                <a:latin typeface="Meiryo" panose="020B0604030504040204" pitchFamily="34" charset="-128"/>
                <a:ea typeface="Meiryo" panose="020B0604030504040204" pitchFamily="34" charset="-128"/>
              </a:rPr>
              <a:t>THANK</a:t>
            </a:r>
            <a:r>
              <a:rPr lang="zh-TW" altLang="en-US" sz="6000" dirty="0">
                <a:latin typeface="Meiryo" panose="020B0604030504040204" pitchFamily="34" charset="-128"/>
                <a:ea typeface="Meiryo" panose="020B0604030504040204" pitchFamily="34" charset="-128"/>
              </a:rPr>
              <a:t> </a:t>
            </a:r>
            <a:r>
              <a:rPr lang="en-US" altLang="zh-TW" sz="6000" dirty="0">
                <a:latin typeface="Meiryo" panose="020B0604030504040204" pitchFamily="34" charset="-128"/>
                <a:ea typeface="Meiryo" panose="020B0604030504040204" pitchFamily="34" charset="-128"/>
              </a:rPr>
              <a:t>YOU</a:t>
            </a:r>
            <a:endParaRPr lang="zh-TW" altLang="en-US" sz="60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88253904"/>
      </p:ext>
    </p:extLst>
  </p:cSld>
  <p:clrMapOvr>
    <a:masterClrMapping/>
  </p:clrMapOvr>
</p:sldLayout>
</file>

<file path=ppt/slideLayouts/slideLayout165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Think 2019 / DOC ID / Month XX, 2019 / © 2019 IBM Corporation</a:t>
            </a:r>
            <a:endParaRPr lang="en-US" dirty="0"/>
          </a:p>
        </p:txBody>
      </p:sp>
    </p:spTree>
    <p:extLst>
      <p:ext uri="{BB962C8B-B14F-4D97-AF65-F5344CB8AC3E}">
        <p14:creationId xmlns:p14="http://schemas.microsoft.com/office/powerpoint/2010/main" val="89525816"/>
      </p:ext>
    </p:extLst>
  </p:cSld>
  <p:clrMapOvr>
    <a:masterClrMapping/>
  </p:clrMapOvr>
</p:sldLayout>
</file>

<file path=ppt/slideLayouts/slideLayout1658.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24"/>
            <a:ext cx="41148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Think 2019 / DOC ID / Month XX, 2019 / © 2019 IBM Corporation</a:t>
            </a:r>
          </a:p>
        </p:txBody>
      </p:sp>
      <p:sp>
        <p:nvSpPr>
          <p:cNvPr id="6" name="Content Placeholder 5"/>
          <p:cNvSpPr>
            <a:spLocks noGrp="1"/>
          </p:cNvSpPr>
          <p:nvPr>
            <p:ph sz="quarter" idx="12"/>
          </p:nvPr>
        </p:nvSpPr>
        <p:spPr>
          <a:xfrm>
            <a:off x="228600" y="1327358"/>
            <a:ext cx="4114800" cy="4916810"/>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488865"/>
            <a:ext cx="4114800" cy="4755303"/>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0951371"/>
      </p:ext>
    </p:extLst>
  </p:cSld>
  <p:clrMapOvr>
    <a:masterClrMapping/>
  </p:clrMapOvr>
</p:sldLayout>
</file>

<file path=ppt/slideLayouts/slideLayout1659.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68235"/>
            <a:ext cx="4114800" cy="1338410"/>
          </a:xfrm>
        </p:spPr>
        <p:txBody>
          <a:bodyPr/>
          <a:lstStyle>
            <a:lvl1pPr>
              <a:defRPr sz="161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1306876-7E60-6D40-9A83-6A3AF924BB27}" type="slidenum">
              <a:rPr lang="en-US" smtClean="0">
                <a:solidFill>
                  <a:srgbClr val="FFFFFF"/>
                </a:solidFill>
              </a:rPr>
              <a:pPr/>
              <a:t>‹#›</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FFFFFF"/>
                </a:solidFill>
              </a:rPr>
              <a:t>IBM Cloud / August, 2017 / © 2017 IBM Corporation</a:t>
            </a:r>
            <a:endParaRPr lang="en-US" dirty="0">
              <a:solidFill>
                <a:srgbClr val="FFFFFF"/>
              </a:solidFill>
            </a:endParaRPr>
          </a:p>
        </p:txBody>
      </p:sp>
      <p:sp>
        <p:nvSpPr>
          <p:cNvPr id="8" name="Text Placeholder 7"/>
          <p:cNvSpPr>
            <a:spLocks noGrp="1"/>
          </p:cNvSpPr>
          <p:nvPr>
            <p:ph type="body" sz="quarter" idx="12"/>
          </p:nvPr>
        </p:nvSpPr>
        <p:spPr>
          <a:xfrm>
            <a:off x="228600" y="2015407"/>
            <a:ext cx="4114800" cy="4145280"/>
          </a:xfrm>
        </p:spPr>
        <p:txBody>
          <a:bodyPr/>
          <a:lstStyle>
            <a:lvl1pPr>
              <a:lnSpc>
                <a:spcPct val="90000"/>
              </a:lnSpc>
              <a:spcBef>
                <a:spcPts val="0"/>
              </a:spcBef>
              <a:defRPr sz="96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0679292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2_Title Slide">
    <p:bg>
      <p:bgPr>
        <a:solidFill>
          <a:srgbClr val="FFFFFF"/>
        </a:solidFill>
        <a:effectLst/>
      </p:bgPr>
    </p:bg>
    <p:spTree>
      <p:nvGrpSpPr>
        <p:cNvPr id="1" name=""/>
        <p:cNvGrpSpPr/>
        <p:nvPr/>
      </p:nvGrpSpPr>
      <p:grpSpPr>
        <a:xfrm>
          <a:off x="0" y="0"/>
          <a:ext cx="0" cy="0"/>
          <a:chOff x="0" y="0"/>
          <a:chExt cx="0" cy="0"/>
        </a:xfrm>
      </p:grpSpPr>
      <p:sp>
        <p:nvSpPr>
          <p:cNvPr id="2145" name="Rectangle 17"/>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46" name="Straight Connector 19"/>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47" name="Straight Connector 23"/>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4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9" name="Text Placeholder 15"/>
          <p:cNvSpPr>
            <a:spLocks noGrp="1"/>
          </p:cNvSpPr>
          <p:nvPr>
            <p:ph type="body" sz="quarter" idx="13"/>
          </p:nvPr>
        </p:nvSpPr>
        <p:spPr>
          <a:xfrm>
            <a:off x="202515" y="289553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50" name="Text Placeholder 15"/>
          <p:cNvSpPr>
            <a:spLocks noGrp="1"/>
          </p:cNvSpPr>
          <p:nvPr>
            <p:ph type="body" sz="quarter" idx="14"/>
          </p:nvPr>
        </p:nvSpPr>
        <p:spPr>
          <a:xfrm>
            <a:off x="202515" y="389387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pic>
        <p:nvPicPr>
          <p:cNvPr id="2151"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152"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153" name="Subtitle 2"/>
          <p:cNvSpPr txBox="1"/>
          <p:nvPr/>
        </p:nvSpPr>
        <p:spPr>
          <a:xfrm>
            <a:off x="4765796" y="645760"/>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15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40001745"/>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Chapter Divider">
    <p:bg>
      <p:bgPr>
        <a:solidFill>
          <a:srgbClr val="FFFFFF"/>
        </a:solidFill>
        <a:effectLst/>
      </p:bgPr>
    </p:bg>
    <p:spTree>
      <p:nvGrpSpPr>
        <p:cNvPr id="1" name=""/>
        <p:cNvGrpSpPr/>
        <p:nvPr/>
      </p:nvGrpSpPr>
      <p:grpSpPr>
        <a:xfrm>
          <a:off x="0" y="0"/>
          <a:ext cx="0" cy="0"/>
          <a:chOff x="0" y="0"/>
          <a:chExt cx="0" cy="0"/>
        </a:xfrm>
      </p:grpSpPr>
      <p:sp>
        <p:nvSpPr>
          <p:cNvPr id="2161" name="Rectangle 8"/>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62" name="Body Level One…"/>
          <p:cNvSpPr txBox="1">
            <a:spLocks noGrp="1"/>
          </p:cNvSpPr>
          <p:nvPr>
            <p:ph type="body" sz="quarter" idx="1"/>
          </p:nvPr>
        </p:nvSpPr>
        <p:spPr>
          <a:xfrm>
            <a:off x="202517" y="396885"/>
            <a:ext cx="3018186"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63" name="Text Placeholder 15"/>
          <p:cNvSpPr>
            <a:spLocks noGrp="1"/>
          </p:cNvSpPr>
          <p:nvPr>
            <p:ph type="body" sz="quarter" idx="13"/>
          </p:nvPr>
        </p:nvSpPr>
        <p:spPr>
          <a:xfrm>
            <a:off x="202517" y="901067"/>
            <a:ext cx="3018186" cy="521223"/>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64" name="Straight Connector 3"/>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65" name="Straight Connector 12"/>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66"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9288867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Big Type Headline or Quote">
    <p:bg>
      <p:bgPr>
        <a:solidFill>
          <a:srgbClr val="FFFFFF"/>
        </a:solidFill>
        <a:effectLst/>
      </p:bgPr>
    </p:bg>
    <p:spTree>
      <p:nvGrpSpPr>
        <p:cNvPr id="1" name=""/>
        <p:cNvGrpSpPr/>
        <p:nvPr/>
      </p:nvGrpSpPr>
      <p:grpSpPr>
        <a:xfrm>
          <a:off x="0" y="0"/>
          <a:ext cx="0" cy="0"/>
          <a:chOff x="0" y="0"/>
          <a:chExt cx="0" cy="0"/>
        </a:xfrm>
      </p:grpSpPr>
      <p:sp>
        <p:nvSpPr>
          <p:cNvPr id="2173" name="Body Level One…"/>
          <p:cNvSpPr txBox="1">
            <a:spLocks noGrp="1"/>
          </p:cNvSpPr>
          <p:nvPr>
            <p:ph type="body" sz="half" idx="1"/>
          </p:nvPr>
        </p:nvSpPr>
        <p:spPr>
          <a:xfrm>
            <a:off x="202517" y="389236"/>
            <a:ext cx="4369484" cy="5694065"/>
          </a:xfrm>
          <a:prstGeom prst="rect">
            <a:avLst/>
          </a:prstGeom>
        </p:spPr>
        <p:txBody>
          <a:bodyPr lIns="45719" tIns="45719" rIns="45719" bIns="45719" anchor="t"/>
          <a:lstStyle>
            <a:lvl1pPr marL="0" indent="0" defTabSz="685800">
              <a:lnSpc>
                <a:spcPct val="90000"/>
              </a:lnSpc>
              <a:spcBef>
                <a:spcPts val="1125"/>
              </a:spcBef>
              <a:buSzTx/>
              <a:buNone/>
              <a:defRPr sz="4125">
                <a:solidFill>
                  <a:srgbClr val="323232"/>
                </a:solidFill>
                <a:latin typeface="Arial"/>
                <a:ea typeface="Arial"/>
                <a:cs typeface="Arial"/>
                <a:sym typeface="Arial"/>
              </a:defRPr>
            </a:lvl1pPr>
            <a:lvl2pPr marL="735806" indent="-392906" defTabSz="685800">
              <a:lnSpc>
                <a:spcPct val="90000"/>
              </a:lnSpc>
              <a:spcBef>
                <a:spcPts val="1125"/>
              </a:spcBef>
              <a:buSzPct val="100000"/>
              <a:defRPr sz="4125">
                <a:solidFill>
                  <a:srgbClr val="323232"/>
                </a:solidFill>
                <a:latin typeface="Arial"/>
                <a:ea typeface="Arial"/>
                <a:cs typeface="Arial"/>
                <a:sym typeface="Arial"/>
              </a:defRPr>
            </a:lvl2pPr>
            <a:lvl3pPr marL="1157288" indent="-471488" defTabSz="685800">
              <a:lnSpc>
                <a:spcPct val="90000"/>
              </a:lnSpc>
              <a:spcBef>
                <a:spcPts val="1125"/>
              </a:spcBef>
              <a:buSzPct val="100000"/>
              <a:defRPr sz="4125">
                <a:solidFill>
                  <a:srgbClr val="323232"/>
                </a:solidFill>
                <a:latin typeface="Arial"/>
                <a:ea typeface="Arial"/>
                <a:cs typeface="Arial"/>
                <a:sym typeface="Arial"/>
              </a:defRPr>
            </a:lvl3pPr>
            <a:lvl4pPr marL="1552575" indent="-523875" defTabSz="685800">
              <a:lnSpc>
                <a:spcPct val="90000"/>
              </a:lnSpc>
              <a:spcBef>
                <a:spcPts val="1125"/>
              </a:spcBef>
              <a:buSzPct val="100000"/>
              <a:defRPr sz="4125">
                <a:solidFill>
                  <a:srgbClr val="323232"/>
                </a:solidFill>
                <a:latin typeface="Arial"/>
                <a:ea typeface="Arial"/>
                <a:cs typeface="Arial"/>
                <a:sym typeface="Arial"/>
              </a:defRPr>
            </a:lvl4pPr>
            <a:lvl5pPr marL="1895475" indent="-523875" defTabSz="685800">
              <a:lnSpc>
                <a:spcPct val="90000"/>
              </a:lnSpc>
              <a:spcBef>
                <a:spcPts val="1125"/>
              </a:spcBef>
              <a:buSzPct val="100000"/>
              <a:defRPr sz="412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7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34248403"/>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Header with Copy 1/2">
    <p:bg>
      <p:bgPr>
        <a:solidFill>
          <a:srgbClr val="FFFFFF"/>
        </a:solidFill>
        <a:effectLst/>
      </p:bgPr>
    </p:bg>
    <p:spTree>
      <p:nvGrpSpPr>
        <p:cNvPr id="1" name=""/>
        <p:cNvGrpSpPr/>
        <p:nvPr/>
      </p:nvGrpSpPr>
      <p:grpSpPr>
        <a:xfrm>
          <a:off x="0" y="0"/>
          <a:ext cx="0" cy="0"/>
          <a:chOff x="0" y="0"/>
          <a:chExt cx="0" cy="0"/>
        </a:xfrm>
      </p:grpSpPr>
      <p:sp>
        <p:nvSpPr>
          <p:cNvPr id="2181" name="Body Level One…"/>
          <p:cNvSpPr txBox="1">
            <a:spLocks noGrp="1"/>
          </p:cNvSpPr>
          <p:nvPr>
            <p:ph type="body" sz="quarter" idx="1"/>
          </p:nvPr>
        </p:nvSpPr>
        <p:spPr>
          <a:xfrm>
            <a:off x="202516" y="1206605"/>
            <a:ext cx="3770266" cy="1892826"/>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2" name="Text Placeholder 15"/>
          <p:cNvSpPr>
            <a:spLocks noGrp="1"/>
          </p:cNvSpPr>
          <p:nvPr>
            <p:ph type="body" sz="quarter" idx="13"/>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183"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62790875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7" name="Shape 304"/>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18299691"/>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x">
  <p:cSld name="Header 1/2">
    <p:bg>
      <p:bgPr>
        <a:solidFill>
          <a:srgbClr val="FFFFFF"/>
        </a:solidFill>
        <a:effectLst/>
      </p:bgPr>
    </p:bg>
    <p:spTree>
      <p:nvGrpSpPr>
        <p:cNvPr id="1" name=""/>
        <p:cNvGrpSpPr/>
        <p:nvPr/>
      </p:nvGrpSpPr>
      <p:grpSpPr>
        <a:xfrm>
          <a:off x="0" y="0"/>
          <a:ext cx="0" cy="0"/>
          <a:chOff x="0" y="0"/>
          <a:chExt cx="0" cy="0"/>
        </a:xfrm>
      </p:grpSpPr>
      <p:sp>
        <p:nvSpPr>
          <p:cNvPr id="2190" name="Body Level One…"/>
          <p:cNvSpPr txBox="1">
            <a:spLocks noGrp="1"/>
          </p:cNvSpPr>
          <p:nvPr>
            <p:ph type="body" sz="quarter" idx="1"/>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2979032"/>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x">
  <p:cSld name="Header with Copy and 2 Images">
    <p:bg>
      <p:bgPr>
        <a:solidFill>
          <a:srgbClr val="FFFFFF"/>
        </a:solidFill>
        <a:effectLst/>
      </p:bgPr>
    </p:bg>
    <p:spTree>
      <p:nvGrpSpPr>
        <p:cNvPr id="1" name=""/>
        <p:cNvGrpSpPr/>
        <p:nvPr/>
      </p:nvGrpSpPr>
      <p:grpSpPr>
        <a:xfrm>
          <a:off x="0" y="0"/>
          <a:ext cx="0" cy="0"/>
          <a:chOff x="0" y="0"/>
          <a:chExt cx="0" cy="0"/>
        </a:xfrm>
      </p:grpSpPr>
      <p:sp>
        <p:nvSpPr>
          <p:cNvPr id="2198" name="Body Level One…"/>
          <p:cNvSpPr txBox="1">
            <a:spLocks noGrp="1"/>
          </p:cNvSpPr>
          <p:nvPr>
            <p:ph type="body" sz="half" idx="1"/>
          </p:nvPr>
        </p:nvSpPr>
        <p:spPr>
          <a:xfrm>
            <a:off x="202516" y="1206606"/>
            <a:ext cx="3770267"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9" name="Picture Placeholder 2"/>
          <p:cNvSpPr>
            <a:spLocks noGrp="1"/>
          </p:cNvSpPr>
          <p:nvPr>
            <p:ph type="pic" sz="quarter" idx="13"/>
          </p:nvPr>
        </p:nvSpPr>
        <p:spPr>
          <a:xfrm>
            <a:off x="5139368" y="397377"/>
            <a:ext cx="3424869" cy="2722341"/>
          </a:xfrm>
          <a:prstGeom prst="rect">
            <a:avLst/>
          </a:prstGeom>
        </p:spPr>
        <p:txBody>
          <a:bodyPr lIns="91439" tIns="45719" rIns="91439" bIns="45719" anchor="t">
            <a:noAutofit/>
          </a:bodyPr>
          <a:lstStyle/>
          <a:p>
            <a:endParaRPr/>
          </a:p>
        </p:txBody>
      </p:sp>
      <p:sp>
        <p:nvSpPr>
          <p:cNvPr id="2200" name="Picture Placeholder 2"/>
          <p:cNvSpPr>
            <a:spLocks noGrp="1"/>
          </p:cNvSpPr>
          <p:nvPr>
            <p:ph type="pic" sz="quarter" idx="14"/>
          </p:nvPr>
        </p:nvSpPr>
        <p:spPr>
          <a:xfrm>
            <a:off x="5139368" y="3749323"/>
            <a:ext cx="3424869" cy="2722341"/>
          </a:xfrm>
          <a:prstGeom prst="rect">
            <a:avLst/>
          </a:prstGeom>
        </p:spPr>
        <p:txBody>
          <a:bodyPr lIns="91439" tIns="45719" rIns="91439" bIns="45719" anchor="t">
            <a:noAutofit/>
          </a:bodyPr>
          <a:lstStyle/>
          <a:p>
            <a:endParaRPr/>
          </a:p>
        </p:txBody>
      </p:sp>
      <p:sp>
        <p:nvSpPr>
          <p:cNvPr id="2201" name="Text Placeholder 15"/>
          <p:cNvSpPr>
            <a:spLocks noGrp="1"/>
          </p:cNvSpPr>
          <p:nvPr>
            <p:ph type="body" sz="quarter" idx="15"/>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0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68593224"/>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x">
  <p:cSld name="Content - Title 1 Line">
    <p:bg>
      <p:bgPr>
        <a:solidFill>
          <a:srgbClr val="FFFFFF"/>
        </a:solidFill>
        <a:effectLst/>
      </p:bgPr>
    </p:bg>
    <p:spTree>
      <p:nvGrpSpPr>
        <p:cNvPr id="1" name=""/>
        <p:cNvGrpSpPr/>
        <p:nvPr/>
      </p:nvGrpSpPr>
      <p:grpSpPr>
        <a:xfrm>
          <a:off x="0" y="0"/>
          <a:ext cx="0" cy="0"/>
          <a:chOff x="0" y="0"/>
          <a:chExt cx="0" cy="0"/>
        </a:xfrm>
      </p:grpSpPr>
      <p:sp>
        <p:nvSpPr>
          <p:cNvPr id="2209" name="Body Level One…"/>
          <p:cNvSpPr txBox="1">
            <a:spLocks noGrp="1"/>
          </p:cNvSpPr>
          <p:nvPr>
            <p:ph type="body" sz="quarter" idx="1"/>
          </p:nvPr>
        </p:nvSpPr>
        <p:spPr>
          <a:xfrm>
            <a:off x="202517" y="387903"/>
            <a:ext cx="3770265" cy="618692"/>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0" name="Text Placeholder 5"/>
          <p:cNvSpPr>
            <a:spLocks noGrp="1"/>
          </p:cNvSpPr>
          <p:nvPr>
            <p:ph type="body" idx="13"/>
          </p:nvPr>
        </p:nvSpPr>
        <p:spPr>
          <a:xfrm>
            <a:off x="200026" y="1121940"/>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1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393359636"/>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x">
  <p:cSld name="Content - Title 2 Lines">
    <p:bg>
      <p:bgPr>
        <a:solidFill>
          <a:srgbClr val="FFFFFF"/>
        </a:solidFill>
        <a:effectLst/>
      </p:bgPr>
    </p:bg>
    <p:spTree>
      <p:nvGrpSpPr>
        <p:cNvPr id="1" name=""/>
        <p:cNvGrpSpPr/>
        <p:nvPr/>
      </p:nvGrpSpPr>
      <p:grpSpPr>
        <a:xfrm>
          <a:off x="0" y="0"/>
          <a:ext cx="0" cy="0"/>
          <a:chOff x="0" y="0"/>
          <a:chExt cx="0" cy="0"/>
        </a:xfrm>
      </p:grpSpPr>
      <p:sp>
        <p:nvSpPr>
          <p:cNvPr id="2218" name="Body Level One…"/>
          <p:cNvSpPr txBox="1">
            <a:spLocks noGrp="1"/>
          </p:cNvSpPr>
          <p:nvPr>
            <p:ph type="body" sz="quarter" idx="1"/>
          </p:nvPr>
        </p:nvSpPr>
        <p:spPr>
          <a:xfrm>
            <a:off x="202517" y="387902"/>
            <a:ext cx="3770265" cy="93854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9" name="Text Placeholder 5"/>
          <p:cNvSpPr>
            <a:spLocks noGrp="1"/>
          </p:cNvSpPr>
          <p:nvPr>
            <p:ph type="body" idx="13"/>
          </p:nvPr>
        </p:nvSpPr>
        <p:spPr>
          <a:xfrm>
            <a:off x="200026" y="1535865"/>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20"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43171623"/>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x">
  <p:cSld name="Header + Copy 1/2">
    <p:bg>
      <p:bgPr>
        <a:solidFill>
          <a:srgbClr val="FFFFFF"/>
        </a:solidFill>
        <a:effectLst/>
      </p:bgPr>
    </p:bg>
    <p:spTree>
      <p:nvGrpSpPr>
        <p:cNvPr id="1" name=""/>
        <p:cNvGrpSpPr/>
        <p:nvPr/>
      </p:nvGrpSpPr>
      <p:grpSpPr>
        <a:xfrm>
          <a:off x="0" y="0"/>
          <a:ext cx="0" cy="0"/>
          <a:chOff x="0" y="0"/>
          <a:chExt cx="0" cy="0"/>
        </a:xfrm>
      </p:grpSpPr>
      <p:sp>
        <p:nvSpPr>
          <p:cNvPr id="2227"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28"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2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79594440"/>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x">
  <p:cSld name="Image">
    <p:bg>
      <p:bgPr>
        <a:solidFill>
          <a:srgbClr val="FFFFFF"/>
        </a:solidFill>
        <a:effectLst/>
      </p:bgPr>
    </p:bg>
    <p:spTree>
      <p:nvGrpSpPr>
        <p:cNvPr id="1" name=""/>
        <p:cNvGrpSpPr/>
        <p:nvPr/>
      </p:nvGrpSpPr>
      <p:grpSpPr>
        <a:xfrm>
          <a:off x="0" y="0"/>
          <a:ext cx="0" cy="0"/>
          <a:chOff x="0" y="0"/>
          <a:chExt cx="0" cy="0"/>
        </a:xfrm>
      </p:grpSpPr>
      <p:sp>
        <p:nvSpPr>
          <p:cNvPr id="2236" name="Picture Placeholder 2"/>
          <p:cNvSpPr>
            <a:spLocks noGrp="1"/>
          </p:cNvSpPr>
          <p:nvPr>
            <p:ph type="pic" idx="13"/>
          </p:nvPr>
        </p:nvSpPr>
        <p:spPr>
          <a:xfrm>
            <a:off x="-8153" y="0"/>
            <a:ext cx="9152153" cy="6858000"/>
          </a:xfrm>
          <a:prstGeom prst="rect">
            <a:avLst/>
          </a:prstGeom>
        </p:spPr>
        <p:txBody>
          <a:bodyPr lIns="91439" tIns="45719" rIns="91439" bIns="45719" anchor="t">
            <a:noAutofit/>
          </a:bodyPr>
          <a:lstStyle/>
          <a:p>
            <a:endParaRPr/>
          </a:p>
        </p:txBody>
      </p:sp>
      <p:sp>
        <p:nvSpPr>
          <p:cNvPr id="2237"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79378902"/>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Header with 2 Images and Captions">
    <p:bg>
      <p:bgPr>
        <a:solidFill>
          <a:srgbClr val="FFFFFF"/>
        </a:solidFill>
        <a:effectLst/>
      </p:bgPr>
    </p:bg>
    <p:spTree>
      <p:nvGrpSpPr>
        <p:cNvPr id="1" name=""/>
        <p:cNvGrpSpPr/>
        <p:nvPr/>
      </p:nvGrpSpPr>
      <p:grpSpPr>
        <a:xfrm>
          <a:off x="0" y="0"/>
          <a:ext cx="0" cy="0"/>
          <a:chOff x="0" y="0"/>
          <a:chExt cx="0" cy="0"/>
        </a:xfrm>
      </p:grpSpPr>
      <p:sp>
        <p:nvSpPr>
          <p:cNvPr id="2244" name="Body Level One…"/>
          <p:cNvSpPr txBox="1">
            <a:spLocks noGrp="1"/>
          </p:cNvSpPr>
          <p:nvPr>
            <p:ph type="body" sz="quarter" idx="1"/>
          </p:nvPr>
        </p:nvSpPr>
        <p:spPr>
          <a:xfrm>
            <a:off x="293946" y="5067741"/>
            <a:ext cx="2350627" cy="1211476"/>
          </a:xfrm>
          <a:prstGeom prst="rect">
            <a:avLst/>
          </a:prstGeom>
        </p:spPr>
        <p:txBody>
          <a:bodyPr lIns="0" tIns="0" rIns="0" bIns="0" anchor="t"/>
          <a:lstStyle>
            <a:lvl1pPr marL="0" indent="0" defTabSz="685800">
              <a:lnSpc>
                <a:spcPct val="90000"/>
              </a:lnSpc>
              <a:spcBef>
                <a:spcPts val="750"/>
              </a:spcBef>
              <a:buSzTx/>
              <a:buNone/>
              <a:defRPr sz="1950">
                <a:solidFill>
                  <a:srgbClr val="323232"/>
                </a:solidFill>
                <a:latin typeface="Arial"/>
                <a:ea typeface="Arial"/>
                <a:cs typeface="Arial"/>
                <a:sym typeface="Arial"/>
              </a:defRPr>
            </a:lvl1pPr>
            <a:lvl2pPr marL="528638" indent="-185738" defTabSz="685800">
              <a:lnSpc>
                <a:spcPct val="90000"/>
              </a:lnSpc>
              <a:spcBef>
                <a:spcPts val="750"/>
              </a:spcBef>
              <a:buSzPct val="100000"/>
              <a:defRPr sz="1950">
                <a:solidFill>
                  <a:srgbClr val="323232"/>
                </a:solidFill>
                <a:latin typeface="Arial"/>
                <a:ea typeface="Arial"/>
                <a:cs typeface="Arial"/>
                <a:sym typeface="Arial"/>
              </a:defRPr>
            </a:lvl2pPr>
            <a:lvl3pPr marL="908685" indent="-222885" defTabSz="685800">
              <a:lnSpc>
                <a:spcPct val="90000"/>
              </a:lnSpc>
              <a:spcBef>
                <a:spcPts val="750"/>
              </a:spcBef>
              <a:buSzPct val="100000"/>
              <a:defRPr sz="1950">
                <a:solidFill>
                  <a:srgbClr val="323232"/>
                </a:solidFill>
                <a:latin typeface="Arial"/>
                <a:ea typeface="Arial"/>
                <a:cs typeface="Arial"/>
                <a:sym typeface="Arial"/>
              </a:defRPr>
            </a:lvl3pPr>
            <a:lvl4pPr marL="1276350" indent="-247650" defTabSz="685800">
              <a:lnSpc>
                <a:spcPct val="90000"/>
              </a:lnSpc>
              <a:spcBef>
                <a:spcPts val="750"/>
              </a:spcBef>
              <a:buSzPct val="100000"/>
              <a:defRPr sz="1950">
                <a:solidFill>
                  <a:srgbClr val="323232"/>
                </a:solidFill>
                <a:latin typeface="Arial"/>
                <a:ea typeface="Arial"/>
                <a:cs typeface="Arial"/>
                <a:sym typeface="Arial"/>
              </a:defRPr>
            </a:lvl4pPr>
            <a:lvl5pPr marL="1619250" indent="-247650" defTabSz="685800">
              <a:lnSpc>
                <a:spcPct val="90000"/>
              </a:lnSpc>
              <a:spcBef>
                <a:spcPts val="75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45" name="Picture Placeholder 2"/>
          <p:cNvSpPr>
            <a:spLocks noGrp="1"/>
          </p:cNvSpPr>
          <p:nvPr>
            <p:ph type="pic" sz="quarter" idx="13"/>
          </p:nvPr>
        </p:nvSpPr>
        <p:spPr>
          <a:xfrm>
            <a:off x="293946" y="1320800"/>
            <a:ext cx="3701311" cy="3369365"/>
          </a:xfrm>
          <a:prstGeom prst="rect">
            <a:avLst/>
          </a:prstGeom>
        </p:spPr>
        <p:txBody>
          <a:bodyPr lIns="91439" tIns="45719" rIns="91439" bIns="45719" anchor="t">
            <a:noAutofit/>
          </a:bodyPr>
          <a:lstStyle/>
          <a:p>
            <a:endParaRPr/>
          </a:p>
        </p:txBody>
      </p:sp>
      <p:sp>
        <p:nvSpPr>
          <p:cNvPr id="2246" name="Picture Placeholder 2"/>
          <p:cNvSpPr>
            <a:spLocks noGrp="1"/>
          </p:cNvSpPr>
          <p:nvPr>
            <p:ph type="pic" sz="quarter" idx="14"/>
          </p:nvPr>
        </p:nvSpPr>
        <p:spPr>
          <a:xfrm>
            <a:off x="4884582" y="1320800"/>
            <a:ext cx="3701311" cy="3369365"/>
          </a:xfrm>
          <a:prstGeom prst="rect">
            <a:avLst/>
          </a:prstGeom>
        </p:spPr>
        <p:txBody>
          <a:bodyPr lIns="91439" tIns="45719" rIns="91439" bIns="45719" anchor="t">
            <a:noAutofit/>
          </a:bodyPr>
          <a:lstStyle/>
          <a:p>
            <a:endParaRPr/>
          </a:p>
        </p:txBody>
      </p:sp>
      <p:sp>
        <p:nvSpPr>
          <p:cNvPr id="2247" name="Text Placeholder 15"/>
          <p:cNvSpPr>
            <a:spLocks noGrp="1"/>
          </p:cNvSpPr>
          <p:nvPr>
            <p:ph type="body" sz="quarter" idx="15"/>
          </p:nvPr>
        </p:nvSpPr>
        <p:spPr>
          <a:xfrm>
            <a:off x="4884582" y="5067741"/>
            <a:ext cx="2350627" cy="1211476"/>
          </a:xfrm>
          <a:prstGeom prst="rect">
            <a:avLst/>
          </a:prstGeom>
        </p:spPr>
        <p:txBody>
          <a:bodyPr lIns="0" tIns="0" rIns="0" bIns="0" anchor="t"/>
          <a:lstStyle>
            <a:lvl1pPr marL="0" indent="0" defTabSz="685800">
              <a:lnSpc>
                <a:spcPct val="90000"/>
              </a:lnSpc>
              <a:spcBef>
                <a:spcPts val="750"/>
              </a:spcBef>
              <a:buSzTx/>
              <a:buNone/>
              <a:defRPr sz="5200">
                <a:solidFill>
                  <a:srgbClr val="323232"/>
                </a:solidFill>
                <a:latin typeface="Arial"/>
                <a:cs typeface="Arial"/>
                <a:sym typeface="Arial"/>
              </a:defRPr>
            </a:lvl1pPr>
          </a:lstStyle>
          <a:p>
            <a:pPr marL="0" indent="0" defTabSz="1828800">
              <a:lnSpc>
                <a:spcPct val="90000"/>
              </a:lnSpc>
              <a:spcBef>
                <a:spcPts val="2000"/>
              </a:spcBef>
              <a:buSzTx/>
              <a:buNone/>
              <a:defRPr sz="5200">
                <a:solidFill>
                  <a:srgbClr val="323232"/>
                </a:solidFill>
                <a:latin typeface="Arial"/>
                <a:ea typeface="Arial"/>
                <a:cs typeface="Arial"/>
                <a:sym typeface="Arial"/>
              </a:defRPr>
            </a:pPr>
            <a:endParaRPr/>
          </a:p>
        </p:txBody>
      </p:sp>
      <p:sp>
        <p:nvSpPr>
          <p:cNvPr id="2248" name="Text Placeholder 15"/>
          <p:cNvSpPr>
            <a:spLocks noGrp="1"/>
          </p:cNvSpPr>
          <p:nvPr>
            <p:ph type="body" sz="quarter" idx="16"/>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4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32116285"/>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x">
  <p:cSld name="1_Header with Copy and Image">
    <p:bg>
      <p:bgPr>
        <a:solidFill>
          <a:srgbClr val="FFFFFF"/>
        </a:solidFill>
        <a:effectLst/>
      </p:bgPr>
    </p:bg>
    <p:spTree>
      <p:nvGrpSpPr>
        <p:cNvPr id="1" name=""/>
        <p:cNvGrpSpPr/>
        <p:nvPr/>
      </p:nvGrpSpPr>
      <p:grpSpPr>
        <a:xfrm>
          <a:off x="0" y="0"/>
          <a:ext cx="0" cy="0"/>
          <a:chOff x="0" y="0"/>
          <a:chExt cx="0" cy="0"/>
        </a:xfrm>
      </p:grpSpPr>
      <p:sp>
        <p:nvSpPr>
          <p:cNvPr id="2256"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57"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2258"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5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52511834"/>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Header with Bar Graph">
    <p:bg>
      <p:bgPr>
        <a:solidFill>
          <a:srgbClr val="FFFFFF"/>
        </a:solidFill>
        <a:effectLst/>
      </p:bgPr>
    </p:bg>
    <p:spTree>
      <p:nvGrpSpPr>
        <p:cNvPr id="1" name=""/>
        <p:cNvGrpSpPr/>
        <p:nvPr/>
      </p:nvGrpSpPr>
      <p:grpSpPr>
        <a:xfrm>
          <a:off x="0" y="0"/>
          <a:ext cx="0" cy="0"/>
          <a:chOff x="0" y="0"/>
          <a:chExt cx="0" cy="0"/>
        </a:xfrm>
      </p:grpSpPr>
      <p:sp>
        <p:nvSpPr>
          <p:cNvPr id="2266" name="Rectangle 7"/>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67" name="Body Level One…"/>
          <p:cNvSpPr txBox="1">
            <a:spLocks noGrp="1"/>
          </p:cNvSpPr>
          <p:nvPr>
            <p:ph type="body" sz="quarter" idx="1"/>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6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44219470"/>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x">
  <p:cSld name="Header with Copy and Donut Graph">
    <p:bg>
      <p:bgPr>
        <a:solidFill>
          <a:srgbClr val="FFFFFF"/>
        </a:solidFill>
        <a:effectLst/>
      </p:bgPr>
    </p:bg>
    <p:spTree>
      <p:nvGrpSpPr>
        <p:cNvPr id="1" name=""/>
        <p:cNvGrpSpPr/>
        <p:nvPr/>
      </p:nvGrpSpPr>
      <p:grpSpPr>
        <a:xfrm>
          <a:off x="0" y="0"/>
          <a:ext cx="0" cy="0"/>
          <a:chOff x="0" y="0"/>
          <a:chExt cx="0" cy="0"/>
        </a:xfrm>
      </p:grpSpPr>
      <p:sp>
        <p:nvSpPr>
          <p:cNvPr id="2275" name="Rectangle 13"/>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76" name="Body Level One…"/>
          <p:cNvSpPr txBox="1">
            <a:spLocks noGrp="1"/>
          </p:cNvSpPr>
          <p:nvPr>
            <p:ph type="body" sz="half" idx="1"/>
          </p:nvPr>
        </p:nvSpPr>
        <p:spPr>
          <a:xfrm>
            <a:off x="202517" y="1222935"/>
            <a:ext cx="2582124" cy="5013221"/>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7"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7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5764450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Content Slide 9">
    <p:bg>
      <p:bgPr>
        <a:solidFill>
          <a:srgbClr val="FFFFFF"/>
        </a:solidFill>
        <a:effectLst/>
      </p:bgPr>
    </p:bg>
    <p:spTree>
      <p:nvGrpSpPr>
        <p:cNvPr id="1" name=""/>
        <p:cNvGrpSpPr/>
        <p:nvPr/>
      </p:nvGrpSpPr>
      <p:grpSpPr>
        <a:xfrm>
          <a:off x="0" y="0"/>
          <a:ext cx="0" cy="0"/>
          <a:chOff x="0" y="0"/>
          <a:chExt cx="0" cy="0"/>
        </a:xfrm>
      </p:grpSpPr>
      <p:sp>
        <p:nvSpPr>
          <p:cNvPr id="246"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48"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249"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50"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25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53605397"/>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FFFFFF"/>
        </a:solidFill>
        <a:effectLst/>
      </p:bgPr>
    </p:bg>
    <p:spTree>
      <p:nvGrpSpPr>
        <p:cNvPr id="1" name=""/>
        <p:cNvGrpSpPr/>
        <p:nvPr/>
      </p:nvGrpSpPr>
      <p:grpSpPr>
        <a:xfrm>
          <a:off x="0" y="0"/>
          <a:ext cx="0" cy="0"/>
          <a:chOff x="0" y="0"/>
          <a:chExt cx="0" cy="0"/>
        </a:xfrm>
      </p:grpSpPr>
      <p:sp>
        <p:nvSpPr>
          <p:cNvPr id="2285" name="Rectangle 10"/>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86" name="Straight Connector 14"/>
          <p:cNvSpPr/>
          <p:nvPr/>
        </p:nvSpPr>
        <p:spPr>
          <a:xfrm flipH="1">
            <a:off x="6858841" y="345126"/>
            <a:ext cx="0" cy="6193787"/>
          </a:xfrm>
          <a:prstGeom prst="line">
            <a:avLst/>
          </a:prstGeom>
          <a:ln w="6350">
            <a:solidFill>
              <a:srgbClr val="FFFFFF"/>
            </a:solidFill>
            <a:miter/>
          </a:ln>
        </p:spPr>
        <p:txBody>
          <a:bodyPr lIns="17144" tIns="17144" rIns="17144" bIns="17144"/>
          <a:lstStyle/>
          <a:p>
            <a:endParaRPr sz="675"/>
          </a:p>
        </p:txBody>
      </p:sp>
      <p:sp>
        <p:nvSpPr>
          <p:cNvPr id="2287" name="Straight Connector 19"/>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28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2289"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290"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291" name="Subtitle 2"/>
          <p:cNvSpPr txBox="1"/>
          <p:nvPr/>
        </p:nvSpPr>
        <p:spPr>
          <a:xfrm>
            <a:off x="4765796" y="685519"/>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29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47180521"/>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2299" name="Body Level One…"/>
          <p:cNvSpPr txBox="1">
            <a:spLocks noGrp="1"/>
          </p:cNvSpPr>
          <p:nvPr>
            <p:ph type="body" idx="1"/>
          </p:nvPr>
        </p:nvSpPr>
        <p:spPr>
          <a:xfrm>
            <a:off x="228601" y="1460413"/>
            <a:ext cx="8541386" cy="4322657"/>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1875">
                <a:solidFill>
                  <a:srgbClr val="323232"/>
                </a:solidFill>
                <a:latin typeface="Arial"/>
                <a:ea typeface="Arial"/>
                <a:cs typeface="Arial"/>
                <a:sym typeface="Arial"/>
              </a:defRPr>
            </a:lvl1pPr>
            <a:lvl2pPr marL="521494" indent="-178594" defTabSz="685800">
              <a:lnSpc>
                <a:spcPct val="90000"/>
              </a:lnSpc>
              <a:spcBef>
                <a:spcPts val="750"/>
              </a:spcBef>
              <a:buSzPct val="100000"/>
              <a:buFont typeface="Arial"/>
              <a:defRPr sz="1875">
                <a:solidFill>
                  <a:srgbClr val="323232"/>
                </a:solidFill>
                <a:latin typeface="Arial"/>
                <a:ea typeface="Arial"/>
                <a:cs typeface="Arial"/>
                <a:sym typeface="Arial"/>
              </a:defRPr>
            </a:lvl2pPr>
            <a:lvl3pPr marL="900113" indent="-214313" defTabSz="685800">
              <a:lnSpc>
                <a:spcPct val="90000"/>
              </a:lnSpc>
              <a:spcBef>
                <a:spcPts val="750"/>
              </a:spcBef>
              <a:buSzPct val="100000"/>
              <a:buFont typeface="Arial"/>
              <a:defRPr sz="1875">
                <a:solidFill>
                  <a:srgbClr val="323232"/>
                </a:solidFill>
                <a:latin typeface="Arial"/>
                <a:ea typeface="Arial"/>
                <a:cs typeface="Arial"/>
                <a:sym typeface="Arial"/>
              </a:defRPr>
            </a:lvl3pPr>
            <a:lvl4pPr marL="1266825" indent="-238125" defTabSz="685800">
              <a:lnSpc>
                <a:spcPct val="90000"/>
              </a:lnSpc>
              <a:spcBef>
                <a:spcPts val="750"/>
              </a:spcBef>
              <a:buSzPct val="100000"/>
              <a:buFont typeface="Arial"/>
              <a:defRPr sz="1875">
                <a:solidFill>
                  <a:srgbClr val="323232"/>
                </a:solidFill>
                <a:latin typeface="Arial"/>
                <a:ea typeface="Arial"/>
                <a:cs typeface="Arial"/>
                <a:sym typeface="Arial"/>
              </a:defRPr>
            </a:lvl4pPr>
            <a:lvl5pPr marL="1609725" indent="-238125" defTabSz="685800">
              <a:lnSpc>
                <a:spcPct val="90000"/>
              </a:lnSpc>
              <a:spcBef>
                <a:spcPts val="750"/>
              </a:spcBef>
              <a:buSzPct val="100000"/>
              <a:buFont typeface="Arial"/>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00" name="Title Text"/>
          <p:cNvSpPr txBox="1">
            <a:spLocks noGrp="1"/>
          </p:cNvSpPr>
          <p:nvPr>
            <p:ph type="title"/>
          </p:nvPr>
        </p:nvSpPr>
        <p:spPr>
          <a:xfrm>
            <a:off x="228601" y="231648"/>
            <a:ext cx="4474778" cy="1219201"/>
          </a:xfrm>
          <a:prstGeom prst="rect">
            <a:avLst/>
          </a:prstGeom>
        </p:spPr>
        <p:txBody>
          <a:bodyPr lIns="45719" tIns="45719" rIns="45719" bIns="45719" anchor="t"/>
          <a:lstStyle>
            <a:lvl1pPr defTabSz="685800">
              <a:lnSpc>
                <a:spcPct val="90000"/>
              </a:lnSpc>
              <a:defRPr sz="2250" b="0">
                <a:solidFill>
                  <a:srgbClr val="5498E4"/>
                </a:solidFill>
                <a:latin typeface="Arial"/>
                <a:ea typeface="Arial"/>
                <a:cs typeface="Arial"/>
                <a:sym typeface="Arial"/>
              </a:defRPr>
            </a:lvl1pPr>
          </a:lstStyle>
          <a:p>
            <a:r>
              <a:t>Title Text</a:t>
            </a:r>
          </a:p>
        </p:txBody>
      </p:sp>
      <p:sp>
        <p:nvSpPr>
          <p:cNvPr id="2301" name="Slide Number"/>
          <p:cNvSpPr txBox="1">
            <a:spLocks noGrp="1"/>
          </p:cNvSpPr>
          <p:nvPr>
            <p:ph type="sldNum" sz="quarter" idx="2"/>
          </p:nvPr>
        </p:nvSpPr>
        <p:spPr>
          <a:xfrm>
            <a:off x="6457950" y="6356350"/>
            <a:ext cx="303927" cy="300080"/>
          </a:xfrm>
          <a:prstGeom prst="rect">
            <a:avLst/>
          </a:prstGeom>
        </p:spPr>
        <p:txBody>
          <a:bodyPr lIns="45719" tIns="45719" rIns="45719" bIns="457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94091404"/>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cSld name="Image slide">
    <p:bg>
      <p:bgPr>
        <a:solidFill>
          <a:srgbClr val="FFFFFF"/>
        </a:solidFill>
        <a:effectLst/>
      </p:bgPr>
    </p:bg>
    <p:spTree>
      <p:nvGrpSpPr>
        <p:cNvPr id="1" name=""/>
        <p:cNvGrpSpPr/>
        <p:nvPr/>
      </p:nvGrpSpPr>
      <p:grpSpPr>
        <a:xfrm>
          <a:off x="0" y="0"/>
          <a:ext cx="0" cy="0"/>
          <a:chOff x="0" y="0"/>
          <a:chExt cx="0" cy="0"/>
        </a:xfrm>
      </p:grpSpPr>
      <p:sp>
        <p:nvSpPr>
          <p:cNvPr id="2308" name="Title Text"/>
          <p:cNvSpPr txBox="1">
            <a:spLocks noGrp="1"/>
          </p:cNvSpPr>
          <p:nvPr>
            <p:ph type="title"/>
          </p:nvPr>
        </p:nvSpPr>
        <p:spPr>
          <a:xfrm>
            <a:off x="505098" y="467392"/>
            <a:ext cx="8638902" cy="559128"/>
          </a:xfrm>
          <a:prstGeom prst="rect">
            <a:avLst/>
          </a:prstGeom>
        </p:spPr>
        <p:txBody>
          <a:bodyPr lIns="45719" tIns="45719" rIns="45719" bIns="45719" anchor="t"/>
          <a:lstStyle>
            <a:lvl1pPr defTabSz="685800">
              <a:lnSpc>
                <a:spcPts val="3000"/>
              </a:lnSpc>
              <a:defRPr sz="2775" b="0">
                <a:solidFill>
                  <a:srgbClr val="1C3649"/>
                </a:solidFill>
                <a:latin typeface="Arial"/>
                <a:ea typeface="Arial"/>
                <a:cs typeface="Arial"/>
                <a:sym typeface="Arial"/>
              </a:defRPr>
            </a:lvl1pPr>
          </a:lstStyle>
          <a:p>
            <a:r>
              <a:t>Title Text</a:t>
            </a:r>
          </a:p>
        </p:txBody>
      </p:sp>
      <p:sp>
        <p:nvSpPr>
          <p:cNvPr id="2309"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685800">
              <a:defRPr sz="600">
                <a:solidFill>
                  <a:srgbClr val="5A5A5A"/>
                </a:solidFill>
                <a:latin typeface="Arial"/>
                <a:ea typeface="Arial"/>
                <a:cs typeface="Arial"/>
                <a:sym typeface="Arial"/>
              </a:defRPr>
            </a:lvl1pPr>
          </a:lstStyle>
          <a:p>
            <a:fld id="{86CB4B4D-7CA3-9044-876B-883B54F8677D}" type="slidenum">
              <a:t>‹#›</a:t>
            </a:fld>
            <a:endParaRPr/>
          </a:p>
        </p:txBody>
      </p:sp>
      <p:sp>
        <p:nvSpPr>
          <p:cNvPr id="2310" name="Rectangle 12"/>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Page</a:t>
            </a:r>
          </a:p>
        </p:txBody>
      </p:sp>
      <p:sp>
        <p:nvSpPr>
          <p:cNvPr id="2311" name="Rectangle 13"/>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 2016 IBM Corporation</a:t>
            </a:r>
          </a:p>
        </p:txBody>
      </p:sp>
    </p:spTree>
    <p:extLst>
      <p:ext uri="{BB962C8B-B14F-4D97-AF65-F5344CB8AC3E}">
        <p14:creationId xmlns:p14="http://schemas.microsoft.com/office/powerpoint/2010/main" val="1256852085"/>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x">
  <p:cSld name="1_Title and Bullets">
    <p:bg>
      <p:bgPr>
        <a:solidFill>
          <a:srgbClr val="FFFFFF"/>
        </a:solidFill>
        <a:effectLst/>
      </p:bgPr>
    </p:bg>
    <p:spTree>
      <p:nvGrpSpPr>
        <p:cNvPr id="1" name=""/>
        <p:cNvGrpSpPr/>
        <p:nvPr/>
      </p:nvGrpSpPr>
      <p:grpSpPr>
        <a:xfrm>
          <a:off x="0" y="0"/>
          <a:ext cx="0" cy="0"/>
          <a:chOff x="0" y="0"/>
          <a:chExt cx="0" cy="0"/>
        </a:xfrm>
      </p:grpSpPr>
      <p:sp>
        <p:nvSpPr>
          <p:cNvPr id="2318"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685800">
              <a:lnSpc>
                <a:spcPct val="100000"/>
              </a:lnSpc>
              <a:defRPr sz="4800">
                <a:solidFill>
                  <a:srgbClr val="1E88DA"/>
                </a:solidFill>
                <a:latin typeface="Arial"/>
                <a:ea typeface="Arial"/>
                <a:cs typeface="Arial"/>
                <a:sym typeface="Arial"/>
              </a:defRPr>
            </a:pPr>
            <a:endParaRPr sz="1800"/>
          </a:p>
        </p:txBody>
      </p:sp>
      <p:sp>
        <p:nvSpPr>
          <p:cNvPr id="2319" name="Title Text"/>
          <p:cNvSpPr txBox="1">
            <a:spLocks noGrp="1"/>
          </p:cNvSpPr>
          <p:nvPr>
            <p:ph type="title"/>
          </p:nvPr>
        </p:nvSpPr>
        <p:spPr>
          <a:xfrm>
            <a:off x="263770" y="629510"/>
            <a:ext cx="1875694" cy="2215993"/>
          </a:xfrm>
          <a:prstGeom prst="rect">
            <a:avLst/>
          </a:prstGeom>
        </p:spPr>
        <p:txBody>
          <a:bodyPr lIns="0" tIns="0" rIns="0" bIns="0" anchor="t"/>
          <a:lstStyle>
            <a:lvl1pPr defTabSz="685800">
              <a:lnSpc>
                <a:spcPct val="90000"/>
              </a:lnSpc>
              <a:defRPr sz="2775" b="0">
                <a:solidFill>
                  <a:srgbClr val="5498E4"/>
                </a:solidFill>
                <a:latin typeface="Arial"/>
                <a:ea typeface="Arial"/>
                <a:cs typeface="Arial"/>
                <a:sym typeface="Arial"/>
              </a:defRPr>
            </a:lvl1pPr>
          </a:lstStyle>
          <a:p>
            <a:r>
              <a:t>Title Text</a:t>
            </a:r>
          </a:p>
        </p:txBody>
      </p:sp>
      <p:sp>
        <p:nvSpPr>
          <p:cNvPr id="232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FFFFFF"/>
                </a:solidFill>
                <a:latin typeface="Arial"/>
                <a:ea typeface="Arial"/>
                <a:cs typeface="Arial"/>
                <a:sym typeface="Arial"/>
              </a:defRPr>
            </a:lvl1pPr>
          </a:lstStyle>
          <a:p>
            <a:r>
              <a:rPr sz="600"/>
              <a:t>© 2016 IBM Corporation</a:t>
            </a:r>
          </a:p>
        </p:txBody>
      </p:sp>
      <p:sp>
        <p:nvSpPr>
          <p:cNvPr id="2321" name="Body Level One…"/>
          <p:cNvSpPr txBox="1">
            <a:spLocks noGrp="1"/>
          </p:cNvSpPr>
          <p:nvPr>
            <p:ph type="body" sz="quarter" idx="1"/>
          </p:nvPr>
        </p:nvSpPr>
        <p:spPr>
          <a:xfrm>
            <a:off x="268724" y="1673178"/>
            <a:ext cx="1870740" cy="997197"/>
          </a:xfrm>
          <a:prstGeom prst="rect">
            <a:avLst/>
          </a:prstGeom>
        </p:spPr>
        <p:txBody>
          <a:bodyPr lIns="0" tIns="0" rIns="0" bIns="0" anchor="t"/>
          <a:lstStyle>
            <a:lvl1pPr marL="0" indent="0" defTabSz="685800">
              <a:lnSpc>
                <a:spcPct val="90000"/>
              </a:lnSpc>
              <a:spcBef>
                <a:spcPts val="750"/>
              </a:spcBef>
              <a:buSzTx/>
              <a:buNone/>
              <a:defRPr sz="1800">
                <a:solidFill>
                  <a:srgbClr val="FFFFFF"/>
                </a:solidFill>
                <a:latin typeface="Arial"/>
                <a:ea typeface="Arial"/>
                <a:cs typeface="Arial"/>
                <a:sym typeface="Arial"/>
              </a:defRPr>
            </a:lvl1pPr>
            <a:lvl2pPr marL="0" indent="457178" defTabSz="685800">
              <a:lnSpc>
                <a:spcPct val="90000"/>
              </a:lnSpc>
              <a:spcBef>
                <a:spcPts val="750"/>
              </a:spcBef>
              <a:buSzTx/>
              <a:buNone/>
              <a:defRPr sz="1800">
                <a:solidFill>
                  <a:srgbClr val="FFFFFF"/>
                </a:solidFill>
                <a:latin typeface="Arial"/>
                <a:ea typeface="Arial"/>
                <a:cs typeface="Arial"/>
                <a:sym typeface="Arial"/>
              </a:defRPr>
            </a:lvl2pPr>
            <a:lvl3pPr marL="0" indent="914355" defTabSz="685800">
              <a:lnSpc>
                <a:spcPct val="90000"/>
              </a:lnSpc>
              <a:spcBef>
                <a:spcPts val="750"/>
              </a:spcBef>
              <a:buSzTx/>
              <a:buNone/>
              <a:defRPr sz="1800">
                <a:solidFill>
                  <a:srgbClr val="FFFFFF"/>
                </a:solidFill>
                <a:latin typeface="Arial"/>
                <a:ea typeface="Arial"/>
                <a:cs typeface="Arial"/>
                <a:sym typeface="Arial"/>
              </a:defRPr>
            </a:lvl3pPr>
            <a:lvl4pPr marL="0" indent="1371531" defTabSz="685800">
              <a:lnSpc>
                <a:spcPct val="90000"/>
              </a:lnSpc>
              <a:spcBef>
                <a:spcPts val="750"/>
              </a:spcBef>
              <a:buSzTx/>
              <a:buNone/>
              <a:defRPr sz="1800">
                <a:solidFill>
                  <a:srgbClr val="FFFFFF"/>
                </a:solidFill>
                <a:latin typeface="Arial"/>
                <a:ea typeface="Arial"/>
                <a:cs typeface="Arial"/>
                <a:sym typeface="Arial"/>
              </a:defRPr>
            </a:lvl4pPr>
            <a:lvl5pPr marL="0" indent="1828708" defTabSz="685800">
              <a:lnSpc>
                <a:spcPct val="90000"/>
              </a:lnSpc>
              <a:spcBef>
                <a:spcPts val="75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12683980"/>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x">
  <p:cSld name="3_Content Slide 3">
    <p:bg>
      <p:bgPr>
        <a:solidFill>
          <a:srgbClr val="FFFFFF"/>
        </a:solidFill>
        <a:effectLst/>
      </p:bgPr>
    </p:bg>
    <p:spTree>
      <p:nvGrpSpPr>
        <p:cNvPr id="1" name=""/>
        <p:cNvGrpSpPr/>
        <p:nvPr/>
      </p:nvGrpSpPr>
      <p:grpSpPr>
        <a:xfrm>
          <a:off x="0" y="0"/>
          <a:ext cx="0" cy="0"/>
          <a:chOff x="0" y="0"/>
          <a:chExt cx="0" cy="0"/>
        </a:xfrm>
      </p:grpSpPr>
      <p:sp>
        <p:nvSpPr>
          <p:cNvPr id="2329"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685800">
              <a:lnSpc>
                <a:spcPct val="90000"/>
              </a:lnSpc>
              <a:spcBef>
                <a:spcPts val="0"/>
              </a:spcBef>
              <a:buSzTx/>
              <a:buNone/>
              <a:defRPr sz="1538" b="1">
                <a:solidFill>
                  <a:srgbClr val="1F343E"/>
                </a:solidFill>
                <a:latin typeface="+mn-lt"/>
                <a:ea typeface="+mn-ea"/>
                <a:cs typeface="+mn-cs"/>
                <a:sym typeface="Helvetica"/>
              </a:defRPr>
            </a:lvl1pPr>
            <a:lvl2pPr marL="489347" indent="-146447" defTabSz="685800">
              <a:lnSpc>
                <a:spcPct val="90000"/>
              </a:lnSpc>
              <a:spcBef>
                <a:spcPts val="0"/>
              </a:spcBef>
              <a:buSzPct val="100000"/>
              <a:defRPr sz="1538" b="1">
                <a:solidFill>
                  <a:srgbClr val="1F343E"/>
                </a:solidFill>
                <a:latin typeface="+mn-lt"/>
                <a:ea typeface="+mn-ea"/>
                <a:cs typeface="+mn-cs"/>
                <a:sym typeface="Helvetica"/>
              </a:defRPr>
            </a:lvl2pPr>
            <a:lvl3pPr marL="861536" indent="-175736" defTabSz="685800">
              <a:lnSpc>
                <a:spcPct val="90000"/>
              </a:lnSpc>
              <a:spcBef>
                <a:spcPts val="0"/>
              </a:spcBef>
              <a:buSzPct val="100000"/>
              <a:defRPr sz="1538" b="1">
                <a:solidFill>
                  <a:srgbClr val="1F343E"/>
                </a:solidFill>
                <a:latin typeface="+mn-lt"/>
                <a:ea typeface="+mn-ea"/>
                <a:cs typeface="+mn-cs"/>
                <a:sym typeface="Helvetica"/>
              </a:defRPr>
            </a:lvl3pPr>
            <a:lvl4pPr marL="1223963" indent="-195263" defTabSz="685800">
              <a:lnSpc>
                <a:spcPct val="90000"/>
              </a:lnSpc>
              <a:spcBef>
                <a:spcPts val="0"/>
              </a:spcBef>
              <a:buSzPct val="100000"/>
              <a:defRPr sz="1538" b="1">
                <a:solidFill>
                  <a:srgbClr val="1F343E"/>
                </a:solidFill>
                <a:latin typeface="+mn-lt"/>
                <a:ea typeface="+mn-ea"/>
                <a:cs typeface="+mn-cs"/>
                <a:sym typeface="Helvetica"/>
              </a:defRPr>
            </a:lvl4pPr>
            <a:lvl5pPr marL="1566863" indent="-195263" defTabSz="685800">
              <a:lnSpc>
                <a:spcPct val="90000"/>
              </a:lnSpc>
              <a:spcBef>
                <a:spcPts val="0"/>
              </a:spcBef>
              <a:buSzPct val="100000"/>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30"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1"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2"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3"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4"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5"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336"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337"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lnSpc>
                <a:spcPct val="90000"/>
              </a:lnSpc>
              <a:spcBef>
                <a:spcPts val="0"/>
              </a:spcBef>
              <a:buSzTx/>
              <a:buNone/>
              <a:defRPr sz="2900" b="1" spc="200">
                <a:solidFill>
                  <a:srgbClr val="FFFFFF"/>
                </a:solidFill>
                <a:latin typeface="+mj-lt"/>
                <a:ea typeface="+mj-ea"/>
                <a:cs typeface="+mj-cs"/>
                <a:sym typeface="Helvetica Neue"/>
              </a:defRPr>
            </a:lvl1pPr>
          </a:lstStyle>
          <a:p>
            <a:pPr marL="0" indent="0" defTabSz="584200">
              <a:lnSpc>
                <a:spcPct val="90000"/>
              </a:lnSpc>
              <a:spcBef>
                <a:spcPts val="0"/>
              </a:spcBef>
              <a:buSzTx/>
              <a:buNone/>
              <a:defRPr sz="2900" b="1" spc="200">
                <a:solidFill>
                  <a:srgbClr val="FFFFFF"/>
                </a:solidFill>
                <a:latin typeface="+mj-lt"/>
                <a:ea typeface="+mj-ea"/>
                <a:cs typeface="+mj-cs"/>
                <a:sym typeface="Helvetica Neue"/>
              </a:defRPr>
            </a:pPr>
            <a:endParaRPr/>
          </a:p>
        </p:txBody>
      </p:sp>
      <p:sp>
        <p:nvSpPr>
          <p:cNvPr id="2338"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339"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0"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1"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2"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3"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4"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5"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©2017 IBM Corporation</a:t>
            </a:r>
          </a:p>
        </p:txBody>
      </p:sp>
      <p:sp>
        <p:nvSpPr>
          <p:cNvPr id="2346"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25001094"/>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x">
  <p:cSld name="3_Title slide">
    <p:bg>
      <p:bgPr>
        <a:solidFill>
          <a:srgbClr val="FFFFFF"/>
        </a:solidFill>
        <a:effectLst/>
      </p:bgPr>
    </p:bg>
    <p:spTree>
      <p:nvGrpSpPr>
        <p:cNvPr id="1" name=""/>
        <p:cNvGrpSpPr/>
        <p:nvPr/>
      </p:nvGrpSpPr>
      <p:grpSpPr>
        <a:xfrm>
          <a:off x="0" y="0"/>
          <a:ext cx="0" cy="0"/>
          <a:chOff x="0" y="0"/>
          <a:chExt cx="0" cy="0"/>
        </a:xfrm>
      </p:grpSpPr>
      <p:sp>
        <p:nvSpPr>
          <p:cNvPr id="235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5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35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396" name="Group 54"/>
          <p:cNvGrpSpPr/>
          <p:nvPr/>
        </p:nvGrpSpPr>
        <p:grpSpPr>
          <a:xfrm>
            <a:off x="8252694" y="6206739"/>
            <a:ext cx="631978" cy="341480"/>
            <a:chOff x="0" y="0"/>
            <a:chExt cx="1685274" cy="682958"/>
          </a:xfrm>
        </p:grpSpPr>
        <p:sp>
          <p:nvSpPr>
            <p:cNvPr id="2356"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7"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8"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9"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0"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1"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2"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3"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4"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5"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6"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7"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8"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9"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0"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1"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2"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3"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4"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5"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6"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7"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8"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9"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0"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1"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2"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3"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4"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5"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6"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7"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8"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9"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0"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1"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2"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3"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4"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5"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397"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98" name="Body Level One…"/>
          <p:cNvSpPr txBox="1">
            <a:spLocks noGrp="1"/>
          </p:cNvSpPr>
          <p:nvPr>
            <p:ph type="body" sz="quarter" idx="1"/>
          </p:nvPr>
        </p:nvSpPr>
        <p:spPr>
          <a:xfrm>
            <a:off x="412086" y="2362321"/>
            <a:ext cx="3563993"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99" name="Title Text"/>
          <p:cNvSpPr txBox="1">
            <a:spLocks noGrp="1"/>
          </p:cNvSpPr>
          <p:nvPr>
            <p:ph type="title"/>
          </p:nvPr>
        </p:nvSpPr>
        <p:spPr>
          <a:xfrm>
            <a:off x="407325" y="790255"/>
            <a:ext cx="3627369"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40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01" name="Rectangle 48"/>
          <p:cNvSpPr/>
          <p:nvPr/>
        </p:nvSpPr>
        <p:spPr>
          <a:xfrm>
            <a:off x="4532924" y="0"/>
            <a:ext cx="1699243"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937276"/>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2_Divider">
    <p:bg>
      <p:bgPr>
        <a:solidFill>
          <a:srgbClr val="FFFFFF"/>
        </a:solidFill>
        <a:effectLst/>
      </p:bgPr>
    </p:bg>
    <p:spTree>
      <p:nvGrpSpPr>
        <p:cNvPr id="1" name=""/>
        <p:cNvGrpSpPr/>
        <p:nvPr/>
      </p:nvGrpSpPr>
      <p:grpSpPr>
        <a:xfrm>
          <a:off x="0" y="0"/>
          <a:ext cx="0" cy="0"/>
          <a:chOff x="0" y="0"/>
          <a:chExt cx="0" cy="0"/>
        </a:xfrm>
      </p:grpSpPr>
      <p:sp>
        <p:nvSpPr>
          <p:cNvPr id="240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1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11"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452" name="Group 54"/>
          <p:cNvGrpSpPr/>
          <p:nvPr/>
        </p:nvGrpSpPr>
        <p:grpSpPr>
          <a:xfrm>
            <a:off x="8252694" y="6206739"/>
            <a:ext cx="631978" cy="341480"/>
            <a:chOff x="0" y="0"/>
            <a:chExt cx="1685274" cy="682958"/>
          </a:xfrm>
        </p:grpSpPr>
        <p:sp>
          <p:nvSpPr>
            <p:cNvPr id="2412"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3"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4"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5"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6"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7"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8"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9"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0"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1"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2"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3"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4"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5"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6"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7"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8"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9"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0"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1"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2"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3"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4"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5"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6"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7"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8"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9"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0"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1"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2"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3"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4"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5"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6"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7"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8"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9"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0"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1"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453"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54" name="Title Text"/>
          <p:cNvSpPr txBox="1">
            <a:spLocks noGrp="1"/>
          </p:cNvSpPr>
          <p:nvPr>
            <p:ph type="title"/>
          </p:nvPr>
        </p:nvSpPr>
        <p:spPr>
          <a:xfrm>
            <a:off x="410309" y="803278"/>
            <a:ext cx="3487615" cy="2229672"/>
          </a:xfrm>
          <a:prstGeom prst="rect">
            <a:avLst/>
          </a:prstGeom>
        </p:spPr>
        <p:txBody>
          <a:bodyPr lIns="0" tIns="0" rIns="0" bIns="0" anchor="t"/>
          <a:lstStyle>
            <a:lvl1pPr defTabSz="914355">
              <a:lnSpc>
                <a:spcPct val="90000"/>
              </a:lnSpc>
              <a:defRPr b="0">
                <a:solidFill>
                  <a:srgbClr val="000000"/>
                </a:solidFill>
                <a:latin typeface="Arial"/>
                <a:ea typeface="Arial"/>
                <a:cs typeface="Arial"/>
                <a:sym typeface="Arial"/>
              </a:defRPr>
            </a:lvl1pPr>
          </a:lstStyle>
          <a:p>
            <a:r>
              <a:t>Title Text</a:t>
            </a:r>
          </a:p>
        </p:txBody>
      </p:sp>
      <p:sp>
        <p:nvSpPr>
          <p:cNvPr id="245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56" name="Body Level One…"/>
          <p:cNvSpPr txBox="1">
            <a:spLocks noGrp="1"/>
          </p:cNvSpPr>
          <p:nvPr>
            <p:ph type="body" sz="quarter" idx="1"/>
          </p:nvPr>
        </p:nvSpPr>
        <p:spPr>
          <a:xfrm>
            <a:off x="412086" y="3664854"/>
            <a:ext cx="3495609"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29197983"/>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x">
  <p:cSld name="3_Divider">
    <p:bg>
      <p:bgPr>
        <a:solidFill>
          <a:srgbClr val="FFFFFF"/>
        </a:solidFill>
        <a:effectLst/>
      </p:bgPr>
    </p:bg>
    <p:spTree>
      <p:nvGrpSpPr>
        <p:cNvPr id="1" name=""/>
        <p:cNvGrpSpPr/>
        <p:nvPr/>
      </p:nvGrpSpPr>
      <p:grpSpPr>
        <a:xfrm>
          <a:off x="0" y="0"/>
          <a:ext cx="0" cy="0"/>
          <a:chOff x="0" y="0"/>
          <a:chExt cx="0" cy="0"/>
        </a:xfrm>
      </p:grpSpPr>
      <p:sp>
        <p:nvSpPr>
          <p:cNvPr id="24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66"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07" name="Group 54"/>
          <p:cNvGrpSpPr/>
          <p:nvPr/>
        </p:nvGrpSpPr>
        <p:grpSpPr>
          <a:xfrm>
            <a:off x="8252694" y="6206739"/>
            <a:ext cx="631978" cy="341480"/>
            <a:chOff x="0" y="0"/>
            <a:chExt cx="1685274" cy="682958"/>
          </a:xfrm>
        </p:grpSpPr>
        <p:sp>
          <p:nvSpPr>
            <p:cNvPr id="246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08"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09"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8288524"/>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5_Divider">
    <p:bg>
      <p:bgPr>
        <a:solidFill>
          <a:srgbClr val="FFFFFF"/>
        </a:solidFill>
        <a:effectLst/>
      </p:bgPr>
    </p:bg>
    <p:spTree>
      <p:nvGrpSpPr>
        <p:cNvPr id="1" name=""/>
        <p:cNvGrpSpPr/>
        <p:nvPr/>
      </p:nvGrpSpPr>
      <p:grpSpPr>
        <a:xfrm>
          <a:off x="0" y="0"/>
          <a:ext cx="0" cy="0"/>
          <a:chOff x="0" y="0"/>
          <a:chExt cx="0" cy="0"/>
        </a:xfrm>
      </p:grpSpPr>
      <p:sp>
        <p:nvSpPr>
          <p:cNvPr id="25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9" name="Rectangle 45"/>
          <p:cNvSpPr/>
          <p:nvPr/>
        </p:nvSpPr>
        <p:spPr>
          <a:xfrm>
            <a:off x="0" y="0"/>
            <a:ext cx="9144000"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60" name="Group 54"/>
          <p:cNvGrpSpPr/>
          <p:nvPr/>
        </p:nvGrpSpPr>
        <p:grpSpPr>
          <a:xfrm>
            <a:off x="8252694" y="6206739"/>
            <a:ext cx="631978" cy="341480"/>
            <a:chOff x="0" y="0"/>
            <a:chExt cx="1685274" cy="682958"/>
          </a:xfrm>
        </p:grpSpPr>
        <p:sp>
          <p:nvSpPr>
            <p:cNvPr id="2520"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1"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2"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3"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4"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5"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6"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7"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8"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9"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0"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1"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2"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3"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4"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5"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6"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7"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8"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9"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0"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1"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2"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3"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4"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5"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6"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7"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8"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9"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0"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1"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2"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3"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4"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5"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6"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7"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8"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9"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61"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62"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6877549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6_Divider">
    <p:bg>
      <p:bgPr>
        <a:solidFill>
          <a:srgbClr val="FFFFFF"/>
        </a:solidFill>
        <a:effectLst/>
      </p:bgPr>
    </p:bg>
    <p:spTree>
      <p:nvGrpSpPr>
        <p:cNvPr id="1" name=""/>
        <p:cNvGrpSpPr/>
        <p:nvPr/>
      </p:nvGrpSpPr>
      <p:grpSpPr>
        <a:xfrm>
          <a:off x="0" y="0"/>
          <a:ext cx="0" cy="0"/>
          <a:chOff x="0" y="0"/>
          <a:chExt cx="0" cy="0"/>
        </a:xfrm>
      </p:grpSpPr>
      <p:sp>
        <p:nvSpPr>
          <p:cNvPr id="257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7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72" name="Rectangle 46"/>
          <p:cNvSpPr/>
          <p:nvPr/>
        </p:nvSpPr>
        <p:spPr>
          <a:xfrm>
            <a:off x="1" y="2"/>
            <a:ext cx="9144002" cy="6858001"/>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13" name="Group 54"/>
          <p:cNvGrpSpPr/>
          <p:nvPr/>
        </p:nvGrpSpPr>
        <p:grpSpPr>
          <a:xfrm>
            <a:off x="8252694" y="6206739"/>
            <a:ext cx="631978" cy="341480"/>
            <a:chOff x="0" y="0"/>
            <a:chExt cx="1685274" cy="682958"/>
          </a:xfrm>
        </p:grpSpPr>
        <p:sp>
          <p:nvSpPr>
            <p:cNvPr id="2573"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4"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5"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6"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7"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8"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9"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0"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1"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2"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3"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4"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5"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6"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7"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8"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9"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0"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1"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2"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3"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4"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5"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6"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7"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8"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9"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0"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1"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2"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3"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4"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5"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6"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7"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8"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9"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0"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1"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2"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14"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61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1133879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Specialty Slide 2">
    <p:bg>
      <p:bgPr>
        <a:solidFill>
          <a:srgbClr val="FFFFFF"/>
        </a:solidFill>
        <a:effectLst/>
      </p:bgPr>
    </p:bg>
    <p:spTree>
      <p:nvGrpSpPr>
        <p:cNvPr id="1" name=""/>
        <p:cNvGrpSpPr/>
        <p:nvPr/>
      </p:nvGrpSpPr>
      <p:grpSpPr>
        <a:xfrm>
          <a:off x="0" y="0"/>
          <a:ext cx="0" cy="0"/>
          <a:chOff x="0" y="0"/>
          <a:chExt cx="0" cy="0"/>
        </a:xfrm>
      </p:grpSpPr>
      <p:sp>
        <p:nvSpPr>
          <p:cNvPr id="258"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25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0"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261"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262"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26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50346891"/>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4_Divider">
    <p:bg>
      <p:bgPr>
        <a:solidFill>
          <a:srgbClr val="FFFFFF"/>
        </a:solidFill>
        <a:effectLst/>
      </p:bgPr>
    </p:bg>
    <p:spTree>
      <p:nvGrpSpPr>
        <p:cNvPr id="1" name=""/>
        <p:cNvGrpSpPr/>
        <p:nvPr/>
      </p:nvGrpSpPr>
      <p:grpSpPr>
        <a:xfrm>
          <a:off x="0" y="0"/>
          <a:ext cx="0" cy="0"/>
          <a:chOff x="0" y="0"/>
          <a:chExt cx="0" cy="0"/>
        </a:xfrm>
      </p:grpSpPr>
      <p:sp>
        <p:nvSpPr>
          <p:cNvPr id="262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2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6" name="Rectangle 48"/>
          <p:cNvSpPr/>
          <p:nvPr/>
        </p:nvSpPr>
        <p:spPr>
          <a:xfrm>
            <a:off x="5695462" y="0"/>
            <a:ext cx="1699242"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67" name="Group 54"/>
          <p:cNvGrpSpPr/>
          <p:nvPr/>
        </p:nvGrpSpPr>
        <p:grpSpPr>
          <a:xfrm>
            <a:off x="8252694" y="6206739"/>
            <a:ext cx="631978" cy="341480"/>
            <a:chOff x="0" y="0"/>
            <a:chExt cx="1685274" cy="682958"/>
          </a:xfrm>
        </p:grpSpPr>
        <p:sp>
          <p:nvSpPr>
            <p:cNvPr id="262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68" name="Rectangle 47"/>
          <p:cNvSpPr/>
          <p:nvPr/>
        </p:nvSpPr>
        <p:spPr>
          <a:xfrm>
            <a:off x="1" y="0"/>
            <a:ext cx="6408616"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000000"/>
                </a:solidFill>
                <a:latin typeface="Arial"/>
                <a:ea typeface="Arial"/>
                <a:cs typeface="Arial"/>
                <a:sym typeface="Arial"/>
              </a:defRPr>
            </a:pPr>
            <a:endParaRPr sz="1800"/>
          </a:p>
        </p:txBody>
      </p:sp>
      <p:sp>
        <p:nvSpPr>
          <p:cNvPr id="2669" name="Title Text"/>
          <p:cNvSpPr txBox="1">
            <a:spLocks noGrp="1"/>
          </p:cNvSpPr>
          <p:nvPr>
            <p:ph type="title"/>
          </p:nvPr>
        </p:nvSpPr>
        <p:spPr>
          <a:xfrm>
            <a:off x="410307" y="803283"/>
            <a:ext cx="5382846" cy="1491007"/>
          </a:xfrm>
          <a:prstGeom prst="rect">
            <a:avLst/>
          </a:prstGeom>
        </p:spPr>
        <p:txBody>
          <a:bodyPr lIns="0" tIns="0" rIns="0" bIns="0" anchor="t"/>
          <a:lstStyle>
            <a:lvl1pPr defTabSz="914355">
              <a:lnSpc>
                <a:spcPct val="90000"/>
              </a:lnSpc>
              <a:defRPr b="0">
                <a:solidFill>
                  <a:srgbClr val="2D2D2D"/>
                </a:solidFill>
                <a:latin typeface="Arial"/>
                <a:ea typeface="Arial"/>
                <a:cs typeface="Arial"/>
                <a:sym typeface="Arial"/>
              </a:defRPr>
            </a:lvl1pPr>
          </a:lstStyle>
          <a:p>
            <a:r>
              <a:t>Title Text</a:t>
            </a:r>
          </a:p>
        </p:txBody>
      </p:sp>
      <p:sp>
        <p:nvSpPr>
          <p:cNvPr id="267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6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1165060"/>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x">
  <p:cSld name="2_Title and Bullets">
    <p:bg>
      <p:bgPr>
        <a:solidFill>
          <a:srgbClr val="FFFFFF"/>
        </a:solidFill>
        <a:effectLst/>
      </p:bgPr>
    </p:bg>
    <p:spTree>
      <p:nvGrpSpPr>
        <p:cNvPr id="1" name=""/>
        <p:cNvGrpSpPr/>
        <p:nvPr/>
      </p:nvGrpSpPr>
      <p:grpSpPr>
        <a:xfrm>
          <a:off x="0" y="0"/>
          <a:ext cx="0" cy="0"/>
          <a:chOff x="0" y="0"/>
          <a:chExt cx="0" cy="0"/>
        </a:xfrm>
      </p:grpSpPr>
      <p:sp>
        <p:nvSpPr>
          <p:cNvPr id="26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8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8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3" name="Body Level One…"/>
          <p:cNvSpPr txBox="1">
            <a:spLocks noGrp="1"/>
          </p:cNvSpPr>
          <p:nvPr>
            <p:ph type="body" sz="quarter" idx="1"/>
          </p:nvPr>
        </p:nvSpPr>
        <p:spPr>
          <a:xfrm>
            <a:off x="268724" y="1673178"/>
            <a:ext cx="1870740" cy="1107997"/>
          </a:xfrm>
          <a:prstGeom prst="rect">
            <a:avLst/>
          </a:prstGeom>
        </p:spPr>
        <p:txBody>
          <a:bodyPr lIns="0" tIns="0" rIns="0" bIns="0" anchor="t"/>
          <a:lstStyle>
            <a:lvl1pPr marL="0" indent="0" defTabSz="914355">
              <a:spcBef>
                <a:spcPts val="600"/>
              </a:spcBef>
              <a:buSzTx/>
              <a:buNone/>
              <a:defRPr sz="1800">
                <a:solidFill>
                  <a:srgbClr val="FFFFFF"/>
                </a:solidFill>
                <a:latin typeface="Arial"/>
                <a:ea typeface="Arial"/>
                <a:cs typeface="Arial"/>
                <a:sym typeface="Arial"/>
              </a:defRPr>
            </a:lvl1pPr>
            <a:lvl2pPr marL="0" indent="457178" defTabSz="914355">
              <a:spcBef>
                <a:spcPts val="600"/>
              </a:spcBef>
              <a:buSzTx/>
              <a:buNone/>
              <a:defRPr sz="1800">
                <a:solidFill>
                  <a:srgbClr val="FFFFFF"/>
                </a:solidFill>
                <a:latin typeface="Arial"/>
                <a:ea typeface="Arial"/>
                <a:cs typeface="Arial"/>
                <a:sym typeface="Arial"/>
              </a:defRPr>
            </a:lvl2pPr>
            <a:lvl3pPr marL="0" indent="914355" defTabSz="914355">
              <a:spcBef>
                <a:spcPts val="600"/>
              </a:spcBef>
              <a:buSzTx/>
              <a:buNone/>
              <a:defRPr sz="1800">
                <a:solidFill>
                  <a:srgbClr val="FFFFFF"/>
                </a:solidFill>
                <a:latin typeface="Arial"/>
                <a:ea typeface="Arial"/>
                <a:cs typeface="Arial"/>
                <a:sym typeface="Arial"/>
              </a:defRPr>
            </a:lvl3pPr>
            <a:lvl4pPr marL="0" indent="1371531" defTabSz="914355">
              <a:spcBef>
                <a:spcPts val="600"/>
              </a:spcBef>
              <a:buSzTx/>
              <a:buNone/>
              <a:defRPr sz="1800">
                <a:solidFill>
                  <a:srgbClr val="FFFFFF"/>
                </a:solidFill>
                <a:latin typeface="Arial"/>
                <a:ea typeface="Arial"/>
                <a:cs typeface="Arial"/>
                <a:sym typeface="Arial"/>
              </a:defRPr>
            </a:lvl4pPr>
            <a:lvl5pPr marL="0" indent="1828708" defTabSz="914355">
              <a:spcBef>
                <a:spcPts val="60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9263225"/>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x">
  <p:cSld name="4_Title and Bullets">
    <p:bg>
      <p:bgPr>
        <a:solidFill>
          <a:srgbClr val="FFFFFF"/>
        </a:solidFill>
        <a:effectLst/>
      </p:bgPr>
    </p:bg>
    <p:spTree>
      <p:nvGrpSpPr>
        <p:cNvPr id="1" name=""/>
        <p:cNvGrpSpPr/>
        <p:nvPr/>
      </p:nvGrpSpPr>
      <p:grpSpPr>
        <a:xfrm>
          <a:off x="0" y="0"/>
          <a:ext cx="0" cy="0"/>
          <a:chOff x="0" y="0"/>
          <a:chExt cx="0" cy="0"/>
        </a:xfrm>
      </p:grpSpPr>
      <p:sp>
        <p:nvSpPr>
          <p:cNvPr id="269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93"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4"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95"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9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2015 IBM Corporation</a:t>
            </a:r>
          </a:p>
        </p:txBody>
      </p:sp>
      <p:sp>
        <p:nvSpPr>
          <p:cNvPr id="26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8278471"/>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x">
  <p:cSld name="3_Title and Bullets">
    <p:bg>
      <p:bgPr>
        <a:solidFill>
          <a:srgbClr val="FFFFFF"/>
        </a:solidFill>
        <a:effectLst/>
      </p:bgPr>
    </p:bg>
    <p:spTree>
      <p:nvGrpSpPr>
        <p:cNvPr id="1" name=""/>
        <p:cNvGrpSpPr/>
        <p:nvPr/>
      </p:nvGrpSpPr>
      <p:grpSpPr>
        <a:xfrm>
          <a:off x="0" y="0"/>
          <a:ext cx="0" cy="0"/>
          <a:chOff x="0" y="0"/>
          <a:chExt cx="0" cy="0"/>
        </a:xfrm>
      </p:grpSpPr>
      <p:sp>
        <p:nvSpPr>
          <p:cNvPr id="270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06" name="Rectangle 7"/>
          <p:cNvSpPr/>
          <p:nvPr/>
        </p:nvSpPr>
        <p:spPr>
          <a:xfrm>
            <a:off x="1" y="0"/>
            <a:ext cx="2471615"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7"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8"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09"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8672026"/>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
  <p:cSld name="5_Title and Bullets">
    <p:bg>
      <p:bgPr>
        <a:solidFill>
          <a:srgbClr val="FFFFFF"/>
        </a:solidFill>
        <a:effectLst/>
      </p:bgPr>
    </p:bg>
    <p:spTree>
      <p:nvGrpSpPr>
        <p:cNvPr id="1" name=""/>
        <p:cNvGrpSpPr/>
        <p:nvPr/>
      </p:nvGrpSpPr>
      <p:grpSpPr>
        <a:xfrm>
          <a:off x="0" y="0"/>
          <a:ext cx="0" cy="0"/>
          <a:chOff x="0" y="0"/>
          <a:chExt cx="0" cy="0"/>
        </a:xfrm>
      </p:grpSpPr>
      <p:sp>
        <p:nvSpPr>
          <p:cNvPr id="27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19" name="Rectangle 7"/>
          <p:cNvSpPr/>
          <p:nvPr/>
        </p:nvSpPr>
        <p:spPr>
          <a:xfrm>
            <a:off x="1" y="0"/>
            <a:ext cx="2471615" cy="6858000"/>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22"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2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3136591"/>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
  <p:cSld name="Title and Content Photo">
    <p:bg>
      <p:bgPr>
        <a:solidFill>
          <a:srgbClr val="FFFFFF"/>
        </a:solidFill>
        <a:effectLst/>
      </p:bgPr>
    </p:bg>
    <p:spTree>
      <p:nvGrpSpPr>
        <p:cNvPr id="1" name=""/>
        <p:cNvGrpSpPr/>
        <p:nvPr/>
      </p:nvGrpSpPr>
      <p:grpSpPr>
        <a:xfrm>
          <a:off x="0" y="0"/>
          <a:ext cx="0" cy="0"/>
          <a:chOff x="0" y="0"/>
          <a:chExt cx="0" cy="0"/>
        </a:xfrm>
      </p:grpSpPr>
      <p:sp>
        <p:nvSpPr>
          <p:cNvPr id="273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3" name="Rectangle 7"/>
          <p:cNvSpPr/>
          <p:nvPr/>
        </p:nvSpPr>
        <p:spPr>
          <a:xfrm>
            <a:off x="2969848" y="4011900"/>
            <a:ext cx="6174154"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4" name="Rectangle 6"/>
          <p:cNvSpPr/>
          <p:nvPr/>
        </p:nvSpPr>
        <p:spPr>
          <a:xfrm>
            <a:off x="1" y="0"/>
            <a:ext cx="3204308"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5"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36"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7"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96599161"/>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x">
  <p:cSld name="3_Title and Content Photo">
    <p:bg>
      <p:bgPr>
        <a:solidFill>
          <a:srgbClr val="FFFFFF"/>
        </a:solidFill>
        <a:effectLst/>
      </p:bgPr>
    </p:bg>
    <p:spTree>
      <p:nvGrpSpPr>
        <p:cNvPr id="1" name=""/>
        <p:cNvGrpSpPr/>
        <p:nvPr/>
      </p:nvGrpSpPr>
      <p:grpSpPr>
        <a:xfrm>
          <a:off x="0" y="0"/>
          <a:ext cx="0" cy="0"/>
          <a:chOff x="0" y="0"/>
          <a:chExt cx="0" cy="0"/>
        </a:xfrm>
      </p:grpSpPr>
      <p:sp>
        <p:nvSpPr>
          <p:cNvPr id="2745"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47" name="Rectangle 7"/>
          <p:cNvSpPr/>
          <p:nvPr/>
        </p:nvSpPr>
        <p:spPr>
          <a:xfrm>
            <a:off x="2969848" y="4011900"/>
            <a:ext cx="6174154" cy="2846104"/>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8"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9"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50"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51"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7011730"/>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x">
  <p:cSld name="4_Title and Content Photo">
    <p:bg>
      <p:bgPr>
        <a:solidFill>
          <a:srgbClr val="FFFFFF"/>
        </a:solidFill>
        <a:effectLst/>
      </p:bgPr>
    </p:bg>
    <p:spTree>
      <p:nvGrpSpPr>
        <p:cNvPr id="1" name=""/>
        <p:cNvGrpSpPr/>
        <p:nvPr/>
      </p:nvGrpSpPr>
      <p:grpSpPr>
        <a:xfrm>
          <a:off x="0" y="0"/>
          <a:ext cx="0" cy="0"/>
          <a:chOff x="0" y="0"/>
          <a:chExt cx="0" cy="0"/>
        </a:xfrm>
      </p:grpSpPr>
      <p:sp>
        <p:nvSpPr>
          <p:cNvPr id="275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1" name="Rectangle 7"/>
          <p:cNvSpPr/>
          <p:nvPr/>
        </p:nvSpPr>
        <p:spPr>
          <a:xfrm>
            <a:off x="2969848" y="4988822"/>
            <a:ext cx="6174154" cy="1869181"/>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2"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3"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64"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5"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9138205"/>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x">
  <p:cSld name="Side by side 2">
    <p:bg>
      <p:bgPr>
        <a:solidFill>
          <a:srgbClr val="FFFFFF"/>
        </a:solidFill>
        <a:effectLst/>
      </p:bgPr>
    </p:bg>
    <p:spTree>
      <p:nvGrpSpPr>
        <p:cNvPr id="1" name=""/>
        <p:cNvGrpSpPr/>
        <p:nvPr/>
      </p:nvGrpSpPr>
      <p:grpSpPr>
        <a:xfrm>
          <a:off x="0" y="0"/>
          <a:ext cx="0" cy="0"/>
          <a:chOff x="0" y="0"/>
          <a:chExt cx="0" cy="0"/>
        </a:xfrm>
      </p:grpSpPr>
      <p:sp>
        <p:nvSpPr>
          <p:cNvPr id="277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75"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6"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7"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78"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0409096"/>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x">
  <p:cSld name="4_Side by side 2">
    <p:bg>
      <p:bgPr>
        <a:solidFill>
          <a:srgbClr val="FFFFFF"/>
        </a:solidFill>
        <a:effectLst/>
      </p:bgPr>
    </p:bg>
    <p:spTree>
      <p:nvGrpSpPr>
        <p:cNvPr id="1" name=""/>
        <p:cNvGrpSpPr/>
        <p:nvPr/>
      </p:nvGrpSpPr>
      <p:grpSpPr>
        <a:xfrm>
          <a:off x="0" y="0"/>
          <a:ext cx="0" cy="0"/>
          <a:chOff x="0" y="0"/>
          <a:chExt cx="0" cy="0"/>
        </a:xfrm>
      </p:grpSpPr>
      <p:sp>
        <p:nvSpPr>
          <p:cNvPr id="2786"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7"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88"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9"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90"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91"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92" name="Body Level One…"/>
          <p:cNvSpPr txBox="1">
            <a:spLocks noGrp="1"/>
          </p:cNvSpPr>
          <p:nvPr>
            <p:ph type="body" idx="1"/>
          </p:nvPr>
        </p:nvSpPr>
        <p:spPr>
          <a:xfrm>
            <a:off x="277455" y="2008500"/>
            <a:ext cx="8387856" cy="3957246"/>
          </a:xfrm>
          <a:prstGeom prst="rect">
            <a:avLst/>
          </a:prstGeom>
        </p:spPr>
        <p:txBody>
          <a:bodyPr lIns="0" tIns="0" rIns="0" bIns="0" anchor="t"/>
          <a:lstStyle>
            <a:lvl1pPr marL="0" indent="0" defTabSz="914355">
              <a:spcBef>
                <a:spcPts val="600"/>
              </a:spcBef>
              <a:buSzTx/>
              <a:buNone/>
              <a:defRPr sz="1800">
                <a:solidFill>
                  <a:srgbClr val="2D2D2D"/>
                </a:solidFill>
                <a:latin typeface="Arial"/>
                <a:ea typeface="Arial"/>
                <a:cs typeface="Arial"/>
                <a:sym typeface="Arial"/>
              </a:defRPr>
            </a:lvl1pPr>
            <a:lvl2pPr marL="0" indent="347645" defTabSz="914355">
              <a:spcBef>
                <a:spcPts val="600"/>
              </a:spcBef>
              <a:buSzTx/>
              <a:buNone/>
              <a:defRPr sz="1800">
                <a:solidFill>
                  <a:srgbClr val="2D2D2D"/>
                </a:solidFill>
                <a:latin typeface="Arial"/>
                <a:ea typeface="Arial"/>
                <a:cs typeface="Arial"/>
                <a:sym typeface="Arial"/>
              </a:defRPr>
            </a:lvl2pPr>
            <a:lvl3pPr marL="0" indent="623857" defTabSz="914355">
              <a:spcBef>
                <a:spcPts val="600"/>
              </a:spcBef>
              <a:buSzTx/>
              <a:buNone/>
              <a:defRPr sz="1800">
                <a:solidFill>
                  <a:srgbClr val="2D2D2D"/>
                </a:solidFill>
                <a:latin typeface="Arial"/>
                <a:ea typeface="Arial"/>
                <a:cs typeface="Arial"/>
                <a:sym typeface="Arial"/>
              </a:defRPr>
            </a:lvl3pPr>
            <a:lvl4pPr marL="0" indent="914355" defTabSz="914355">
              <a:spcBef>
                <a:spcPts val="600"/>
              </a:spcBef>
              <a:buSzTx/>
              <a:buNone/>
              <a:defRPr sz="1800">
                <a:solidFill>
                  <a:srgbClr val="2D2D2D"/>
                </a:solidFill>
                <a:latin typeface="Arial"/>
                <a:ea typeface="Arial"/>
                <a:cs typeface="Arial"/>
                <a:sym typeface="Arial"/>
              </a:defRPr>
            </a:lvl4pPr>
            <a:lvl5pPr marL="0" indent="1146117" defTabSz="914355">
              <a:spcBef>
                <a:spcPts val="6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275501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文字版面配置區 1">
            <a:extLst>
              <a:ext uri="{FF2B5EF4-FFF2-40B4-BE49-F238E27FC236}">
                <a16:creationId xmlns:a16="http://schemas.microsoft.com/office/drawing/2014/main" id="{3DC21588-1A39-4759-82F6-12D59AACEA99}"/>
              </a:ext>
            </a:extLst>
          </p:cNvPr>
          <p:cNvSpPr>
            <a:spLocks noGrp="1"/>
          </p:cNvSpPr>
          <p:nvPr>
            <p:ph type="body" sz="quarter" idx="13" hasCustomPrompt="1"/>
          </p:nvPr>
        </p:nvSpPr>
        <p:spPr>
          <a:xfrm>
            <a:off x="1934720" y="3653324"/>
            <a:ext cx="5276003" cy="575815"/>
          </a:xfrm>
        </p:spPr>
        <p:txBody>
          <a:bodyPr/>
          <a:lstStyle>
            <a:lvl1pPr marL="0" indent="0" algn="ctr">
              <a:buNone/>
              <a:defRPr>
                <a:solidFill>
                  <a:srgbClr val="FFFF00"/>
                </a:solidFill>
                <a:latin typeface="IBM Plex Serif Medium" panose="02060603050406000203" pitchFamily="18" charset="0"/>
              </a:defRPr>
            </a:lvl1pPr>
          </a:lstStyle>
          <a:p>
            <a:r>
              <a:rPr lang="zh-TW" altLang="en-US" dirty="0"/>
              <a:t>編輯母片標題樣式</a:t>
            </a:r>
          </a:p>
        </p:txBody>
      </p:sp>
      <p:sp>
        <p:nvSpPr>
          <p:cNvPr id="8" name="標題 2">
            <a:extLst>
              <a:ext uri="{FF2B5EF4-FFF2-40B4-BE49-F238E27FC236}">
                <a16:creationId xmlns:a16="http://schemas.microsoft.com/office/drawing/2014/main" id="{7267C86D-3843-4F98-9F80-E9239523AC98}"/>
              </a:ext>
            </a:extLst>
          </p:cNvPr>
          <p:cNvSpPr>
            <a:spLocks noGrp="1"/>
          </p:cNvSpPr>
          <p:nvPr>
            <p:ph type="ctrTitle" hasCustomPrompt="1"/>
          </p:nvPr>
        </p:nvSpPr>
        <p:spPr>
          <a:xfrm>
            <a:off x="472440" y="2590879"/>
            <a:ext cx="8199119" cy="838121"/>
          </a:xfrm>
        </p:spPr>
        <p:txBody>
          <a:bodyPr>
            <a:normAutofit/>
          </a:bodyPr>
          <a:lstStyle>
            <a:lvl1pPr algn="ctr">
              <a:defRPr sz="4000" b="1">
                <a:solidFill>
                  <a:schemeClr val="bg1"/>
                </a:solidFill>
                <a:latin typeface="IBM Plex Serif Medium" panose="02060603050406000203" pitchFamily="18" charset="0"/>
              </a:defRPr>
            </a:lvl1pPr>
          </a:lstStyle>
          <a:p>
            <a:r>
              <a:rPr lang="zh-TW" altLang="en-US" dirty="0"/>
              <a:t>編輯母片標題樣式</a:t>
            </a:r>
          </a:p>
        </p:txBody>
      </p:sp>
    </p:spTree>
    <p:extLst>
      <p:ext uri="{BB962C8B-B14F-4D97-AF65-F5344CB8AC3E}">
        <p14:creationId xmlns:p14="http://schemas.microsoft.com/office/powerpoint/2010/main" val="1789824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Meet the Team">
    <p:bg>
      <p:bgPr>
        <a:solidFill>
          <a:srgbClr val="0F3659"/>
        </a:solidFill>
        <a:effectLst/>
      </p:bgPr>
    </p:bg>
    <p:spTree>
      <p:nvGrpSpPr>
        <p:cNvPr id="1" name=""/>
        <p:cNvGrpSpPr/>
        <p:nvPr/>
      </p:nvGrpSpPr>
      <p:grpSpPr>
        <a:xfrm>
          <a:off x="0" y="0"/>
          <a:ext cx="0" cy="0"/>
          <a:chOff x="0" y="0"/>
          <a:chExt cx="0" cy="0"/>
        </a:xfrm>
      </p:grpSpPr>
      <p:sp>
        <p:nvSpPr>
          <p:cNvPr id="2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1"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2"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3"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274"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5"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6"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277"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8"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9"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280"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1"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2"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283"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4"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5"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286"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7"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8"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289"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0"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1"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292"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3"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4"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295"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074220650"/>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x">
  <p:cSld name="5_Side by side 2">
    <p:bg>
      <p:bgPr>
        <a:solidFill>
          <a:srgbClr val="FFFFFF"/>
        </a:solidFill>
        <a:effectLst/>
      </p:bgPr>
    </p:bg>
    <p:spTree>
      <p:nvGrpSpPr>
        <p:cNvPr id="1" name=""/>
        <p:cNvGrpSpPr/>
        <p:nvPr/>
      </p:nvGrpSpPr>
      <p:grpSpPr>
        <a:xfrm>
          <a:off x="0" y="0"/>
          <a:ext cx="0" cy="0"/>
          <a:chOff x="0" y="0"/>
          <a:chExt cx="0" cy="0"/>
        </a:xfrm>
      </p:grpSpPr>
      <p:sp>
        <p:nvSpPr>
          <p:cNvPr id="280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02"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3"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4"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05"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06"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80650666"/>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x">
  <p:cSld name="2_Side by side 2">
    <p:bg>
      <p:bgPr>
        <a:solidFill>
          <a:srgbClr val="FFFFFF"/>
        </a:solidFill>
        <a:effectLst/>
      </p:bgPr>
    </p:bg>
    <p:spTree>
      <p:nvGrpSpPr>
        <p:cNvPr id="1" name=""/>
        <p:cNvGrpSpPr/>
        <p:nvPr/>
      </p:nvGrpSpPr>
      <p:grpSpPr>
        <a:xfrm>
          <a:off x="0" y="0"/>
          <a:ext cx="0" cy="0"/>
          <a:chOff x="0" y="0"/>
          <a:chExt cx="0" cy="0"/>
        </a:xfrm>
      </p:grpSpPr>
      <p:sp>
        <p:nvSpPr>
          <p:cNvPr id="281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16"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7"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8"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19" name="Title Text"/>
          <p:cNvSpPr txBox="1">
            <a:spLocks noGrp="1"/>
          </p:cNvSpPr>
          <p:nvPr>
            <p:ph type="title"/>
          </p:nvPr>
        </p:nvSpPr>
        <p:spPr>
          <a:xfrm>
            <a:off x="260789" y="103039"/>
            <a:ext cx="8424059"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20"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9234027"/>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x">
  <p:cSld name="3_Side by side 2">
    <p:bg>
      <p:bgPr>
        <a:solidFill>
          <a:srgbClr val="FFFFFF"/>
        </a:solidFill>
        <a:effectLst/>
      </p:bgPr>
    </p:bg>
    <p:spTree>
      <p:nvGrpSpPr>
        <p:cNvPr id="1" name=""/>
        <p:cNvGrpSpPr/>
        <p:nvPr/>
      </p:nvGrpSpPr>
      <p:grpSpPr>
        <a:xfrm>
          <a:off x="0" y="0"/>
          <a:ext cx="0" cy="0"/>
          <a:chOff x="0" y="0"/>
          <a:chExt cx="0" cy="0"/>
        </a:xfrm>
      </p:grpSpPr>
      <p:sp>
        <p:nvSpPr>
          <p:cNvPr id="282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2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30"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1" name="Rectangle 7"/>
          <p:cNvSpPr/>
          <p:nvPr/>
        </p:nvSpPr>
        <p:spPr>
          <a:xfrm>
            <a:off x="0" y="2"/>
            <a:ext cx="9144000" cy="1237436"/>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2"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33"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34"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1535714"/>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5-Col">
    <p:bg>
      <p:bgPr>
        <a:solidFill>
          <a:srgbClr val="FFFFFF"/>
        </a:solidFill>
        <a:effectLst/>
      </p:bgPr>
    </p:bg>
    <p:spTree>
      <p:nvGrpSpPr>
        <p:cNvPr id="1" name=""/>
        <p:cNvGrpSpPr/>
        <p:nvPr/>
      </p:nvGrpSpPr>
      <p:grpSpPr>
        <a:xfrm>
          <a:off x="0" y="0"/>
          <a:ext cx="0" cy="0"/>
          <a:chOff x="0" y="0"/>
          <a:chExt cx="0" cy="0"/>
        </a:xfrm>
      </p:grpSpPr>
      <p:sp>
        <p:nvSpPr>
          <p:cNvPr id="284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44"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5" name="Body Level One…"/>
          <p:cNvSpPr txBox="1">
            <a:spLocks noGrp="1"/>
          </p:cNvSpPr>
          <p:nvPr>
            <p:ph type="body" sz="quarter" idx="1"/>
          </p:nvPr>
        </p:nvSpPr>
        <p:spPr>
          <a:xfrm>
            <a:off x="600077" y="1619051"/>
            <a:ext cx="1361268" cy="2350046"/>
          </a:xfrm>
          <a:prstGeom prst="rect">
            <a:avLst/>
          </a:prstGeom>
        </p:spPr>
        <p:txBody>
          <a:bodyPr lIns="0" tIns="0" rIns="0" bIns="0" anchor="t"/>
          <a:lstStyle>
            <a:lvl1pPr marL="0" indent="0" defTabSz="914355">
              <a:spcBef>
                <a:spcPts val="188"/>
              </a:spcBef>
              <a:buSzTx/>
              <a:buNone/>
              <a:defRPr>
                <a:solidFill>
                  <a:srgbClr val="F26522"/>
                </a:solidFill>
                <a:latin typeface="Arial"/>
                <a:ea typeface="Arial"/>
                <a:cs typeface="Arial"/>
                <a:sym typeface="Arial"/>
              </a:defRPr>
            </a:lvl1pPr>
            <a:lvl2pPr marL="0" indent="11112" defTabSz="914355">
              <a:spcBef>
                <a:spcPts val="188"/>
              </a:spcBef>
              <a:buSzTx/>
              <a:buNone/>
              <a:defRPr>
                <a:solidFill>
                  <a:srgbClr val="F26522"/>
                </a:solidFill>
                <a:latin typeface="Arial"/>
                <a:ea typeface="Arial"/>
                <a:cs typeface="Arial"/>
                <a:sym typeface="Arial"/>
              </a:defRPr>
            </a:lvl2pPr>
            <a:lvl3pPr marL="0" indent="57146" defTabSz="914355">
              <a:spcBef>
                <a:spcPts val="188"/>
              </a:spcBef>
              <a:buSzTx/>
              <a:buNone/>
              <a:defRPr>
                <a:solidFill>
                  <a:srgbClr val="F26522"/>
                </a:solidFill>
                <a:latin typeface="Arial"/>
                <a:ea typeface="Arial"/>
                <a:cs typeface="Arial"/>
                <a:sym typeface="Arial"/>
              </a:defRPr>
            </a:lvl3pPr>
            <a:lvl4pPr marL="0" indent="169854" defTabSz="914355">
              <a:spcBef>
                <a:spcPts val="188"/>
              </a:spcBef>
              <a:buSzTx/>
              <a:buNone/>
              <a:defRPr>
                <a:solidFill>
                  <a:srgbClr val="F26522"/>
                </a:solidFill>
                <a:latin typeface="Arial"/>
                <a:ea typeface="Arial"/>
                <a:cs typeface="Arial"/>
                <a:sym typeface="Arial"/>
              </a:defRPr>
            </a:lvl4pPr>
            <a:lvl5pPr marL="0" indent="454002" defTabSz="914355">
              <a:spcBef>
                <a:spcPts val="188"/>
              </a:spcBef>
              <a:buSzTx/>
              <a:buNone/>
              <a:defRPr>
                <a:solidFill>
                  <a:srgbClr val="F2652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46" name="Text Placeholder 10"/>
          <p:cNvSpPr>
            <a:spLocks noGrp="1"/>
          </p:cNvSpPr>
          <p:nvPr>
            <p:ph type="body" sz="quarter" idx="13"/>
          </p:nvPr>
        </p:nvSpPr>
        <p:spPr>
          <a:xfrm>
            <a:off x="2195715"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7" name="Text Placeholder 10"/>
          <p:cNvSpPr>
            <a:spLocks noGrp="1"/>
          </p:cNvSpPr>
          <p:nvPr>
            <p:ph type="body" sz="quarter" idx="14"/>
          </p:nvPr>
        </p:nvSpPr>
        <p:spPr>
          <a:xfrm>
            <a:off x="3810407"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8" name="Text Placeholder 10"/>
          <p:cNvSpPr>
            <a:spLocks noGrp="1"/>
          </p:cNvSpPr>
          <p:nvPr>
            <p:ph type="body" sz="quarter" idx="15"/>
          </p:nvPr>
        </p:nvSpPr>
        <p:spPr>
          <a:xfrm>
            <a:off x="5406046"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9" name="Text Placeholder 10"/>
          <p:cNvSpPr>
            <a:spLocks noGrp="1"/>
          </p:cNvSpPr>
          <p:nvPr>
            <p:ph type="body" sz="quarter" idx="16"/>
          </p:nvPr>
        </p:nvSpPr>
        <p:spPr>
          <a:xfrm>
            <a:off x="7011210"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50" name="Rectangle 19"/>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51" name="Rectangle 13"/>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52"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0200816"/>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3-col">
    <p:bg>
      <p:bgPr>
        <a:solidFill>
          <a:srgbClr val="FFFFFF"/>
        </a:solidFill>
        <a:effectLst/>
      </p:bgPr>
    </p:bg>
    <p:spTree>
      <p:nvGrpSpPr>
        <p:cNvPr id="1" name=""/>
        <p:cNvGrpSpPr/>
        <p:nvPr/>
      </p:nvGrpSpPr>
      <p:grpSpPr>
        <a:xfrm>
          <a:off x="0" y="0"/>
          <a:ext cx="0" cy="0"/>
          <a:chOff x="0" y="0"/>
          <a:chExt cx="0" cy="0"/>
        </a:xfrm>
      </p:grpSpPr>
      <p:sp>
        <p:nvSpPr>
          <p:cNvPr id="286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62"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3" name="Rectangle 13"/>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4" name="Body Level One…"/>
          <p:cNvSpPr txBox="1">
            <a:spLocks noGrp="1"/>
          </p:cNvSpPr>
          <p:nvPr>
            <p:ph type="body" sz="quarter" idx="1"/>
          </p:nvPr>
        </p:nvSpPr>
        <p:spPr>
          <a:xfrm>
            <a:off x="594141" y="579431"/>
            <a:ext cx="2432304" cy="381872"/>
          </a:xfrm>
          <a:prstGeom prst="rect">
            <a:avLst/>
          </a:prstGeom>
        </p:spPr>
        <p:txBody>
          <a:bodyPr lIns="0" tIns="0" rIns="0" bIns="0" anchor="b"/>
          <a:lstStyle>
            <a:lvl1pPr marL="0" indent="0" defTabSz="914355">
              <a:spcBef>
                <a:spcPts val="0"/>
              </a:spcBef>
              <a:buSzTx/>
              <a:buNone/>
              <a:defRPr sz="1988">
                <a:solidFill>
                  <a:srgbClr val="FFFFFF"/>
                </a:solidFill>
                <a:latin typeface="Arial"/>
                <a:ea typeface="Arial"/>
                <a:cs typeface="Arial"/>
                <a:sym typeface="Arial"/>
              </a:defRPr>
            </a:lvl1pPr>
            <a:lvl2pPr marL="0" indent="347645" defTabSz="914355">
              <a:spcBef>
                <a:spcPts val="0"/>
              </a:spcBef>
              <a:buSzTx/>
              <a:buNone/>
              <a:defRPr sz="1988">
                <a:solidFill>
                  <a:srgbClr val="FFFFFF"/>
                </a:solidFill>
                <a:latin typeface="Arial"/>
                <a:ea typeface="Arial"/>
                <a:cs typeface="Arial"/>
                <a:sym typeface="Arial"/>
              </a:defRPr>
            </a:lvl2pPr>
            <a:lvl3pPr marL="0" indent="623857" defTabSz="914355">
              <a:spcBef>
                <a:spcPts val="0"/>
              </a:spcBef>
              <a:buSzTx/>
              <a:buNone/>
              <a:defRPr sz="1988">
                <a:solidFill>
                  <a:srgbClr val="FFFFFF"/>
                </a:solidFill>
                <a:latin typeface="Arial"/>
                <a:ea typeface="Arial"/>
                <a:cs typeface="Arial"/>
                <a:sym typeface="Arial"/>
              </a:defRPr>
            </a:lvl3pPr>
            <a:lvl4pPr marL="0" indent="914355" defTabSz="914355">
              <a:spcBef>
                <a:spcPts val="0"/>
              </a:spcBef>
              <a:buSzTx/>
              <a:buNone/>
              <a:defRPr sz="1988">
                <a:solidFill>
                  <a:srgbClr val="FFFFFF"/>
                </a:solidFill>
                <a:latin typeface="Arial"/>
                <a:ea typeface="Arial"/>
                <a:cs typeface="Arial"/>
                <a:sym typeface="Arial"/>
              </a:defRPr>
            </a:lvl4pPr>
            <a:lvl5pPr marL="0" indent="1146117" defTabSz="914355">
              <a:spcBef>
                <a:spcPts val="0"/>
              </a:spcBef>
              <a:buSzTx/>
              <a:buNone/>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65" name="Text Placeholder 3"/>
          <p:cNvSpPr>
            <a:spLocks noGrp="1"/>
          </p:cNvSpPr>
          <p:nvPr>
            <p:ph type="body" sz="quarter" idx="13"/>
          </p:nvPr>
        </p:nvSpPr>
        <p:spPr>
          <a:xfrm>
            <a:off x="606045"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6" name="Text Placeholder 5"/>
          <p:cNvSpPr>
            <a:spLocks noGrp="1"/>
          </p:cNvSpPr>
          <p:nvPr>
            <p:ph type="body" sz="quarter" idx="14"/>
          </p:nvPr>
        </p:nvSpPr>
        <p:spPr>
          <a:xfrm>
            <a:off x="333465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7" name="Text Placeholder 3"/>
          <p:cNvSpPr>
            <a:spLocks noGrp="1"/>
          </p:cNvSpPr>
          <p:nvPr>
            <p:ph type="body" sz="quarter" idx="15"/>
          </p:nvPr>
        </p:nvSpPr>
        <p:spPr>
          <a:xfrm>
            <a:off x="333465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8" name="Text Placeholder 5"/>
          <p:cNvSpPr>
            <a:spLocks noGrp="1"/>
          </p:cNvSpPr>
          <p:nvPr>
            <p:ph type="body" sz="quarter" idx="16"/>
          </p:nvPr>
        </p:nvSpPr>
        <p:spPr>
          <a:xfrm>
            <a:off x="603612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9" name="Text Placeholder 3"/>
          <p:cNvSpPr>
            <a:spLocks noGrp="1"/>
          </p:cNvSpPr>
          <p:nvPr>
            <p:ph type="body" sz="quarter" idx="17"/>
          </p:nvPr>
        </p:nvSpPr>
        <p:spPr>
          <a:xfrm>
            <a:off x="603612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70" name="Rectangle 15"/>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01957090"/>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1_Title and Content Photo">
    <p:bg>
      <p:bgPr>
        <a:solidFill>
          <a:srgbClr val="FFFFFF"/>
        </a:solidFill>
        <a:effectLst/>
      </p:bgPr>
    </p:bg>
    <p:spTree>
      <p:nvGrpSpPr>
        <p:cNvPr id="1" name=""/>
        <p:cNvGrpSpPr/>
        <p:nvPr/>
      </p:nvGrpSpPr>
      <p:grpSpPr>
        <a:xfrm>
          <a:off x="0" y="0"/>
          <a:ext cx="0" cy="0"/>
          <a:chOff x="0" y="0"/>
          <a:chExt cx="0" cy="0"/>
        </a:xfrm>
      </p:grpSpPr>
      <p:sp>
        <p:nvSpPr>
          <p:cNvPr id="28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0"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1" name="Rectangle 6"/>
          <p:cNvSpPr/>
          <p:nvPr/>
        </p:nvSpPr>
        <p:spPr>
          <a:xfrm>
            <a:off x="1" y="0"/>
            <a:ext cx="3204308" cy="6858000"/>
          </a:xfrm>
          <a:prstGeom prst="rect">
            <a:avLst/>
          </a:prstGeom>
          <a:solidFill>
            <a:srgbClr val="21D0DD"/>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2"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83"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84" name="Rectangle 7"/>
          <p:cNvSpPr/>
          <p:nvPr/>
        </p:nvSpPr>
        <p:spPr>
          <a:xfrm>
            <a:off x="3194538" y="4011900"/>
            <a:ext cx="5949462"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5"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4267042"/>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x">
  <p:cSld name="2_Title and Content Photo">
    <p:bg>
      <p:bgPr>
        <a:solidFill>
          <a:srgbClr val="FFFFFF"/>
        </a:solidFill>
        <a:effectLst/>
      </p:bgPr>
    </p:bg>
    <p:spTree>
      <p:nvGrpSpPr>
        <p:cNvPr id="1" name=""/>
        <p:cNvGrpSpPr/>
        <p:nvPr/>
      </p:nvGrpSpPr>
      <p:grpSpPr>
        <a:xfrm>
          <a:off x="0" y="0"/>
          <a:ext cx="0" cy="0"/>
          <a:chOff x="0" y="0"/>
          <a:chExt cx="0" cy="0"/>
        </a:xfrm>
      </p:grpSpPr>
      <p:sp>
        <p:nvSpPr>
          <p:cNvPr id="289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95"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6" name="Rectangle 7"/>
          <p:cNvSpPr/>
          <p:nvPr/>
        </p:nvSpPr>
        <p:spPr>
          <a:xfrm>
            <a:off x="2940538" y="5066978"/>
            <a:ext cx="6203462" cy="1791026"/>
          </a:xfrm>
          <a:prstGeom prst="rect">
            <a:avLst/>
          </a:prstGeom>
          <a:solidFill>
            <a:srgbClr val="0BE8F1"/>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7"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8"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99"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00"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5658775"/>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
  <p:cSld name="Large Type-Bright">
    <p:bg>
      <p:bgPr>
        <a:solidFill>
          <a:srgbClr val="FFFFFF"/>
        </a:solidFill>
        <a:effectLst/>
      </p:bgPr>
    </p:bg>
    <p:spTree>
      <p:nvGrpSpPr>
        <p:cNvPr id="1" name=""/>
        <p:cNvGrpSpPr/>
        <p:nvPr/>
      </p:nvGrpSpPr>
      <p:grpSpPr>
        <a:xfrm>
          <a:off x="0" y="0"/>
          <a:ext cx="0" cy="0"/>
          <a:chOff x="0" y="0"/>
          <a:chExt cx="0" cy="0"/>
        </a:xfrm>
      </p:grpSpPr>
      <p:sp>
        <p:nvSpPr>
          <p:cNvPr id="290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0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10" name="Title Text"/>
          <p:cNvSpPr txBox="1">
            <a:spLocks noGrp="1"/>
          </p:cNvSpPr>
          <p:nvPr>
            <p:ph type="title"/>
          </p:nvPr>
        </p:nvSpPr>
        <p:spPr>
          <a:xfrm>
            <a:off x="593218" y="787807"/>
            <a:ext cx="5450682" cy="1453390"/>
          </a:xfrm>
          <a:prstGeom prst="rect">
            <a:avLst/>
          </a:prstGeom>
        </p:spPr>
        <p:txBody>
          <a:bodyPr lIns="0" tIns="0" rIns="0" bIns="0" anchor="t"/>
          <a:lstStyle>
            <a:lvl1pPr defTabSz="914355">
              <a:lnSpc>
                <a:spcPts val="4200"/>
              </a:lnSpc>
              <a:defRPr b="0">
                <a:solidFill>
                  <a:srgbClr val="F26522"/>
                </a:solidFill>
                <a:latin typeface="Arial"/>
                <a:ea typeface="Arial"/>
                <a:cs typeface="Arial"/>
                <a:sym typeface="Arial"/>
              </a:defRPr>
            </a:lvl1pPr>
          </a:lstStyle>
          <a:p>
            <a:r>
              <a:t>Title Text</a:t>
            </a:r>
          </a:p>
        </p:txBody>
      </p:sp>
      <p:sp>
        <p:nvSpPr>
          <p:cNvPr id="2911"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914355">
              <a:defRPr sz="600">
                <a:solidFill>
                  <a:srgbClr val="1E88DA"/>
                </a:solidFill>
                <a:latin typeface="Arial"/>
                <a:ea typeface="Arial"/>
                <a:cs typeface="Arial"/>
                <a:sym typeface="Arial"/>
              </a:defRPr>
            </a:lvl1pPr>
          </a:lstStyle>
          <a:p>
            <a:fld id="{86CB4B4D-7CA3-9044-876B-883B54F8677D}" type="slidenum">
              <a:t>‹#›</a:t>
            </a:fld>
            <a:endParaRPr/>
          </a:p>
        </p:txBody>
      </p:sp>
      <p:sp>
        <p:nvSpPr>
          <p:cNvPr id="2912" name="Rectangle 13"/>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Page</a:t>
            </a:r>
          </a:p>
        </p:txBody>
      </p:sp>
      <p:sp>
        <p:nvSpPr>
          <p:cNvPr id="2913" name="Rectangle 14"/>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405042853"/>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
  <p:cSld name="1_Image slide">
    <p:bg>
      <p:bgPr>
        <a:solidFill>
          <a:srgbClr val="FFFFFF"/>
        </a:solidFill>
        <a:effectLst/>
      </p:bgPr>
    </p:bg>
    <p:spTree>
      <p:nvGrpSpPr>
        <p:cNvPr id="1" name=""/>
        <p:cNvGrpSpPr/>
        <p:nvPr/>
      </p:nvGrpSpPr>
      <p:grpSpPr>
        <a:xfrm>
          <a:off x="0" y="0"/>
          <a:ext cx="0" cy="0"/>
          <a:chOff x="0" y="0"/>
          <a:chExt cx="0" cy="0"/>
        </a:xfrm>
      </p:grpSpPr>
      <p:sp>
        <p:nvSpPr>
          <p:cNvPr id="292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2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22" name="Title Text"/>
          <p:cNvSpPr txBox="1">
            <a:spLocks noGrp="1"/>
          </p:cNvSpPr>
          <p:nvPr>
            <p:ph type="title"/>
          </p:nvPr>
        </p:nvSpPr>
        <p:spPr>
          <a:xfrm>
            <a:off x="592933" y="792233"/>
            <a:ext cx="2739230"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923" name="Slide Number"/>
          <p:cNvSpPr txBox="1">
            <a:spLocks noGrp="1"/>
          </p:cNvSpPr>
          <p:nvPr>
            <p:ph type="sldNum" sz="quarter" idx="2"/>
          </p:nvPr>
        </p:nvSpPr>
        <p:spPr>
          <a:xfrm>
            <a:off x="2792613" y="6490234"/>
            <a:ext cx="94578" cy="92333"/>
          </a:xfrm>
          <a:prstGeom prst="rect">
            <a:avLst/>
          </a:prstGeom>
        </p:spPr>
        <p:txBody>
          <a:bodyPr lIns="0" tIns="0" rIns="0" bIns="0"/>
          <a:lstStyle>
            <a:lvl1pPr algn="l" defTabSz="914355">
              <a:defRPr sz="600">
                <a:solidFill>
                  <a:srgbClr val="5A5A5A"/>
                </a:solidFill>
                <a:latin typeface="Arial"/>
                <a:ea typeface="Arial"/>
                <a:cs typeface="Arial"/>
                <a:sym typeface="Arial"/>
              </a:defRPr>
            </a:lvl1pPr>
          </a:lstStyle>
          <a:p>
            <a:fld id="{86CB4B4D-7CA3-9044-876B-883B54F8677D}" type="slidenum">
              <a:t>‹#›</a:t>
            </a:fld>
            <a:endParaRPr/>
          </a:p>
        </p:txBody>
      </p:sp>
      <p:sp>
        <p:nvSpPr>
          <p:cNvPr id="2924" name="Rectangle 12"/>
          <p:cNvSpPr txBox="1"/>
          <p:nvPr/>
        </p:nvSpPr>
        <p:spPr>
          <a:xfrm>
            <a:off x="2591200" y="6490234"/>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Page</a:t>
            </a:r>
          </a:p>
        </p:txBody>
      </p:sp>
      <p:sp>
        <p:nvSpPr>
          <p:cNvPr id="2925" name="Rectangle 13"/>
          <p:cNvSpPr txBox="1"/>
          <p:nvPr/>
        </p:nvSpPr>
        <p:spPr>
          <a:xfrm>
            <a:off x="613173" y="6490234"/>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1847629729"/>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x">
  <p:cSld name="2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32" name="Body Level One…"/>
          <p:cNvSpPr txBox="1">
            <a:spLocks noGrp="1"/>
          </p:cNvSpPr>
          <p:nvPr>
            <p:ph type="body" sz="quarter" idx="1"/>
          </p:nvPr>
        </p:nvSpPr>
        <p:spPr>
          <a:xfrm>
            <a:off x="6733777" y="6287994"/>
            <a:ext cx="1847905" cy="364696"/>
          </a:xfrm>
          <a:prstGeom prst="rect">
            <a:avLst/>
          </a:prstGeom>
        </p:spPr>
        <p:txBody>
          <a:bodyPr lIns="45718" tIns="45718" rIns="45718" bIns="45718"/>
          <a:lstStyle>
            <a:lvl1pPr marL="0" indent="0" algn="r" defTabSz="914355">
              <a:spcBef>
                <a:spcPts val="600"/>
              </a:spcBef>
              <a:buSzTx/>
              <a:buNone/>
              <a:defRPr>
                <a:solidFill>
                  <a:srgbClr val="325C80"/>
                </a:solidFill>
                <a:latin typeface="Helvetica Neue Light"/>
                <a:ea typeface="Helvetica Neue Light"/>
                <a:cs typeface="Helvetica Neue Light"/>
                <a:sym typeface="Helvetica Neue Light"/>
              </a:defRPr>
            </a:lvl1pPr>
            <a:lvl2pPr marL="0" indent="347645" algn="r" defTabSz="914355">
              <a:spcBef>
                <a:spcPts val="600"/>
              </a:spcBef>
              <a:buSzTx/>
              <a:buNone/>
              <a:defRPr>
                <a:solidFill>
                  <a:srgbClr val="325C80"/>
                </a:solidFill>
                <a:latin typeface="Helvetica Neue Light"/>
                <a:ea typeface="Helvetica Neue Light"/>
                <a:cs typeface="Helvetica Neue Light"/>
                <a:sym typeface="Helvetica Neue Light"/>
              </a:defRPr>
            </a:lvl2pPr>
            <a:lvl3pPr marL="0" indent="623857" algn="r" defTabSz="914355">
              <a:spcBef>
                <a:spcPts val="600"/>
              </a:spcBef>
              <a:buSzTx/>
              <a:buNone/>
              <a:defRPr>
                <a:solidFill>
                  <a:srgbClr val="325C80"/>
                </a:solidFill>
                <a:latin typeface="Helvetica Neue Light"/>
                <a:ea typeface="Helvetica Neue Light"/>
                <a:cs typeface="Helvetica Neue Light"/>
                <a:sym typeface="Helvetica Neue Light"/>
              </a:defRPr>
            </a:lvl3pPr>
            <a:lvl4pPr marL="0" indent="914355" algn="r" defTabSz="914355">
              <a:spcBef>
                <a:spcPts val="600"/>
              </a:spcBef>
              <a:buSzTx/>
              <a:buNone/>
              <a:defRPr>
                <a:solidFill>
                  <a:srgbClr val="325C80"/>
                </a:solidFill>
                <a:latin typeface="Helvetica Neue Light"/>
                <a:ea typeface="Helvetica Neue Light"/>
                <a:cs typeface="Helvetica Neue Light"/>
                <a:sym typeface="Helvetica Neue Light"/>
              </a:defRPr>
            </a:lvl4pPr>
            <a:lvl5pPr marL="0" indent="1146117" algn="r" defTabSz="914355">
              <a:spcBef>
                <a:spcPts val="600"/>
              </a:spcBef>
              <a:buSzTx/>
              <a:buNone/>
              <a:defRPr>
                <a:solidFill>
                  <a:srgbClr val="325C8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933" name="Text Placeholder 11"/>
          <p:cNvSpPr>
            <a:spLocks noGrp="1"/>
          </p:cNvSpPr>
          <p:nvPr>
            <p:ph type="body" sz="quarter" idx="13"/>
          </p:nvPr>
        </p:nvSpPr>
        <p:spPr>
          <a:xfrm>
            <a:off x="357836" y="383214"/>
            <a:ext cx="7066923" cy="725264"/>
          </a:xfrm>
          <a:prstGeom prst="rect">
            <a:avLst/>
          </a:prstGeom>
        </p:spPr>
        <p:txBody>
          <a:bodyPr lIns="45718" tIns="45718" rIns="45718" bIns="45718" anchor="b"/>
          <a:lstStyle>
            <a:lvl1pPr marL="0" indent="0" defTabSz="914355">
              <a:spcBef>
                <a:spcPts val="600"/>
              </a:spcBef>
              <a:buSzTx/>
              <a:buNone/>
              <a:defRPr sz="7400">
                <a:solidFill>
                  <a:srgbClr val="FFFFFF"/>
                </a:solidFill>
                <a:latin typeface="Helvetica Neue Medium"/>
                <a:sym typeface="Helvetica Neue Medium"/>
              </a:defRPr>
            </a:lvl1pPr>
          </a:lstStyle>
          <a:p>
            <a:pPr marL="0" indent="0" defTabSz="2438280">
              <a:spcBef>
                <a:spcPts val="1600"/>
              </a:spcBef>
              <a:buSzTx/>
              <a:buNone/>
              <a:defRPr sz="7400">
                <a:solidFill>
                  <a:srgbClr val="FFFFFF"/>
                </a:solidFill>
                <a:latin typeface="Helvetica Neue Medium"/>
                <a:ea typeface="Helvetica Neue Medium"/>
                <a:cs typeface="Helvetica Neue Medium"/>
                <a:sym typeface="Helvetica Neue Medium"/>
              </a:defRPr>
            </a:pPr>
            <a:endParaRPr/>
          </a:p>
        </p:txBody>
      </p:sp>
      <p:sp>
        <p:nvSpPr>
          <p:cNvPr id="2934" name="Text Placeholder 13"/>
          <p:cNvSpPr>
            <a:spLocks noGrp="1"/>
          </p:cNvSpPr>
          <p:nvPr>
            <p:ph type="body" sz="quarter" idx="14"/>
          </p:nvPr>
        </p:nvSpPr>
        <p:spPr>
          <a:xfrm>
            <a:off x="357833" y="1116941"/>
            <a:ext cx="7066923" cy="901134"/>
          </a:xfrm>
          <a:prstGeom prst="rect">
            <a:avLst/>
          </a:prstGeom>
        </p:spPr>
        <p:txBody>
          <a:bodyPr lIns="45718" tIns="45718" rIns="45718" bIns="45718" anchor="t"/>
          <a:lstStyle>
            <a:lvl1pPr marL="0" indent="0" defTabSz="914355">
              <a:spcBef>
                <a:spcPts val="600"/>
              </a:spcBef>
              <a:buSzTx/>
              <a:buNone/>
              <a:defRPr sz="4800">
                <a:solidFill>
                  <a:srgbClr val="86C2EA"/>
                </a:solidFill>
                <a:latin typeface="Helvetica Neue Light"/>
                <a:sym typeface="Helvetica Neue Light"/>
              </a:defRPr>
            </a:lvl1pPr>
          </a:lstStyle>
          <a:p>
            <a:pPr marL="0" indent="0" defTabSz="2438280">
              <a:spcBef>
                <a:spcPts val="1600"/>
              </a:spcBef>
              <a:buSzTx/>
              <a:buNone/>
              <a:defRPr sz="4800">
                <a:solidFill>
                  <a:srgbClr val="86C2EA"/>
                </a:solidFill>
                <a:latin typeface="Helvetica Neue Light"/>
                <a:ea typeface="Helvetica Neue Light"/>
                <a:cs typeface="Helvetica Neue Light"/>
                <a:sym typeface="Helvetica Neue Light"/>
              </a:defRPr>
            </a:pPr>
            <a:endParaRPr/>
          </a:p>
        </p:txBody>
      </p:sp>
      <p:sp>
        <p:nvSpPr>
          <p:cNvPr id="29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078234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 Thank You 1">
    <p:bg>
      <p:bgPr>
        <a:solidFill>
          <a:srgbClr val="0BCFD8"/>
        </a:solidFill>
        <a:effectLst/>
      </p:bgPr>
    </p:bg>
    <p:spTree>
      <p:nvGrpSpPr>
        <p:cNvPr id="1" name=""/>
        <p:cNvGrpSpPr/>
        <p:nvPr/>
      </p:nvGrpSpPr>
      <p:grpSpPr>
        <a:xfrm>
          <a:off x="0" y="0"/>
          <a:ext cx="0" cy="0"/>
          <a:chOff x="0" y="0"/>
          <a:chExt cx="0" cy="0"/>
        </a:xfrm>
      </p:grpSpPr>
      <p:sp>
        <p:nvSpPr>
          <p:cNvPr id="303"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64249902"/>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2" name="Straight Connector 5"/>
          <p:cNvSpPr/>
          <p:nvPr/>
        </p:nvSpPr>
        <p:spPr>
          <a:xfrm>
            <a:off x="0" y="939800"/>
            <a:ext cx="9144000" cy="0"/>
          </a:xfrm>
          <a:prstGeom prst="line">
            <a:avLst/>
          </a:prstGeom>
          <a:ln w="25400">
            <a:solidFill>
              <a:srgbClr val="72B1DF"/>
            </a:solidFill>
          </a:ln>
        </p:spPr>
        <p:txBody>
          <a:bodyPr lIns="17144" tIns="17144" rIns="17144" bIns="17144"/>
          <a:lstStyle/>
          <a:p>
            <a:endParaRPr sz="675"/>
          </a:p>
        </p:txBody>
      </p:sp>
      <p:sp>
        <p:nvSpPr>
          <p:cNvPr id="2943" name="Body Level One…"/>
          <p:cNvSpPr txBox="1">
            <a:spLocks noGrp="1"/>
          </p:cNvSpPr>
          <p:nvPr>
            <p:ph type="body" sz="quarter" idx="1"/>
          </p:nvPr>
        </p:nvSpPr>
        <p:spPr>
          <a:xfrm>
            <a:off x="293690" y="115767"/>
            <a:ext cx="8481474" cy="927468"/>
          </a:xfrm>
          <a:prstGeom prst="rect">
            <a:avLst/>
          </a:prstGeom>
        </p:spPr>
        <p:txBody>
          <a:bodyPr lIns="45718" tIns="45718" rIns="45718" bIns="45718"/>
          <a:lstStyle>
            <a:lvl1pPr marL="0" indent="0" defTabSz="914355">
              <a:spcBef>
                <a:spcPts val="600"/>
              </a:spcBef>
              <a:buSzTx/>
              <a:buNone/>
              <a:defRPr sz="2175">
                <a:solidFill>
                  <a:srgbClr val="FFFFFF"/>
                </a:solidFill>
                <a:latin typeface="Helvetica Neue Medium"/>
                <a:ea typeface="Helvetica Neue Medium"/>
                <a:cs typeface="Helvetica Neue Medium"/>
                <a:sym typeface="Helvetica Neue Medium"/>
              </a:defRPr>
            </a:lvl1pPr>
            <a:lvl2pPr marL="0" indent="347645" defTabSz="914355">
              <a:spcBef>
                <a:spcPts val="600"/>
              </a:spcBef>
              <a:buSzTx/>
              <a:buNone/>
              <a:defRPr sz="2175">
                <a:solidFill>
                  <a:srgbClr val="FFFFFF"/>
                </a:solidFill>
                <a:latin typeface="Helvetica Neue Medium"/>
                <a:ea typeface="Helvetica Neue Medium"/>
                <a:cs typeface="Helvetica Neue Medium"/>
                <a:sym typeface="Helvetica Neue Medium"/>
              </a:defRPr>
            </a:lvl2pPr>
            <a:lvl3pPr marL="0" indent="623857" defTabSz="914355">
              <a:spcBef>
                <a:spcPts val="600"/>
              </a:spcBef>
              <a:buSzTx/>
              <a:buNone/>
              <a:defRPr sz="2175">
                <a:solidFill>
                  <a:srgbClr val="FFFFFF"/>
                </a:solidFill>
                <a:latin typeface="Helvetica Neue Medium"/>
                <a:ea typeface="Helvetica Neue Medium"/>
                <a:cs typeface="Helvetica Neue Medium"/>
                <a:sym typeface="Helvetica Neue Medium"/>
              </a:defRPr>
            </a:lvl3pPr>
            <a:lvl4pPr marL="0" indent="914355" defTabSz="914355">
              <a:spcBef>
                <a:spcPts val="600"/>
              </a:spcBef>
              <a:buSzTx/>
              <a:buNone/>
              <a:defRPr sz="2175">
                <a:solidFill>
                  <a:srgbClr val="FFFFFF"/>
                </a:solidFill>
                <a:latin typeface="Helvetica Neue Medium"/>
                <a:ea typeface="Helvetica Neue Medium"/>
                <a:cs typeface="Helvetica Neue Medium"/>
                <a:sym typeface="Helvetica Neue Medium"/>
              </a:defRPr>
            </a:lvl4pPr>
            <a:lvl5pPr marL="0" indent="1146117" defTabSz="914355">
              <a:spcBef>
                <a:spcPts val="600"/>
              </a:spcBef>
              <a:buSzTx/>
              <a:buNone/>
              <a:defRPr sz="2175">
                <a:solidFill>
                  <a:srgbClr val="FFFFFF"/>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2944" name="Text Placeholder 2"/>
          <p:cNvSpPr>
            <a:spLocks noGrp="1"/>
          </p:cNvSpPr>
          <p:nvPr>
            <p:ph type="body" sz="quarter" idx="13"/>
          </p:nvPr>
        </p:nvSpPr>
        <p:spPr>
          <a:xfrm>
            <a:off x="6733776" y="6287993"/>
            <a:ext cx="1847905" cy="364696"/>
          </a:xfrm>
          <a:prstGeom prst="rect">
            <a:avLst/>
          </a:prstGeom>
        </p:spPr>
        <p:txBody>
          <a:bodyPr lIns="45718" tIns="45718" rIns="45718" bIns="45718"/>
          <a:lstStyle>
            <a:lvl1pPr marL="0" indent="0" algn="r" defTabSz="914355">
              <a:spcBef>
                <a:spcPts val="600"/>
              </a:spcBef>
              <a:buSzTx/>
              <a:buNone/>
              <a:defRPr>
                <a:solidFill>
                  <a:srgbClr val="1D3649"/>
                </a:solidFill>
                <a:latin typeface="Helvetica Neue Light"/>
                <a:sym typeface="Helvetica Neue Light"/>
              </a:defRPr>
            </a:lvl1pPr>
          </a:lstStyle>
          <a:p>
            <a:pPr marL="0" indent="0" algn="r" defTabSz="2438280">
              <a:spcBef>
                <a:spcPts val="1600"/>
              </a:spcBef>
              <a:buSzTx/>
              <a:buNone/>
              <a:defRPr>
                <a:solidFill>
                  <a:srgbClr val="1D3649"/>
                </a:solidFill>
                <a:latin typeface="Helvetica Neue Light"/>
                <a:ea typeface="Helvetica Neue Light"/>
                <a:cs typeface="Helvetica Neue Light"/>
                <a:sym typeface="Helvetica Neue Light"/>
              </a:defRPr>
            </a:pPr>
            <a:endParaRPr/>
          </a:p>
        </p:txBody>
      </p:sp>
      <p:sp>
        <p:nvSpPr>
          <p:cNvPr id="29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3503152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295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5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54" name="Shape 65"/>
          <p:cNvSpPr>
            <a:spLocks noGrp="1"/>
          </p:cNvSpPr>
          <p:nvPr>
            <p:ph type="pic" idx="13"/>
          </p:nvPr>
        </p:nvSpPr>
        <p:spPr>
          <a:xfrm>
            <a:off x="2977" y="-13493"/>
            <a:ext cx="4961185" cy="6884928"/>
          </a:xfrm>
          <a:prstGeom prst="rect">
            <a:avLst/>
          </a:prstGeom>
        </p:spPr>
        <p:txBody>
          <a:bodyPr lIns="91439" tIns="45719" rIns="91439" bIns="45719" anchor="t">
            <a:noAutofit/>
          </a:bodyPr>
          <a:lstStyle/>
          <a:p>
            <a:endParaRPr/>
          </a:p>
        </p:txBody>
      </p:sp>
      <p:sp>
        <p:nvSpPr>
          <p:cNvPr id="2955" name="Shape 66"/>
          <p:cNvSpPr>
            <a:spLocks noGrp="1"/>
          </p:cNvSpPr>
          <p:nvPr>
            <p:ph type="pic" sz="half" idx="14"/>
          </p:nvPr>
        </p:nvSpPr>
        <p:spPr>
          <a:xfrm>
            <a:off x="4943269" y="4067"/>
            <a:ext cx="4207789" cy="3744823"/>
          </a:xfrm>
          <a:prstGeom prst="rect">
            <a:avLst/>
          </a:prstGeom>
        </p:spPr>
        <p:txBody>
          <a:bodyPr lIns="91439" tIns="45719" rIns="91439" bIns="45719" anchor="t">
            <a:noAutofit/>
          </a:bodyPr>
          <a:lstStyle/>
          <a:p>
            <a:endParaRPr/>
          </a:p>
        </p:txBody>
      </p:sp>
      <p:sp>
        <p:nvSpPr>
          <p:cNvPr id="2956" name="Shape 67"/>
          <p:cNvSpPr>
            <a:spLocks noGrp="1"/>
          </p:cNvSpPr>
          <p:nvPr>
            <p:ph type="media" sz="half" idx="15"/>
          </p:nvPr>
        </p:nvSpPr>
        <p:spPr>
          <a:xfrm>
            <a:off x="4940351" y="3715614"/>
            <a:ext cx="4213623" cy="3155188"/>
          </a:xfrm>
          <a:prstGeom prst="rect">
            <a:avLst/>
          </a:prstGeom>
        </p:spPr>
        <p:txBody>
          <a:bodyPr lIns="91439" tIns="45719" rIns="91439" bIns="45719" anchor="t">
            <a:noAutofit/>
          </a:bodyPr>
          <a:lstStyle/>
          <a:p>
            <a:endParaRPr/>
          </a:p>
        </p:txBody>
      </p:sp>
      <p:sp>
        <p:nvSpPr>
          <p:cNvPr id="2957" name="Slide Number"/>
          <p:cNvSpPr txBox="1">
            <a:spLocks noGrp="1"/>
          </p:cNvSpPr>
          <p:nvPr>
            <p:ph type="sldNum" sz="quarter" idx="2"/>
          </p:nvPr>
        </p:nvSpPr>
        <p:spPr>
          <a:xfrm>
            <a:off x="8682228" y="6473139"/>
            <a:ext cx="303927" cy="300080"/>
          </a:xfrm>
          <a:prstGeom prst="rect">
            <a:avLst/>
          </a:prstGeom>
        </p:spPr>
        <p:txBody>
          <a:bodyPr lIns="45719" tIns="45719" rIns="45719" bIns="45719"/>
          <a:lstStyle>
            <a:lvl1pPr algn="l" defTabSz="914355">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96599524"/>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x">
  <p:cSld name="8_Blank">
    <p:bg>
      <p:bgPr>
        <a:solidFill>
          <a:srgbClr val="FFFFFF"/>
        </a:solidFill>
        <a:effectLst/>
      </p:bgPr>
    </p:bg>
    <p:spTree>
      <p:nvGrpSpPr>
        <p:cNvPr id="1" name=""/>
        <p:cNvGrpSpPr/>
        <p:nvPr/>
      </p:nvGrpSpPr>
      <p:grpSpPr>
        <a:xfrm>
          <a:off x="0" y="0"/>
          <a:ext cx="0" cy="0"/>
          <a:chOff x="0" y="0"/>
          <a:chExt cx="0" cy="0"/>
        </a:xfrm>
      </p:grpSpPr>
      <p:sp>
        <p:nvSpPr>
          <p:cNvPr id="29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pic>
        <p:nvPicPr>
          <p:cNvPr id="2966" name="Picture 4" descr="Picture 4"/>
          <p:cNvPicPr>
            <a:picLocks noChangeAspect="1"/>
          </p:cNvPicPr>
          <p:nvPr/>
        </p:nvPicPr>
        <p:blipFill>
          <a:blip r:embed="rId2">
            <a:extLst/>
          </a:blip>
          <a:stretch>
            <a:fillRect/>
          </a:stretch>
        </p:blipFill>
        <p:spPr>
          <a:xfrm>
            <a:off x="236907" y="6205574"/>
            <a:ext cx="593480" cy="448244"/>
          </a:xfrm>
          <a:prstGeom prst="rect">
            <a:avLst/>
          </a:prstGeom>
          <a:ln w="12700">
            <a:miter lim="400000"/>
          </a:ln>
        </p:spPr>
      </p:pic>
      <p:sp>
        <p:nvSpPr>
          <p:cNvPr id="29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1747287"/>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x">
  <p:cSld name="1_Content Slide 1">
    <p:bg>
      <p:bgPr>
        <a:solidFill>
          <a:srgbClr val="FFFFFF"/>
        </a:solidFill>
        <a:effectLst/>
      </p:bgPr>
    </p:bg>
    <p:spTree>
      <p:nvGrpSpPr>
        <p:cNvPr id="1" name=""/>
        <p:cNvGrpSpPr/>
        <p:nvPr/>
      </p:nvGrpSpPr>
      <p:grpSpPr>
        <a:xfrm>
          <a:off x="0" y="0"/>
          <a:ext cx="0" cy="0"/>
          <a:chOff x="0" y="0"/>
          <a:chExt cx="0" cy="0"/>
        </a:xfrm>
      </p:grpSpPr>
      <p:sp>
        <p:nvSpPr>
          <p:cNvPr id="2974" name="Shape 167"/>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975" name="Body Level One…"/>
          <p:cNvSpPr txBox="1">
            <a:spLocks noGrp="1"/>
          </p:cNvSpPr>
          <p:nvPr>
            <p:ph type="body" sz="quarter" idx="1"/>
          </p:nvPr>
        </p:nvSpPr>
        <p:spPr>
          <a:xfrm>
            <a:off x="3492836" y="1249660"/>
            <a:ext cx="704925" cy="361951"/>
          </a:xfrm>
          <a:prstGeom prst="rect">
            <a:avLst/>
          </a:prstGeom>
        </p:spPr>
        <p:txBody>
          <a:bodyPr lIns="0" tIns="0" rIns="0" bIns="0" anchor="t"/>
          <a:lstStyle>
            <a:lvl1pPr marL="0" indent="0" defTabSz="914355">
              <a:spcBef>
                <a:spcPts val="600"/>
              </a:spcBef>
              <a:buSzTx/>
              <a:buNone/>
              <a:defRPr sz="1538" b="1">
                <a:solidFill>
                  <a:srgbClr val="0F3659"/>
                </a:solidFill>
                <a:latin typeface="+mn-lt"/>
                <a:ea typeface="+mn-ea"/>
                <a:cs typeface="+mn-cs"/>
                <a:sym typeface="Helvetica"/>
              </a:defRPr>
            </a:lvl1pPr>
            <a:lvl2pPr marL="0" indent="347645" defTabSz="914355">
              <a:spcBef>
                <a:spcPts val="600"/>
              </a:spcBef>
              <a:buSzTx/>
              <a:buNone/>
              <a:defRPr sz="1538" b="1">
                <a:solidFill>
                  <a:srgbClr val="0F3659"/>
                </a:solidFill>
                <a:latin typeface="+mn-lt"/>
                <a:ea typeface="+mn-ea"/>
                <a:cs typeface="+mn-cs"/>
                <a:sym typeface="Helvetica"/>
              </a:defRPr>
            </a:lvl2pPr>
            <a:lvl3pPr marL="0" indent="623857" defTabSz="914355">
              <a:spcBef>
                <a:spcPts val="600"/>
              </a:spcBef>
              <a:buSzTx/>
              <a:buNone/>
              <a:defRPr sz="1538" b="1">
                <a:solidFill>
                  <a:srgbClr val="0F3659"/>
                </a:solidFill>
                <a:latin typeface="+mn-lt"/>
                <a:ea typeface="+mn-ea"/>
                <a:cs typeface="+mn-cs"/>
                <a:sym typeface="Helvetica"/>
              </a:defRPr>
            </a:lvl3pPr>
            <a:lvl4pPr marL="0" indent="914355" defTabSz="914355">
              <a:spcBef>
                <a:spcPts val="600"/>
              </a:spcBef>
              <a:buSzTx/>
              <a:buNone/>
              <a:defRPr sz="1538" b="1">
                <a:solidFill>
                  <a:srgbClr val="0F3659"/>
                </a:solidFill>
                <a:latin typeface="+mn-lt"/>
                <a:ea typeface="+mn-ea"/>
                <a:cs typeface="+mn-cs"/>
                <a:sym typeface="Helvetica"/>
              </a:defRPr>
            </a:lvl4pPr>
            <a:lvl5pPr marL="0" indent="1146117" defTabSz="914355">
              <a:spcBef>
                <a:spcPts val="600"/>
              </a:spcBef>
              <a:buSzTx/>
              <a:buNone/>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76" name="Shape 169"/>
          <p:cNvSpPr>
            <a:spLocks noGrp="1"/>
          </p:cNvSpPr>
          <p:nvPr>
            <p:ph type="body" sz="quarter" idx="13"/>
          </p:nvPr>
        </p:nvSpPr>
        <p:spPr>
          <a:xfrm>
            <a:off x="3492836" y="1583034"/>
            <a:ext cx="4970658"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7" name="Shape 170"/>
          <p:cNvSpPr>
            <a:spLocks noGrp="1"/>
          </p:cNvSpPr>
          <p:nvPr>
            <p:ph type="body" sz="quarter" idx="14"/>
          </p:nvPr>
        </p:nvSpPr>
        <p:spPr>
          <a:xfrm>
            <a:off x="3492836" y="2914015"/>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78" name="Shape 171"/>
          <p:cNvSpPr>
            <a:spLocks noGrp="1"/>
          </p:cNvSpPr>
          <p:nvPr>
            <p:ph type="body" sz="quarter" idx="15"/>
          </p:nvPr>
        </p:nvSpPr>
        <p:spPr>
          <a:xfrm>
            <a:off x="3492836" y="326326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9" name="Shape 172"/>
          <p:cNvSpPr>
            <a:spLocks noGrp="1"/>
          </p:cNvSpPr>
          <p:nvPr>
            <p:ph type="body" sz="quarter" idx="16"/>
          </p:nvPr>
        </p:nvSpPr>
        <p:spPr>
          <a:xfrm>
            <a:off x="3492836" y="4578369"/>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80" name="Shape 173"/>
          <p:cNvSpPr>
            <a:spLocks noGrp="1"/>
          </p:cNvSpPr>
          <p:nvPr>
            <p:ph type="body" sz="quarter" idx="17"/>
          </p:nvPr>
        </p:nvSpPr>
        <p:spPr>
          <a:xfrm>
            <a:off x="3492836" y="491174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81" name="Shape 174"/>
          <p:cNvSpPr>
            <a:spLocks noGrp="1"/>
          </p:cNvSpPr>
          <p:nvPr>
            <p:ph type="body" sz="quarter" idx="18"/>
          </p:nvPr>
        </p:nvSpPr>
        <p:spPr>
          <a:xfrm>
            <a:off x="295223" y="2933038"/>
            <a:ext cx="2012739" cy="1193801"/>
          </a:xfrm>
          <a:prstGeom prst="rect">
            <a:avLst/>
          </a:prstGeom>
        </p:spPr>
        <p:txBody>
          <a:bodyPr lIns="0" tIns="0" rIns="0" bIns="0" anchor="t"/>
          <a:lstStyle>
            <a:lvl1pPr marL="0" indent="0" defTabSz="914355">
              <a:lnSpc>
                <a:spcPct val="80000"/>
              </a:lnSpc>
              <a:spcBef>
                <a:spcPts val="600"/>
              </a:spcBef>
              <a:buSzTx/>
              <a:buNone/>
              <a:defRPr sz="8300" b="1">
                <a:solidFill>
                  <a:srgbClr val="FFFFFF"/>
                </a:solidFill>
                <a:latin typeface="+mn-lt"/>
                <a:ea typeface="+mn-ea"/>
                <a:cs typeface="+mn-cs"/>
                <a:sym typeface="Helvetica"/>
              </a:defRPr>
            </a:lvl1pPr>
          </a:lstStyle>
          <a:p>
            <a:pPr marL="0" indent="0" defTabSz="2438280">
              <a:lnSpc>
                <a:spcPct val="80000"/>
              </a:lnSpc>
              <a:spcBef>
                <a:spcPts val="1600"/>
              </a:spcBef>
              <a:buSzTx/>
              <a:buNone/>
              <a:defRPr sz="8300" b="1">
                <a:solidFill>
                  <a:srgbClr val="FFFFFF"/>
                </a:solidFill>
                <a:latin typeface="+mn-lt"/>
                <a:ea typeface="+mn-ea"/>
                <a:cs typeface="+mn-cs"/>
                <a:sym typeface="Helvetica"/>
              </a:defRPr>
            </a:pPr>
            <a:endParaRPr/>
          </a:p>
        </p:txBody>
      </p:sp>
      <p:sp>
        <p:nvSpPr>
          <p:cNvPr id="2982"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2983" name="Shape 176"/>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84"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58287153"/>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x">
  <p:cSld name="4_Content Slide 3">
    <p:bg>
      <p:bgPr>
        <a:solidFill>
          <a:srgbClr val="FFFFFF"/>
        </a:solidFill>
        <a:effectLst/>
      </p:bgPr>
    </p:bg>
    <p:spTree>
      <p:nvGrpSpPr>
        <p:cNvPr id="1" name=""/>
        <p:cNvGrpSpPr/>
        <p:nvPr/>
      </p:nvGrpSpPr>
      <p:grpSpPr>
        <a:xfrm>
          <a:off x="0" y="0"/>
          <a:ext cx="0" cy="0"/>
          <a:chOff x="0" y="0"/>
          <a:chExt cx="0" cy="0"/>
        </a:xfrm>
      </p:grpSpPr>
      <p:sp>
        <p:nvSpPr>
          <p:cNvPr id="2991"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914355">
              <a:spcBef>
                <a:spcPts val="600"/>
              </a:spcBef>
              <a:buSzTx/>
              <a:buNone/>
              <a:defRPr sz="1538" b="1">
                <a:solidFill>
                  <a:srgbClr val="1F343E"/>
                </a:solidFill>
                <a:latin typeface="+mn-lt"/>
                <a:ea typeface="+mn-ea"/>
                <a:cs typeface="+mn-cs"/>
                <a:sym typeface="Helvetica"/>
              </a:defRPr>
            </a:lvl1pPr>
            <a:lvl2pPr marL="0" indent="347645" defTabSz="914355">
              <a:spcBef>
                <a:spcPts val="600"/>
              </a:spcBef>
              <a:buSzTx/>
              <a:buNone/>
              <a:defRPr sz="1538" b="1">
                <a:solidFill>
                  <a:srgbClr val="1F343E"/>
                </a:solidFill>
                <a:latin typeface="+mn-lt"/>
                <a:ea typeface="+mn-ea"/>
                <a:cs typeface="+mn-cs"/>
                <a:sym typeface="Helvetica"/>
              </a:defRPr>
            </a:lvl2pPr>
            <a:lvl3pPr marL="0" indent="623857" defTabSz="914355">
              <a:spcBef>
                <a:spcPts val="600"/>
              </a:spcBef>
              <a:buSzTx/>
              <a:buNone/>
              <a:defRPr sz="1538" b="1">
                <a:solidFill>
                  <a:srgbClr val="1F343E"/>
                </a:solidFill>
                <a:latin typeface="+mn-lt"/>
                <a:ea typeface="+mn-ea"/>
                <a:cs typeface="+mn-cs"/>
                <a:sym typeface="Helvetica"/>
              </a:defRPr>
            </a:lvl3pPr>
            <a:lvl4pPr marL="0" indent="914355" defTabSz="914355">
              <a:spcBef>
                <a:spcPts val="600"/>
              </a:spcBef>
              <a:buSzTx/>
              <a:buNone/>
              <a:defRPr sz="1538" b="1">
                <a:solidFill>
                  <a:srgbClr val="1F343E"/>
                </a:solidFill>
                <a:latin typeface="+mn-lt"/>
                <a:ea typeface="+mn-ea"/>
                <a:cs typeface="+mn-cs"/>
                <a:sym typeface="Helvetica"/>
              </a:defRPr>
            </a:lvl4pPr>
            <a:lvl5pPr marL="0" indent="1146117" defTabSz="914355">
              <a:spcBef>
                <a:spcPts val="600"/>
              </a:spcBef>
              <a:buSzTx/>
              <a:buNone/>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92"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3"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4"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5"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6"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998"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999"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600"/>
              </a:spcBef>
              <a:buSzTx/>
              <a:buNone/>
              <a:defRPr sz="2900" b="1" spc="200">
                <a:solidFill>
                  <a:srgbClr val="FFFFFF"/>
                </a:solidFill>
                <a:latin typeface="+mj-lt"/>
                <a:ea typeface="+mj-ea"/>
                <a:cs typeface="+mj-cs"/>
                <a:sym typeface="Helvetica Neue"/>
              </a:defRPr>
            </a:lvl1pPr>
          </a:lstStyle>
          <a:p>
            <a:pPr marL="0" indent="0" defTabSz="584200">
              <a:spcBef>
                <a:spcPts val="1600"/>
              </a:spcBef>
              <a:buSzTx/>
              <a:buNone/>
              <a:defRPr sz="2900" b="1" spc="200">
                <a:solidFill>
                  <a:srgbClr val="FFFFFF"/>
                </a:solidFill>
                <a:latin typeface="+mj-lt"/>
                <a:ea typeface="+mj-ea"/>
                <a:cs typeface="+mj-cs"/>
                <a:sym typeface="Helvetica Neue"/>
              </a:defRPr>
            </a:pPr>
            <a:endParaRPr/>
          </a:p>
        </p:txBody>
      </p:sp>
      <p:sp>
        <p:nvSpPr>
          <p:cNvPr id="300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001"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2"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3"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4"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5"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6"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7" name="Shape 212"/>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300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89008579"/>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FFFFFF"/>
        </a:solidFill>
        <a:effectLst/>
      </p:bgPr>
    </p:bg>
    <p:spTree>
      <p:nvGrpSpPr>
        <p:cNvPr id="1" name=""/>
        <p:cNvGrpSpPr/>
        <p:nvPr/>
      </p:nvGrpSpPr>
      <p:grpSpPr>
        <a:xfrm>
          <a:off x="0" y="0"/>
          <a:ext cx="0" cy="0"/>
          <a:chOff x="0" y="0"/>
          <a:chExt cx="0" cy="0"/>
        </a:xfrm>
      </p:grpSpPr>
      <p:sp>
        <p:nvSpPr>
          <p:cNvPr id="301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1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1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18" name="Rectangle 5"/>
          <p:cNvSpPr/>
          <p:nvPr/>
        </p:nvSpPr>
        <p:spPr>
          <a:xfrm>
            <a:off x="1"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19" name="Rectangle 7"/>
          <p:cNvSpPr/>
          <p:nvPr/>
        </p:nvSpPr>
        <p:spPr>
          <a:xfrm>
            <a:off x="6400800" y="0"/>
            <a:ext cx="2743201"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20" name="TextBox 10"/>
          <p:cNvSpPr txBox="1"/>
          <p:nvPr/>
        </p:nvSpPr>
        <p:spPr>
          <a:xfrm>
            <a:off x="6641982" y="5352757"/>
            <a:ext cx="1736726"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828800">
              <a:lnSpc>
                <a:spcPct val="100000"/>
              </a:lnSpc>
              <a:defRPr sz="3200" b="1" spc="-60">
                <a:solidFill>
                  <a:srgbClr val="FFFFFF"/>
                </a:solidFill>
                <a:latin typeface="Arial"/>
                <a:ea typeface="Arial"/>
                <a:cs typeface="Arial"/>
                <a:sym typeface="Arial"/>
              </a:defRPr>
            </a:lvl1pPr>
          </a:lstStyle>
          <a:p>
            <a:r>
              <a:rPr sz="1200"/>
              <a:t>Presented by:</a:t>
            </a:r>
          </a:p>
        </p:txBody>
      </p:sp>
      <p:sp>
        <p:nvSpPr>
          <p:cNvPr id="3021"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3022"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23" name="Text Placeholder 6"/>
          <p:cNvSpPr>
            <a:spLocks noGrp="1"/>
          </p:cNvSpPr>
          <p:nvPr>
            <p:ph type="body" sz="quarter" idx="13"/>
          </p:nvPr>
        </p:nvSpPr>
        <p:spPr>
          <a:xfrm>
            <a:off x="6641982" y="5715000"/>
            <a:ext cx="2377442"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pic>
        <p:nvPicPr>
          <p:cNvPr id="3024" name="Picture 7" descr="Picture 7"/>
          <p:cNvPicPr>
            <a:picLocks noChangeAspect="1"/>
          </p:cNvPicPr>
          <p:nvPr/>
        </p:nvPicPr>
        <p:blipFill>
          <a:blip r:embed="rId2">
            <a:extLst/>
          </a:blip>
          <a:stretch>
            <a:fillRect/>
          </a:stretch>
        </p:blipFill>
        <p:spPr>
          <a:xfrm>
            <a:off x="744335" y="1680508"/>
            <a:ext cx="1783193" cy="1935188"/>
          </a:xfrm>
          <a:prstGeom prst="rect">
            <a:avLst/>
          </a:prstGeom>
          <a:ln w="12700">
            <a:miter lim="400000"/>
          </a:ln>
        </p:spPr>
      </p:pic>
    </p:spTree>
    <p:extLst>
      <p:ext uri="{BB962C8B-B14F-4D97-AF65-F5344CB8AC3E}">
        <p14:creationId xmlns:p14="http://schemas.microsoft.com/office/powerpoint/2010/main" val="3136219067"/>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tx">
  <p:cSld name="1_Title with Text">
    <p:bg>
      <p:bgPr>
        <a:solidFill>
          <a:srgbClr val="FFFFFF"/>
        </a:solidFill>
        <a:effectLst/>
      </p:bgPr>
    </p:bg>
    <p:spTree>
      <p:nvGrpSpPr>
        <p:cNvPr id="1" name=""/>
        <p:cNvGrpSpPr/>
        <p:nvPr/>
      </p:nvGrpSpPr>
      <p:grpSpPr>
        <a:xfrm>
          <a:off x="0" y="0"/>
          <a:ext cx="0" cy="0"/>
          <a:chOff x="0" y="0"/>
          <a:chExt cx="0" cy="0"/>
        </a:xfrm>
      </p:grpSpPr>
      <p:sp>
        <p:nvSpPr>
          <p:cNvPr id="3031"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32"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33"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34"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2100" spc="-23">
                <a:solidFill>
                  <a:srgbClr val="009EE2"/>
                </a:solidFill>
                <a:latin typeface="Arial"/>
                <a:ea typeface="Arial"/>
                <a:cs typeface="Arial"/>
                <a:sym typeface="Arial"/>
              </a:defRPr>
            </a:lvl1pPr>
          </a:lstStyle>
          <a:p>
            <a:r>
              <a:t>Title Text</a:t>
            </a:r>
          </a:p>
        </p:txBody>
      </p:sp>
      <p:sp>
        <p:nvSpPr>
          <p:cNvPr id="3035"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61218078"/>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tx">
  <p:cSld name="5_Title Only">
    <p:bg>
      <p:bgPr>
        <a:solidFill>
          <a:srgbClr val="FFFFFF"/>
        </a:solidFill>
        <a:effectLst/>
      </p:bgPr>
    </p:bg>
    <p:spTree>
      <p:nvGrpSpPr>
        <p:cNvPr id="1" name=""/>
        <p:cNvGrpSpPr/>
        <p:nvPr/>
      </p:nvGrpSpPr>
      <p:grpSpPr>
        <a:xfrm>
          <a:off x="0" y="0"/>
          <a:ext cx="0" cy="0"/>
          <a:chOff x="0" y="0"/>
          <a:chExt cx="0" cy="0"/>
        </a:xfrm>
      </p:grpSpPr>
      <p:sp>
        <p:nvSpPr>
          <p:cNvPr id="304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4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4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45"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638231132"/>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x">
  <p:cSld name="7_Divider">
    <p:bg>
      <p:bgPr>
        <a:solidFill>
          <a:srgbClr val="FFFFFF"/>
        </a:solidFill>
        <a:effectLst/>
      </p:bgPr>
    </p:bg>
    <p:spTree>
      <p:nvGrpSpPr>
        <p:cNvPr id="1" name=""/>
        <p:cNvGrpSpPr/>
        <p:nvPr/>
      </p:nvGrpSpPr>
      <p:grpSpPr>
        <a:xfrm>
          <a:off x="0" y="0"/>
          <a:ext cx="0" cy="0"/>
          <a:chOff x="0" y="0"/>
          <a:chExt cx="0" cy="0"/>
        </a:xfrm>
      </p:grpSpPr>
      <p:sp>
        <p:nvSpPr>
          <p:cNvPr id="305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5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5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55" name="Title Text"/>
          <p:cNvSpPr txBox="1">
            <a:spLocks noGrp="1"/>
          </p:cNvSpPr>
          <p:nvPr>
            <p:ph type="title"/>
          </p:nvPr>
        </p:nvSpPr>
        <p:spPr>
          <a:xfrm>
            <a:off x="651747" y="4419600"/>
            <a:ext cx="8109156"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grpSp>
        <p:nvGrpSpPr>
          <p:cNvPr id="3058" name="Group 7"/>
          <p:cNvGrpSpPr/>
          <p:nvPr/>
        </p:nvGrpSpPr>
        <p:grpSpPr>
          <a:xfrm>
            <a:off x="7029451" y="533400"/>
            <a:ext cx="1352550" cy="609600"/>
            <a:chOff x="0" y="0"/>
            <a:chExt cx="3606798" cy="1219200"/>
          </a:xfrm>
        </p:grpSpPr>
        <p:pic>
          <p:nvPicPr>
            <p:cNvPr id="3056" name="Picture 7" descr="Picture 7"/>
            <p:cNvPicPr>
              <a:picLocks noChangeAspect="1"/>
            </p:cNvPicPr>
            <p:nvPr/>
          </p:nvPicPr>
          <p:blipFill>
            <a:blip r:embed="rId2">
              <a:extLst/>
            </a:blip>
            <a:stretch>
              <a:fillRect/>
            </a:stretch>
          </p:blipFill>
          <p:spPr>
            <a:xfrm>
              <a:off x="-1" y="0"/>
              <a:ext cx="1427266" cy="1219200"/>
            </a:xfrm>
            <a:prstGeom prst="rect">
              <a:avLst/>
            </a:prstGeom>
            <a:ln w="12700" cap="flat">
              <a:noFill/>
              <a:miter lim="400000"/>
            </a:ln>
            <a:effectLst/>
          </p:spPr>
        </p:pic>
        <p:pic>
          <p:nvPicPr>
            <p:cNvPr id="3057" name="Picture 9" descr="Picture 9"/>
            <p:cNvPicPr>
              <a:picLocks noChangeAspect="1"/>
            </p:cNvPicPr>
            <p:nvPr/>
          </p:nvPicPr>
          <p:blipFill>
            <a:blip r:embed="rId3">
              <a:extLst/>
            </a:blip>
            <a:stretch>
              <a:fillRect/>
            </a:stretch>
          </p:blipFill>
          <p:spPr>
            <a:xfrm>
              <a:off x="1811260" y="675250"/>
              <a:ext cx="1795539" cy="301625"/>
            </a:xfrm>
            <a:prstGeom prst="rect">
              <a:avLst/>
            </a:prstGeom>
            <a:ln w="12700" cap="flat">
              <a:noFill/>
              <a:miter lim="400000"/>
            </a:ln>
            <a:effectLst/>
          </p:spPr>
        </p:pic>
      </p:grpSp>
    </p:spTree>
    <p:extLst>
      <p:ext uri="{BB962C8B-B14F-4D97-AF65-F5344CB8AC3E}">
        <p14:creationId xmlns:p14="http://schemas.microsoft.com/office/powerpoint/2010/main" val="408625668"/>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tx">
  <p:cSld name="9_Blank">
    <p:bg>
      <p:bgPr>
        <a:solidFill>
          <a:srgbClr val="FFFFFF"/>
        </a:solidFill>
        <a:effectLst/>
      </p:bgPr>
    </p:bg>
    <p:spTree>
      <p:nvGrpSpPr>
        <p:cNvPr id="1" name=""/>
        <p:cNvGrpSpPr/>
        <p:nvPr/>
      </p:nvGrpSpPr>
      <p:grpSpPr>
        <a:xfrm>
          <a:off x="0" y="0"/>
          <a:ext cx="0" cy="0"/>
          <a:chOff x="0" y="0"/>
          <a:chExt cx="0" cy="0"/>
        </a:xfrm>
      </p:grpSpPr>
      <p:sp>
        <p:nvSpPr>
          <p:cNvPr id="306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6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6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Tree>
    <p:extLst>
      <p:ext uri="{BB962C8B-B14F-4D97-AF65-F5344CB8AC3E}">
        <p14:creationId xmlns:p14="http://schemas.microsoft.com/office/powerpoint/2010/main" val="7635134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 Thank You 2">
    <p:bg>
      <p:bgPr>
        <a:solidFill>
          <a:srgbClr val="000000"/>
        </a:solidFill>
        <a:effectLst/>
      </p:bgPr>
    </p:bg>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25531464"/>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FFFFFF"/>
        </a:solidFill>
        <a:effectLst/>
      </p:bgPr>
    </p:bg>
    <p:spTree>
      <p:nvGrpSpPr>
        <p:cNvPr id="1" name=""/>
        <p:cNvGrpSpPr/>
        <p:nvPr/>
      </p:nvGrpSpPr>
      <p:grpSpPr>
        <a:xfrm>
          <a:off x="0" y="0"/>
          <a:ext cx="0" cy="0"/>
          <a:chOff x="0" y="0"/>
          <a:chExt cx="0" cy="0"/>
        </a:xfrm>
      </p:grpSpPr>
      <p:sp>
        <p:nvSpPr>
          <p:cNvPr id="3074"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75"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76"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77"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078" name="Body Level One…"/>
          <p:cNvSpPr txBox="1">
            <a:spLocks noGrp="1"/>
          </p:cNvSpPr>
          <p:nvPr>
            <p:ph type="body" idx="1"/>
          </p:nvPr>
        </p:nvSpPr>
        <p:spPr>
          <a:xfrm>
            <a:off x="293688" y="1202268"/>
            <a:ext cx="8393113" cy="4923367"/>
          </a:xfrm>
          <a:prstGeom prst="rect">
            <a:avLst/>
          </a:prstGeom>
        </p:spPr>
        <p:txBody>
          <a:bodyPr lIns="60957" tIns="60957" rIns="60957" bIns="60957"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91531718"/>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
  <p:cSld name="2_Title &amp; Subtitle">
    <p:bg>
      <p:bgPr>
        <a:solidFill>
          <a:srgbClr val="FFFFFF"/>
        </a:solidFill>
        <a:effectLst/>
      </p:bgPr>
    </p:bg>
    <p:spTree>
      <p:nvGrpSpPr>
        <p:cNvPr id="1" name=""/>
        <p:cNvGrpSpPr/>
        <p:nvPr/>
      </p:nvGrpSpPr>
      <p:grpSpPr>
        <a:xfrm>
          <a:off x="0" y="0"/>
          <a:ext cx="0" cy="0"/>
          <a:chOff x="0" y="0"/>
          <a:chExt cx="0" cy="0"/>
        </a:xfrm>
      </p:grpSpPr>
      <p:sp>
        <p:nvSpPr>
          <p:cNvPr id="308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8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8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88" name="Title Text"/>
          <p:cNvSpPr txBox="1">
            <a:spLocks noGrp="1"/>
          </p:cNvSpPr>
          <p:nvPr>
            <p:ph type="title"/>
          </p:nvPr>
        </p:nvSpPr>
        <p:spPr>
          <a:xfrm>
            <a:off x="1812728" y="1151932"/>
            <a:ext cx="5518548" cy="2321719"/>
          </a:xfrm>
          <a:prstGeom prst="rect">
            <a:avLst/>
          </a:prstGeom>
        </p:spPr>
        <p:txBody>
          <a:bodyPr lIns="45719" tIns="45719" rIns="45719" bIns="45719" anchor="b"/>
          <a:lstStyle>
            <a:lvl1pPr defTabSz="342900">
              <a:defRPr sz="1800" spc="-23">
                <a:solidFill>
                  <a:srgbClr val="009EE2"/>
                </a:solidFill>
                <a:latin typeface="Arial"/>
                <a:ea typeface="Arial"/>
                <a:cs typeface="Arial"/>
                <a:sym typeface="Arial"/>
              </a:defRPr>
            </a:lvl1pPr>
          </a:lstStyle>
          <a:p>
            <a:r>
              <a:t>Title Text</a:t>
            </a:r>
          </a:p>
        </p:txBody>
      </p:sp>
      <p:sp>
        <p:nvSpPr>
          <p:cNvPr id="3089" name="Body Level One…"/>
          <p:cNvSpPr txBox="1">
            <a:spLocks noGrp="1"/>
          </p:cNvSpPr>
          <p:nvPr>
            <p:ph type="body" sz="quarter" idx="1"/>
          </p:nvPr>
        </p:nvSpPr>
        <p:spPr>
          <a:xfrm>
            <a:off x="1812728" y="3536158"/>
            <a:ext cx="5518548" cy="794744"/>
          </a:xfrm>
          <a:prstGeom prst="rect">
            <a:avLst/>
          </a:prstGeom>
        </p:spPr>
        <p:txBody>
          <a:bodyPr lIns="45719" tIns="45719" rIns="45719" bIns="45719" anchor="t"/>
          <a:lstStyle>
            <a:lvl1pPr marL="0" indent="0" algn="ctr" defTabSz="342900">
              <a:spcBef>
                <a:spcPts val="0"/>
              </a:spcBef>
              <a:buSzTx/>
              <a:buNone/>
              <a:defRPr sz="1725" b="1" spc="-23">
                <a:solidFill>
                  <a:srgbClr val="000000"/>
                </a:solidFill>
                <a:latin typeface="Arial"/>
                <a:ea typeface="Arial"/>
                <a:cs typeface="Arial"/>
                <a:sym typeface="Arial"/>
              </a:defRPr>
            </a:lvl1pPr>
            <a:lvl2pPr marL="0" indent="0" algn="ctr" defTabSz="342900">
              <a:spcBef>
                <a:spcPts val="0"/>
              </a:spcBef>
              <a:buSzTx/>
              <a:buNone/>
              <a:defRPr sz="1725" b="1" spc="-23">
                <a:solidFill>
                  <a:srgbClr val="000000"/>
                </a:solidFill>
                <a:latin typeface="Arial"/>
                <a:ea typeface="Arial"/>
                <a:cs typeface="Arial"/>
                <a:sym typeface="Arial"/>
              </a:defRPr>
            </a:lvl2pPr>
            <a:lvl3pPr marL="0" indent="0" algn="ctr" defTabSz="342900">
              <a:spcBef>
                <a:spcPts val="0"/>
              </a:spcBef>
              <a:buSzTx/>
              <a:buNone/>
              <a:defRPr sz="1725" b="1" spc="-23">
                <a:solidFill>
                  <a:srgbClr val="000000"/>
                </a:solidFill>
                <a:latin typeface="Arial"/>
                <a:ea typeface="Arial"/>
                <a:cs typeface="Arial"/>
                <a:sym typeface="Arial"/>
              </a:defRPr>
            </a:lvl3pPr>
            <a:lvl4pPr marL="0" indent="0" algn="ctr" defTabSz="342900">
              <a:spcBef>
                <a:spcPts val="0"/>
              </a:spcBef>
              <a:buSzTx/>
              <a:buNone/>
              <a:defRPr sz="1725" b="1" spc="-23">
                <a:solidFill>
                  <a:srgbClr val="000000"/>
                </a:solidFill>
                <a:latin typeface="Arial"/>
                <a:ea typeface="Arial"/>
                <a:cs typeface="Arial"/>
                <a:sym typeface="Arial"/>
              </a:defRPr>
            </a:lvl4pPr>
            <a:lvl5pPr marL="0" indent="0" algn="ctr" defTabSz="342900">
              <a:spcBef>
                <a:spcPts val="0"/>
              </a:spcBef>
              <a:buSzTx/>
              <a:buNone/>
              <a:defRPr sz="1725"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83558888"/>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x">
  <p:cSld name="1_TextPlain">
    <p:bg>
      <p:bgPr>
        <a:solidFill>
          <a:srgbClr val="FFFFFF"/>
        </a:solidFill>
        <a:effectLst/>
      </p:bgPr>
    </p:bg>
    <p:spTree>
      <p:nvGrpSpPr>
        <p:cNvPr id="1" name=""/>
        <p:cNvGrpSpPr/>
        <p:nvPr/>
      </p:nvGrpSpPr>
      <p:grpSpPr>
        <a:xfrm>
          <a:off x="0" y="0"/>
          <a:ext cx="0" cy="0"/>
          <a:chOff x="0" y="0"/>
          <a:chExt cx="0" cy="0"/>
        </a:xfrm>
      </p:grpSpPr>
      <p:sp>
        <p:nvSpPr>
          <p:cNvPr id="3096"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97"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98"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99" name="TextBox 3"/>
          <p:cNvSpPr txBox="1"/>
          <p:nvPr/>
        </p:nvSpPr>
        <p:spPr>
          <a:xfrm>
            <a:off x="312740" y="1185865"/>
            <a:ext cx="712152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145" rIns="17145">
            <a:spAutoFit/>
          </a:bodyPr>
          <a:lstStyle>
            <a:lvl1pPr defTabSz="1828800">
              <a:lnSpc>
                <a:spcPct val="100000"/>
              </a:lnSpc>
              <a:defRPr sz="3200" spc="-80">
                <a:solidFill>
                  <a:srgbClr val="FFFFFF"/>
                </a:solidFill>
                <a:latin typeface="Arial"/>
                <a:ea typeface="Arial"/>
                <a:cs typeface="Arial"/>
                <a:sym typeface="Arial"/>
              </a:defRPr>
            </a:lvl1pPr>
          </a:lstStyle>
          <a:p>
            <a:r>
              <a:rPr sz="1200"/>
              <a:t>text</a:t>
            </a:r>
          </a:p>
        </p:txBody>
      </p:sp>
      <p:sp>
        <p:nvSpPr>
          <p:cNvPr id="3100"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101" name="Body Level One…"/>
          <p:cNvSpPr txBox="1">
            <a:spLocks noGrp="1"/>
          </p:cNvSpPr>
          <p:nvPr>
            <p:ph type="body" sz="quarter" idx="1"/>
          </p:nvPr>
        </p:nvSpPr>
        <p:spPr>
          <a:xfrm>
            <a:off x="364068" y="1498600"/>
            <a:ext cx="8509001" cy="1224952"/>
          </a:xfrm>
          <a:prstGeom prst="rect">
            <a:avLst/>
          </a:prstGeom>
        </p:spPr>
        <p:txBody>
          <a:bodyPr lIns="45719" tIns="45719" rIns="45719" bIns="45719"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61089167"/>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FFFFFF"/>
        </a:solidFill>
        <a:effectLst/>
      </p:bgPr>
    </p:bg>
    <p:spTree>
      <p:nvGrpSpPr>
        <p:cNvPr id="1" name=""/>
        <p:cNvGrpSpPr/>
        <p:nvPr/>
      </p:nvGrpSpPr>
      <p:grpSpPr>
        <a:xfrm>
          <a:off x="0" y="0"/>
          <a:ext cx="0" cy="0"/>
          <a:chOff x="0" y="0"/>
          <a:chExt cx="0" cy="0"/>
        </a:xfrm>
      </p:grpSpPr>
      <p:sp>
        <p:nvSpPr>
          <p:cNvPr id="310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0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1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11"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431819919"/>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x">
  <p:cSld name="1_Section Header">
    <p:bg>
      <p:bgPr>
        <a:solidFill>
          <a:srgbClr val="FFFFFF"/>
        </a:solidFill>
        <a:effectLst/>
      </p:bgPr>
    </p:bg>
    <p:spTree>
      <p:nvGrpSpPr>
        <p:cNvPr id="1" name=""/>
        <p:cNvGrpSpPr/>
        <p:nvPr/>
      </p:nvGrpSpPr>
      <p:grpSpPr>
        <a:xfrm>
          <a:off x="0" y="0"/>
          <a:ext cx="0" cy="0"/>
          <a:chOff x="0" y="0"/>
          <a:chExt cx="0" cy="0"/>
        </a:xfrm>
      </p:grpSpPr>
      <p:sp>
        <p:nvSpPr>
          <p:cNvPr id="311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1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2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21" name="Title Text"/>
          <p:cNvSpPr txBox="1">
            <a:spLocks noGrp="1"/>
          </p:cNvSpPr>
          <p:nvPr>
            <p:ph type="title"/>
          </p:nvPr>
        </p:nvSpPr>
        <p:spPr>
          <a:xfrm>
            <a:off x="623888" y="1709739"/>
            <a:ext cx="7886700" cy="2852738"/>
          </a:xfrm>
          <a:prstGeom prst="rect">
            <a:avLst/>
          </a:prstGeom>
        </p:spPr>
        <p:txBody>
          <a:bodyPr lIns="45719" tIns="45719" rIns="45719" bIns="45719" anchor="b"/>
          <a:lstStyle>
            <a:lvl1pPr defTabSz="342900">
              <a:defRPr sz="4500" spc="-23">
                <a:solidFill>
                  <a:srgbClr val="009EE2"/>
                </a:solidFill>
                <a:latin typeface="Arial"/>
                <a:ea typeface="Arial"/>
                <a:cs typeface="Arial"/>
                <a:sym typeface="Arial"/>
              </a:defRPr>
            </a:lvl1pPr>
          </a:lstStyle>
          <a:p>
            <a:r>
              <a:t>Title Text</a:t>
            </a:r>
          </a:p>
        </p:txBody>
      </p:sp>
      <p:sp>
        <p:nvSpPr>
          <p:cNvPr id="3122"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342900">
              <a:spcBef>
                <a:spcPts val="413"/>
              </a:spcBef>
              <a:buSzTx/>
              <a:buNone/>
              <a:defRPr sz="1800" b="1" spc="-23">
                <a:solidFill>
                  <a:srgbClr val="888888"/>
                </a:solidFill>
                <a:latin typeface="Arial"/>
                <a:ea typeface="Arial"/>
                <a:cs typeface="Arial"/>
                <a:sym typeface="Arial"/>
              </a:defRPr>
            </a:lvl1pPr>
            <a:lvl2pPr marL="0" indent="342900" defTabSz="342900">
              <a:spcBef>
                <a:spcPts val="413"/>
              </a:spcBef>
              <a:buSzTx/>
              <a:buNone/>
              <a:defRPr sz="1800" b="1" spc="-23">
                <a:solidFill>
                  <a:srgbClr val="888888"/>
                </a:solidFill>
                <a:latin typeface="Arial"/>
                <a:ea typeface="Arial"/>
                <a:cs typeface="Arial"/>
                <a:sym typeface="Arial"/>
              </a:defRPr>
            </a:lvl2pPr>
            <a:lvl3pPr marL="0" indent="685800" defTabSz="342900">
              <a:spcBef>
                <a:spcPts val="413"/>
              </a:spcBef>
              <a:buSzTx/>
              <a:buNone/>
              <a:defRPr sz="1800" b="1" spc="-23">
                <a:solidFill>
                  <a:srgbClr val="888888"/>
                </a:solidFill>
                <a:latin typeface="Arial"/>
                <a:ea typeface="Arial"/>
                <a:cs typeface="Arial"/>
                <a:sym typeface="Arial"/>
              </a:defRPr>
            </a:lvl3pPr>
            <a:lvl4pPr marL="0" indent="1028700" defTabSz="342900">
              <a:spcBef>
                <a:spcPts val="413"/>
              </a:spcBef>
              <a:buSzTx/>
              <a:buNone/>
              <a:defRPr sz="1800" b="1" spc="-23">
                <a:solidFill>
                  <a:srgbClr val="888888"/>
                </a:solidFill>
                <a:latin typeface="Arial"/>
                <a:ea typeface="Arial"/>
                <a:cs typeface="Arial"/>
                <a:sym typeface="Arial"/>
              </a:defRPr>
            </a:lvl4pPr>
            <a:lvl5pPr marL="0" indent="1371600" defTabSz="342900">
              <a:spcBef>
                <a:spcPts val="413"/>
              </a:spcBef>
              <a:buSzTx/>
              <a:buNone/>
              <a:defRPr sz="1800" b="1" spc="-23">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66623708"/>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x">
  <p:cSld name="3_Title &amp; Subtitle">
    <p:bg>
      <p:bgPr>
        <a:solidFill>
          <a:srgbClr val="152835"/>
        </a:solidFill>
        <a:effectLst/>
      </p:bgPr>
    </p:bg>
    <p:spTree>
      <p:nvGrpSpPr>
        <p:cNvPr id="1" name=""/>
        <p:cNvGrpSpPr/>
        <p:nvPr/>
      </p:nvGrpSpPr>
      <p:grpSpPr>
        <a:xfrm>
          <a:off x="0" y="0"/>
          <a:ext cx="0" cy="0"/>
          <a:chOff x="0" y="0"/>
          <a:chExt cx="0" cy="0"/>
        </a:xfrm>
      </p:grpSpPr>
      <p:pic>
        <p:nvPicPr>
          <p:cNvPr id="3129"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3130"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31"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132"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09564199"/>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x">
  <p:cSld name="2_TItle Page 2">
    <p:bg>
      <p:bgPr>
        <a:solidFill>
          <a:srgbClr val="10202F"/>
        </a:solidFill>
        <a:effectLst/>
      </p:bgPr>
    </p:bg>
    <p:spTree>
      <p:nvGrpSpPr>
        <p:cNvPr id="1" name=""/>
        <p:cNvGrpSpPr/>
        <p:nvPr/>
      </p:nvGrpSpPr>
      <p:grpSpPr>
        <a:xfrm>
          <a:off x="0" y="0"/>
          <a:ext cx="0" cy="0"/>
          <a:chOff x="0" y="0"/>
          <a:chExt cx="0" cy="0"/>
        </a:xfrm>
      </p:grpSpPr>
      <p:sp>
        <p:nvSpPr>
          <p:cNvPr id="3140"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41"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42"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314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76015703"/>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x">
  <p:cSld name="Title Page 3">
    <p:bg>
      <p:bgPr>
        <a:solidFill>
          <a:srgbClr val="57A9FD"/>
        </a:solidFill>
        <a:effectLst/>
      </p:bgPr>
    </p:bg>
    <p:spTree>
      <p:nvGrpSpPr>
        <p:cNvPr id="1" name=""/>
        <p:cNvGrpSpPr/>
        <p:nvPr/>
      </p:nvGrpSpPr>
      <p:grpSpPr>
        <a:xfrm>
          <a:off x="0" y="0"/>
          <a:ext cx="0" cy="0"/>
          <a:chOff x="0" y="0"/>
          <a:chExt cx="0" cy="0"/>
        </a:xfrm>
      </p:grpSpPr>
      <p:pic>
        <p:nvPicPr>
          <p:cNvPr id="3150"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3151"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3152"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3153"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154"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155"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3156"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3157"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158"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46863011"/>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Title Slide 4">
    <p:bg>
      <p:bgPr>
        <a:solidFill>
          <a:srgbClr val="FFFFFF"/>
        </a:solidFill>
        <a:effectLst/>
      </p:bgPr>
    </p:bg>
    <p:spTree>
      <p:nvGrpSpPr>
        <p:cNvPr id="1" name=""/>
        <p:cNvGrpSpPr/>
        <p:nvPr/>
      </p:nvGrpSpPr>
      <p:grpSpPr>
        <a:xfrm>
          <a:off x="0" y="0"/>
          <a:ext cx="0" cy="0"/>
          <a:chOff x="0" y="0"/>
          <a:chExt cx="0" cy="0"/>
        </a:xfrm>
      </p:grpSpPr>
      <p:sp>
        <p:nvSpPr>
          <p:cNvPr id="3165"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166"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67"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168"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3169"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170"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44813914"/>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x">
  <p:cSld name="2_Agenda 1">
    <p:bg>
      <p:bgPr>
        <a:solidFill>
          <a:srgbClr val="5296E8"/>
        </a:solidFill>
        <a:effectLst/>
      </p:bgPr>
    </p:bg>
    <p:spTree>
      <p:nvGrpSpPr>
        <p:cNvPr id="1" name=""/>
        <p:cNvGrpSpPr/>
        <p:nvPr/>
      </p:nvGrpSpPr>
      <p:grpSpPr>
        <a:xfrm>
          <a:off x="0" y="0"/>
          <a:ext cx="0" cy="0"/>
          <a:chOff x="0" y="0"/>
          <a:chExt cx="0" cy="0"/>
        </a:xfrm>
      </p:grpSpPr>
      <p:sp>
        <p:nvSpPr>
          <p:cNvPr id="3177"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78"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3179"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3180"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1"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2"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3183"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4"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5"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6"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3187"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8"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9"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0"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3191"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2"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3"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4"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3195"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6"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7"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8"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3199"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200"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201"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202"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3203"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3277646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 Thank You 3">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0"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71967721"/>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x">
  <p:cSld name="4_Agenda 2">
    <p:bg>
      <p:bgPr>
        <a:solidFill>
          <a:srgbClr val="FFFFFF"/>
        </a:solidFill>
        <a:effectLst/>
      </p:bgPr>
    </p:bg>
    <p:spTree>
      <p:nvGrpSpPr>
        <p:cNvPr id="1" name=""/>
        <p:cNvGrpSpPr/>
        <p:nvPr/>
      </p:nvGrpSpPr>
      <p:grpSpPr>
        <a:xfrm>
          <a:off x="0" y="0"/>
          <a:ext cx="0" cy="0"/>
          <a:chOff x="0" y="0"/>
          <a:chExt cx="0" cy="0"/>
        </a:xfrm>
      </p:grpSpPr>
      <p:sp>
        <p:nvSpPr>
          <p:cNvPr id="3210"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11"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2"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3"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4"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5"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6"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7"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8"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9"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0"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1"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2"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3"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4"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5"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6"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7"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3228"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60195755"/>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x">
  <p:cSld name="2_Section Divider 1">
    <p:bg>
      <p:bgPr>
        <a:solidFill>
          <a:srgbClr val="FFFFFF"/>
        </a:solidFill>
        <a:effectLst/>
      </p:bgPr>
    </p:bg>
    <p:spTree>
      <p:nvGrpSpPr>
        <p:cNvPr id="1" name=""/>
        <p:cNvGrpSpPr/>
        <p:nvPr/>
      </p:nvGrpSpPr>
      <p:grpSpPr>
        <a:xfrm>
          <a:off x="0" y="0"/>
          <a:ext cx="0" cy="0"/>
          <a:chOff x="0" y="0"/>
          <a:chExt cx="0" cy="0"/>
        </a:xfrm>
      </p:grpSpPr>
      <p:sp>
        <p:nvSpPr>
          <p:cNvPr id="3235"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23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37"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3238"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23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40"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4550885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x">
  <p:cSld name="2_Section Divider 2">
    <p:bg>
      <p:bgPr>
        <a:solidFill>
          <a:srgbClr val="FFFFFF"/>
        </a:solidFill>
        <a:effectLst/>
      </p:bgPr>
    </p:bg>
    <p:spTree>
      <p:nvGrpSpPr>
        <p:cNvPr id="1" name=""/>
        <p:cNvGrpSpPr/>
        <p:nvPr/>
      </p:nvGrpSpPr>
      <p:grpSpPr>
        <a:xfrm>
          <a:off x="0" y="0"/>
          <a:ext cx="0" cy="0"/>
          <a:chOff x="0" y="0"/>
          <a:chExt cx="0" cy="0"/>
        </a:xfrm>
      </p:grpSpPr>
      <p:sp>
        <p:nvSpPr>
          <p:cNvPr id="3247"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48"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49"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250"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25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5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18274922"/>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
  <p:cSld name="2_Section Divider 3">
    <p:bg>
      <p:bgPr>
        <a:solidFill>
          <a:srgbClr val="FFFFFF"/>
        </a:solidFill>
        <a:effectLst/>
      </p:bgPr>
    </p:bg>
    <p:spTree>
      <p:nvGrpSpPr>
        <p:cNvPr id="1" name=""/>
        <p:cNvGrpSpPr/>
        <p:nvPr/>
      </p:nvGrpSpPr>
      <p:grpSpPr>
        <a:xfrm>
          <a:off x="0" y="0"/>
          <a:ext cx="0" cy="0"/>
          <a:chOff x="0" y="0"/>
          <a:chExt cx="0" cy="0"/>
        </a:xfrm>
      </p:grpSpPr>
      <p:sp>
        <p:nvSpPr>
          <p:cNvPr id="32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60"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61"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62"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63"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3264"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76740952"/>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x">
  <p:cSld name="2_Section Divider 4">
    <p:bg>
      <p:bgPr>
        <a:solidFill>
          <a:srgbClr val="FFFFFF"/>
        </a:solidFill>
        <a:effectLst/>
      </p:bgPr>
    </p:bg>
    <p:spTree>
      <p:nvGrpSpPr>
        <p:cNvPr id="1" name=""/>
        <p:cNvGrpSpPr/>
        <p:nvPr/>
      </p:nvGrpSpPr>
      <p:grpSpPr>
        <a:xfrm>
          <a:off x="0" y="0"/>
          <a:ext cx="0" cy="0"/>
          <a:chOff x="0" y="0"/>
          <a:chExt cx="0" cy="0"/>
        </a:xfrm>
      </p:grpSpPr>
      <p:sp>
        <p:nvSpPr>
          <p:cNvPr id="3271"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3272"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73"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3274"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327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3276"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64351309"/>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x">
  <p:cSld name="Section Divider 5">
    <p:bg>
      <p:bgPr>
        <a:solidFill>
          <a:srgbClr val="57A9FD"/>
        </a:solidFill>
        <a:effectLst/>
      </p:bgPr>
    </p:bg>
    <p:spTree>
      <p:nvGrpSpPr>
        <p:cNvPr id="1" name=""/>
        <p:cNvGrpSpPr/>
        <p:nvPr/>
      </p:nvGrpSpPr>
      <p:grpSpPr>
        <a:xfrm>
          <a:off x="0" y="0"/>
          <a:ext cx="0" cy="0"/>
          <a:chOff x="0" y="0"/>
          <a:chExt cx="0" cy="0"/>
        </a:xfrm>
      </p:grpSpPr>
      <p:sp>
        <p:nvSpPr>
          <p:cNvPr id="3283"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3284"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47944823"/>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x">
  <p:cSld name="2_Specialty 1">
    <p:bg>
      <p:bgPr>
        <a:solidFill>
          <a:srgbClr val="FFFFFF"/>
        </a:solidFill>
        <a:effectLst/>
      </p:bgPr>
    </p:bg>
    <p:spTree>
      <p:nvGrpSpPr>
        <p:cNvPr id="1" name=""/>
        <p:cNvGrpSpPr/>
        <p:nvPr/>
      </p:nvGrpSpPr>
      <p:grpSpPr>
        <a:xfrm>
          <a:off x="0" y="0"/>
          <a:ext cx="0" cy="0"/>
          <a:chOff x="0" y="0"/>
          <a:chExt cx="0" cy="0"/>
        </a:xfrm>
      </p:grpSpPr>
      <p:sp>
        <p:nvSpPr>
          <p:cNvPr id="3291"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292"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293"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294"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295"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296"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329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98"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46623786"/>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x">
  <p:cSld name="2_Specialty 2">
    <p:bg>
      <p:bgPr>
        <a:solidFill>
          <a:srgbClr val="FFFFFF"/>
        </a:solidFill>
        <a:effectLst/>
      </p:bgPr>
    </p:bg>
    <p:spTree>
      <p:nvGrpSpPr>
        <p:cNvPr id="1" name=""/>
        <p:cNvGrpSpPr/>
        <p:nvPr/>
      </p:nvGrpSpPr>
      <p:grpSpPr>
        <a:xfrm>
          <a:off x="0" y="0"/>
          <a:ext cx="0" cy="0"/>
          <a:chOff x="0" y="0"/>
          <a:chExt cx="0" cy="0"/>
        </a:xfrm>
      </p:grpSpPr>
      <p:sp>
        <p:nvSpPr>
          <p:cNvPr id="3305"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306"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33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3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3310"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3311"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09609947"/>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cSld name="2_Specialty 3">
    <p:bg>
      <p:bgPr>
        <a:solidFill>
          <a:srgbClr val="57A9FD"/>
        </a:solidFill>
        <a:effectLst/>
      </p:bgPr>
    </p:bg>
    <p:spTree>
      <p:nvGrpSpPr>
        <p:cNvPr id="1" name=""/>
        <p:cNvGrpSpPr/>
        <p:nvPr/>
      </p:nvGrpSpPr>
      <p:grpSpPr>
        <a:xfrm>
          <a:off x="0" y="0"/>
          <a:ext cx="0" cy="0"/>
          <a:chOff x="0" y="0"/>
          <a:chExt cx="0" cy="0"/>
        </a:xfrm>
      </p:grpSpPr>
      <p:sp>
        <p:nvSpPr>
          <p:cNvPr id="3318"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19"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0"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1"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322"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3"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4"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325"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6"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7"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328"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9"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0"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331"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2"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3"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334"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5"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6"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337"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8"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9"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340"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41"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42"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343"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44"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0692263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x">
  <p:cSld name="Content 2">
    <p:bg>
      <p:bgPr>
        <a:solidFill>
          <a:srgbClr val="FFFFFF"/>
        </a:solidFill>
        <a:effectLst/>
      </p:bgPr>
    </p:bg>
    <p:spTree>
      <p:nvGrpSpPr>
        <p:cNvPr id="1" name=""/>
        <p:cNvGrpSpPr/>
        <p:nvPr/>
      </p:nvGrpSpPr>
      <p:grpSpPr>
        <a:xfrm>
          <a:off x="0" y="0"/>
          <a:ext cx="0" cy="0"/>
          <a:chOff x="0" y="0"/>
          <a:chExt cx="0" cy="0"/>
        </a:xfrm>
      </p:grpSpPr>
      <p:sp>
        <p:nvSpPr>
          <p:cNvPr id="3351"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52"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353"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354"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335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56"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439269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18732807"/>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x">
  <p:cSld name="2_Content 3">
    <p:bg>
      <p:bgPr>
        <a:solidFill>
          <a:srgbClr val="FFFFFF"/>
        </a:solidFill>
        <a:effectLst/>
      </p:bgPr>
    </p:bg>
    <p:spTree>
      <p:nvGrpSpPr>
        <p:cNvPr id="1" name=""/>
        <p:cNvGrpSpPr/>
        <p:nvPr/>
      </p:nvGrpSpPr>
      <p:grpSpPr>
        <a:xfrm>
          <a:off x="0" y="0"/>
          <a:ext cx="0" cy="0"/>
          <a:chOff x="0" y="0"/>
          <a:chExt cx="0" cy="0"/>
        </a:xfrm>
      </p:grpSpPr>
      <p:sp>
        <p:nvSpPr>
          <p:cNvPr id="3363"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64"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65"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66"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7"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68"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9"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0"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71"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73"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58351150"/>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x">
  <p:cSld name="2_Content 4">
    <p:bg>
      <p:bgPr>
        <a:solidFill>
          <a:srgbClr val="FFFFFF"/>
        </a:solidFill>
        <a:effectLst/>
      </p:bgPr>
    </p:bg>
    <p:spTree>
      <p:nvGrpSpPr>
        <p:cNvPr id="1" name=""/>
        <p:cNvGrpSpPr/>
        <p:nvPr/>
      </p:nvGrpSpPr>
      <p:grpSpPr>
        <a:xfrm>
          <a:off x="0" y="0"/>
          <a:ext cx="0" cy="0"/>
          <a:chOff x="0" y="0"/>
          <a:chExt cx="0" cy="0"/>
        </a:xfrm>
      </p:grpSpPr>
      <p:sp>
        <p:nvSpPr>
          <p:cNvPr id="3380"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8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82"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83"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84"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338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85391357"/>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x">
  <p:cSld name="2_Content 5">
    <p:bg>
      <p:bgPr>
        <a:solidFill>
          <a:srgbClr val="FFFFFF"/>
        </a:solidFill>
        <a:effectLst/>
      </p:bgPr>
    </p:bg>
    <p:spTree>
      <p:nvGrpSpPr>
        <p:cNvPr id="1" name=""/>
        <p:cNvGrpSpPr/>
        <p:nvPr/>
      </p:nvGrpSpPr>
      <p:grpSpPr>
        <a:xfrm>
          <a:off x="0" y="0"/>
          <a:ext cx="0" cy="0"/>
          <a:chOff x="0" y="0"/>
          <a:chExt cx="0" cy="0"/>
        </a:xfrm>
      </p:grpSpPr>
      <p:sp>
        <p:nvSpPr>
          <p:cNvPr id="339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9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399"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00"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3401"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0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09"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00514517"/>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x">
  <p:cSld name="Content 6">
    <p:bg>
      <p:bgPr>
        <a:solidFill>
          <a:srgbClr val="FFFFFF"/>
        </a:solidFill>
        <a:effectLst/>
      </p:bgPr>
    </p:bg>
    <p:spTree>
      <p:nvGrpSpPr>
        <p:cNvPr id="1" name=""/>
        <p:cNvGrpSpPr/>
        <p:nvPr/>
      </p:nvGrpSpPr>
      <p:grpSpPr>
        <a:xfrm>
          <a:off x="0" y="0"/>
          <a:ext cx="0" cy="0"/>
          <a:chOff x="0" y="0"/>
          <a:chExt cx="0" cy="0"/>
        </a:xfrm>
      </p:grpSpPr>
      <p:sp>
        <p:nvSpPr>
          <p:cNvPr id="341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417"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18"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419"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20"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21"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2"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3"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32488008"/>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x">
  <p:cSld name="2_Content 7">
    <p:bg>
      <p:bgPr>
        <a:solidFill>
          <a:srgbClr val="FFFFFF"/>
        </a:solidFill>
        <a:effectLst/>
      </p:bgPr>
    </p:bg>
    <p:spTree>
      <p:nvGrpSpPr>
        <p:cNvPr id="1" name=""/>
        <p:cNvGrpSpPr/>
        <p:nvPr/>
      </p:nvGrpSpPr>
      <p:grpSpPr>
        <a:xfrm>
          <a:off x="0" y="0"/>
          <a:ext cx="0" cy="0"/>
          <a:chOff x="0" y="0"/>
          <a:chExt cx="0" cy="0"/>
        </a:xfrm>
      </p:grpSpPr>
      <p:sp>
        <p:nvSpPr>
          <p:cNvPr id="3430"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31"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32"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3"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4"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5"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6"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7"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8"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9"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40"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41"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84341412"/>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x">
  <p:cSld name="2_Content 8">
    <p:bg>
      <p:bgPr>
        <a:solidFill>
          <a:srgbClr val="FFFFFF"/>
        </a:solidFill>
        <a:effectLst/>
      </p:bgPr>
    </p:bg>
    <p:spTree>
      <p:nvGrpSpPr>
        <p:cNvPr id="1" name=""/>
        <p:cNvGrpSpPr/>
        <p:nvPr/>
      </p:nvGrpSpPr>
      <p:grpSpPr>
        <a:xfrm>
          <a:off x="0" y="0"/>
          <a:ext cx="0" cy="0"/>
          <a:chOff x="0" y="0"/>
          <a:chExt cx="0" cy="0"/>
        </a:xfrm>
      </p:grpSpPr>
      <p:sp>
        <p:nvSpPr>
          <p:cNvPr id="3448"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49"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3450"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1"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2"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3"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4"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5"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5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27871333"/>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
  <p:cSld name="2_Content 9">
    <p:bg>
      <p:bgPr>
        <a:solidFill>
          <a:srgbClr val="FFFFFF"/>
        </a:solidFill>
        <a:effectLst/>
      </p:bgPr>
    </p:bg>
    <p:spTree>
      <p:nvGrpSpPr>
        <p:cNvPr id="1" name=""/>
        <p:cNvGrpSpPr/>
        <p:nvPr/>
      </p:nvGrpSpPr>
      <p:grpSpPr>
        <a:xfrm>
          <a:off x="0" y="0"/>
          <a:ext cx="0" cy="0"/>
          <a:chOff x="0" y="0"/>
          <a:chExt cx="0" cy="0"/>
        </a:xfrm>
      </p:grpSpPr>
      <p:sp>
        <p:nvSpPr>
          <p:cNvPr id="3464"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65"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6"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7"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8"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9"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70"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471"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472"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473"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74"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75"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47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7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44369978"/>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
  <p:cSld name="2_Content 10">
    <p:bg>
      <p:bgPr>
        <a:solidFill>
          <a:srgbClr val="FFFFFF"/>
        </a:solidFill>
        <a:effectLst/>
      </p:bgPr>
    </p:bg>
    <p:spTree>
      <p:nvGrpSpPr>
        <p:cNvPr id="1" name=""/>
        <p:cNvGrpSpPr/>
        <p:nvPr/>
      </p:nvGrpSpPr>
      <p:grpSpPr>
        <a:xfrm>
          <a:off x="0" y="0"/>
          <a:ext cx="0" cy="0"/>
          <a:chOff x="0" y="0"/>
          <a:chExt cx="0" cy="0"/>
        </a:xfrm>
      </p:grpSpPr>
      <p:sp>
        <p:nvSpPr>
          <p:cNvPr id="3484"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8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86"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7"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88"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9"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0"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1"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2"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3"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4"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5"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6"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7"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98"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99"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00"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85607307"/>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x">
  <p:cSld name="2_Content 11">
    <p:bg>
      <p:bgPr>
        <a:solidFill>
          <a:srgbClr val="FFFFFF"/>
        </a:solidFill>
        <a:effectLst/>
      </p:bgPr>
    </p:bg>
    <p:spTree>
      <p:nvGrpSpPr>
        <p:cNvPr id="1" name=""/>
        <p:cNvGrpSpPr/>
        <p:nvPr/>
      </p:nvGrpSpPr>
      <p:grpSpPr>
        <a:xfrm>
          <a:off x="0" y="0"/>
          <a:ext cx="0" cy="0"/>
          <a:chOff x="0" y="0"/>
          <a:chExt cx="0" cy="0"/>
        </a:xfrm>
      </p:grpSpPr>
      <p:sp>
        <p:nvSpPr>
          <p:cNvPr id="350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08"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09"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10"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511"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12"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21038233"/>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tx">
  <p:cSld name="Content 12">
    <p:bg>
      <p:bgPr>
        <a:solidFill>
          <a:srgbClr val="FFFFFF"/>
        </a:solidFill>
        <a:effectLst/>
      </p:bgPr>
    </p:bg>
    <p:spTree>
      <p:nvGrpSpPr>
        <p:cNvPr id="1" name=""/>
        <p:cNvGrpSpPr/>
        <p:nvPr/>
      </p:nvGrpSpPr>
      <p:grpSpPr>
        <a:xfrm>
          <a:off x="0" y="0"/>
          <a:ext cx="0" cy="0"/>
          <a:chOff x="0" y="0"/>
          <a:chExt cx="0" cy="0"/>
        </a:xfrm>
      </p:grpSpPr>
      <p:sp>
        <p:nvSpPr>
          <p:cNvPr id="351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20"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3521"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22"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3523"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524"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25"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6452807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33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41245194"/>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x">
  <p:cSld name="10_BLANK">
    <p:bg>
      <p:bgPr>
        <a:solidFill>
          <a:srgbClr val="FFFFFF"/>
        </a:solidFill>
        <a:effectLst/>
      </p:bgPr>
    </p:bg>
    <p:spTree>
      <p:nvGrpSpPr>
        <p:cNvPr id="1" name=""/>
        <p:cNvGrpSpPr/>
        <p:nvPr/>
      </p:nvGrpSpPr>
      <p:grpSpPr>
        <a:xfrm>
          <a:off x="0" y="0"/>
          <a:ext cx="0" cy="0"/>
          <a:chOff x="0" y="0"/>
          <a:chExt cx="0" cy="0"/>
        </a:xfrm>
      </p:grpSpPr>
      <p:sp>
        <p:nvSpPr>
          <p:cNvPr id="3532"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25757093"/>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x">
  <p:cSld name="Thank You 2">
    <p:bg>
      <p:bgPr>
        <a:solidFill>
          <a:srgbClr val="FFFFFF"/>
        </a:solidFill>
        <a:effectLst/>
      </p:bgPr>
    </p:bg>
    <p:spTree>
      <p:nvGrpSpPr>
        <p:cNvPr id="1" name=""/>
        <p:cNvGrpSpPr/>
        <p:nvPr/>
      </p:nvGrpSpPr>
      <p:grpSpPr>
        <a:xfrm>
          <a:off x="0" y="0"/>
          <a:ext cx="0" cy="0"/>
          <a:chOff x="0" y="0"/>
          <a:chExt cx="0" cy="0"/>
        </a:xfrm>
      </p:grpSpPr>
      <p:sp>
        <p:nvSpPr>
          <p:cNvPr id="3539"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01199721"/>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
  <p:cSld name="4_ Thank You 1">
    <p:bg>
      <p:bgPr>
        <a:solidFill>
          <a:srgbClr val="57A9FD"/>
        </a:solidFill>
        <a:effectLst/>
      </p:bgPr>
    </p:bg>
    <p:spTree>
      <p:nvGrpSpPr>
        <p:cNvPr id="1" name=""/>
        <p:cNvGrpSpPr/>
        <p:nvPr/>
      </p:nvGrpSpPr>
      <p:grpSpPr>
        <a:xfrm>
          <a:off x="0" y="0"/>
          <a:ext cx="0" cy="0"/>
          <a:chOff x="0" y="0"/>
          <a:chExt cx="0" cy="0"/>
        </a:xfrm>
      </p:grpSpPr>
      <p:sp>
        <p:nvSpPr>
          <p:cNvPr id="3547"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29954316"/>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1_Template Holder">
    <p:bg>
      <p:bgPr>
        <a:solidFill>
          <a:srgbClr val="FFFFFF"/>
        </a:solidFill>
        <a:effectLst/>
      </p:bgPr>
    </p:bg>
    <p:spTree>
      <p:nvGrpSpPr>
        <p:cNvPr id="1" name=""/>
        <p:cNvGrpSpPr/>
        <p:nvPr/>
      </p:nvGrpSpPr>
      <p:grpSpPr>
        <a:xfrm>
          <a:off x="0" y="0"/>
          <a:ext cx="0" cy="0"/>
          <a:chOff x="0" y="0"/>
          <a:chExt cx="0" cy="0"/>
        </a:xfrm>
      </p:grpSpPr>
      <p:sp>
        <p:nvSpPr>
          <p:cNvPr id="3555"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3556"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18758404"/>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1_Content 2">
    <p:bg>
      <p:bgPr>
        <a:solidFill>
          <a:srgbClr val="FFFFFF"/>
        </a:solidFill>
        <a:effectLst/>
      </p:bgPr>
    </p:bg>
    <p:spTree>
      <p:nvGrpSpPr>
        <p:cNvPr id="1" name=""/>
        <p:cNvGrpSpPr/>
        <p:nvPr/>
      </p:nvGrpSpPr>
      <p:grpSpPr>
        <a:xfrm>
          <a:off x="0" y="0"/>
          <a:ext cx="0" cy="0"/>
          <a:chOff x="0" y="0"/>
          <a:chExt cx="0" cy="0"/>
        </a:xfrm>
      </p:grpSpPr>
      <p:sp>
        <p:nvSpPr>
          <p:cNvPr id="356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564"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565"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566"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356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568"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30454525"/>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1_Content 6">
    <p:bg>
      <p:bgPr>
        <a:solidFill>
          <a:srgbClr val="FFFFFF"/>
        </a:solidFill>
        <a:effectLst/>
      </p:bgPr>
    </p:bg>
    <p:spTree>
      <p:nvGrpSpPr>
        <p:cNvPr id="1" name=""/>
        <p:cNvGrpSpPr/>
        <p:nvPr/>
      </p:nvGrpSpPr>
      <p:grpSpPr>
        <a:xfrm>
          <a:off x="0" y="0"/>
          <a:ext cx="0" cy="0"/>
          <a:chOff x="0" y="0"/>
          <a:chExt cx="0" cy="0"/>
        </a:xfrm>
      </p:grpSpPr>
      <p:sp>
        <p:nvSpPr>
          <p:cNvPr id="357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57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577"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57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57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8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1687157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Title and Blank">
    <p:bg>
      <p:bgPr>
        <a:solidFill>
          <a:srgbClr val="57A9FD"/>
        </a:solidFill>
        <a:effectLst/>
      </p:bgPr>
    </p:bg>
    <p:spTree>
      <p:nvGrpSpPr>
        <p:cNvPr id="1" name=""/>
        <p:cNvGrpSpPr/>
        <p:nvPr/>
      </p:nvGrpSpPr>
      <p:grpSpPr>
        <a:xfrm>
          <a:off x="0" y="0"/>
          <a:ext cx="0" cy="0"/>
          <a:chOff x="0" y="0"/>
          <a:chExt cx="0" cy="0"/>
        </a:xfrm>
      </p:grpSpPr>
      <p:pic>
        <p:nvPicPr>
          <p:cNvPr id="3589"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3590"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3591"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3592"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593"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594"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3595"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359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89371673"/>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x">
  <p:cSld name="3_Content 11">
    <p:bg>
      <p:bgPr>
        <a:solidFill>
          <a:srgbClr val="FFFFFF"/>
        </a:solidFill>
        <a:effectLst/>
      </p:bgPr>
    </p:bg>
    <p:spTree>
      <p:nvGrpSpPr>
        <p:cNvPr id="1" name=""/>
        <p:cNvGrpSpPr/>
        <p:nvPr/>
      </p:nvGrpSpPr>
      <p:grpSpPr>
        <a:xfrm>
          <a:off x="0" y="0"/>
          <a:ext cx="0" cy="0"/>
          <a:chOff x="0" y="0"/>
          <a:chExt cx="0" cy="0"/>
        </a:xfrm>
      </p:grpSpPr>
      <p:sp>
        <p:nvSpPr>
          <p:cNvPr id="360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604"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3605"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3606"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607"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608"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35951314"/>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x">
  <p:cSld name="4_Title &amp; Subtitle">
    <p:bg>
      <p:bgPr>
        <a:solidFill>
          <a:srgbClr val="FFFFFF"/>
        </a:solidFill>
        <a:effectLst/>
      </p:bgPr>
    </p:bg>
    <p:spTree>
      <p:nvGrpSpPr>
        <p:cNvPr id="1" name=""/>
        <p:cNvGrpSpPr/>
        <p:nvPr/>
      </p:nvGrpSpPr>
      <p:grpSpPr>
        <a:xfrm>
          <a:off x="0" y="0"/>
          <a:ext cx="0" cy="0"/>
          <a:chOff x="0" y="0"/>
          <a:chExt cx="0" cy="0"/>
        </a:xfrm>
      </p:grpSpPr>
      <p:sp>
        <p:nvSpPr>
          <p:cNvPr id="3615"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3616"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46568005"/>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x">
  <p:cSld name="1_Title Slide 4">
    <p:bg>
      <p:bgPr>
        <a:solidFill>
          <a:srgbClr val="FFFFFF"/>
        </a:solidFill>
        <a:effectLst/>
      </p:bgPr>
    </p:bg>
    <p:spTree>
      <p:nvGrpSpPr>
        <p:cNvPr id="1" name=""/>
        <p:cNvGrpSpPr/>
        <p:nvPr/>
      </p:nvGrpSpPr>
      <p:grpSpPr>
        <a:xfrm>
          <a:off x="0" y="0"/>
          <a:ext cx="0" cy="0"/>
          <a:chOff x="0" y="0"/>
          <a:chExt cx="0" cy="0"/>
        </a:xfrm>
      </p:grpSpPr>
      <p:sp>
        <p:nvSpPr>
          <p:cNvPr id="3624"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625"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26"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627"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0177470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olid Blue w/Photo">
    <p:spTree>
      <p:nvGrpSpPr>
        <p:cNvPr id="1" name=""/>
        <p:cNvGrpSpPr/>
        <p:nvPr/>
      </p:nvGrpSpPr>
      <p:grpSpPr>
        <a:xfrm>
          <a:off x="0" y="0"/>
          <a:ext cx="0" cy="0"/>
          <a:chOff x="0" y="0"/>
          <a:chExt cx="0" cy="0"/>
        </a:xfrm>
      </p:grpSpPr>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0220018"/>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
  <p:cSld name="3_Specialty 3">
    <p:bg>
      <p:bgPr>
        <a:solidFill>
          <a:srgbClr val="57A9FD"/>
        </a:solidFill>
        <a:effectLst/>
      </p:bgPr>
    </p:bg>
    <p:spTree>
      <p:nvGrpSpPr>
        <p:cNvPr id="1" name=""/>
        <p:cNvGrpSpPr/>
        <p:nvPr/>
      </p:nvGrpSpPr>
      <p:grpSpPr>
        <a:xfrm>
          <a:off x="0" y="0"/>
          <a:ext cx="0" cy="0"/>
          <a:chOff x="0" y="0"/>
          <a:chExt cx="0" cy="0"/>
        </a:xfrm>
      </p:grpSpPr>
      <p:sp>
        <p:nvSpPr>
          <p:cNvPr id="3634"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5"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6"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37"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638"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9"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0"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641"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2"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3"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644"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5"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6"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647"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8"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9"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650"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1"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2"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653"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4"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5"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656"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7"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8"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6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660"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37991696"/>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x">
  <p:cSld name="5_Title &amp; Subtitle">
    <p:bg>
      <p:bgPr>
        <a:solidFill>
          <a:srgbClr val="FFFFFF"/>
        </a:solidFill>
        <a:effectLst/>
      </p:bgPr>
    </p:bg>
    <p:spTree>
      <p:nvGrpSpPr>
        <p:cNvPr id="1" name=""/>
        <p:cNvGrpSpPr/>
        <p:nvPr/>
      </p:nvGrpSpPr>
      <p:grpSpPr>
        <a:xfrm>
          <a:off x="0" y="0"/>
          <a:ext cx="0" cy="0"/>
          <a:chOff x="0" y="0"/>
          <a:chExt cx="0" cy="0"/>
        </a:xfrm>
      </p:grpSpPr>
      <p:sp>
        <p:nvSpPr>
          <p:cNvPr id="3667"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3668"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69"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29142398"/>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x">
  <p:cSld name="2_Content Slide 3 copy">
    <p:bg>
      <p:bgPr>
        <a:solidFill>
          <a:srgbClr val="FFFFFF"/>
        </a:solidFill>
        <a:effectLst/>
      </p:bgPr>
    </p:bg>
    <p:spTree>
      <p:nvGrpSpPr>
        <p:cNvPr id="1" name=""/>
        <p:cNvGrpSpPr/>
        <p:nvPr/>
      </p:nvGrpSpPr>
      <p:grpSpPr>
        <a:xfrm>
          <a:off x="0" y="0"/>
          <a:ext cx="0" cy="0"/>
          <a:chOff x="0" y="0"/>
          <a:chExt cx="0" cy="0"/>
        </a:xfrm>
      </p:grpSpPr>
      <p:sp>
        <p:nvSpPr>
          <p:cNvPr id="3676"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77"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3678"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3679"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3680"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3681"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3682"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683"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684"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3685"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3686"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3687"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3688"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3689"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3690"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3691"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3692"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2286210"/>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x">
  <p:cSld name="5_ Thank You 1">
    <p:bg>
      <p:bgPr>
        <a:solidFill>
          <a:srgbClr val="57A9FD"/>
        </a:solidFill>
        <a:effectLst/>
      </p:bgPr>
    </p:bg>
    <p:spTree>
      <p:nvGrpSpPr>
        <p:cNvPr id="1" name=""/>
        <p:cNvGrpSpPr/>
        <p:nvPr/>
      </p:nvGrpSpPr>
      <p:grpSpPr>
        <a:xfrm>
          <a:off x="0" y="0"/>
          <a:ext cx="0" cy="0"/>
          <a:chOff x="0" y="0"/>
          <a:chExt cx="0" cy="0"/>
        </a:xfrm>
      </p:grpSpPr>
      <p:sp>
        <p:nvSpPr>
          <p:cNvPr id="369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65721369"/>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x">
  <p:cSld name="3_Section Divider 2">
    <p:bg>
      <p:bgPr>
        <a:solidFill>
          <a:srgbClr val="FFFFFF"/>
        </a:solidFill>
        <a:effectLst/>
      </p:bgPr>
    </p:bg>
    <p:spTree>
      <p:nvGrpSpPr>
        <p:cNvPr id="1" name=""/>
        <p:cNvGrpSpPr/>
        <p:nvPr/>
      </p:nvGrpSpPr>
      <p:grpSpPr>
        <a:xfrm>
          <a:off x="0" y="0"/>
          <a:ext cx="0" cy="0"/>
          <a:chOff x="0" y="0"/>
          <a:chExt cx="0" cy="0"/>
        </a:xfrm>
      </p:grpSpPr>
      <p:sp>
        <p:nvSpPr>
          <p:cNvPr id="3707"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3708"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709"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710"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711"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71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92302332"/>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1_ Thank You 2">
    <p:bg>
      <p:bgPr>
        <a:solidFill>
          <a:srgbClr val="0F3659"/>
        </a:solidFill>
        <a:effectLst/>
      </p:bgPr>
    </p:bg>
    <p:spTree>
      <p:nvGrpSpPr>
        <p:cNvPr id="1" name=""/>
        <p:cNvGrpSpPr/>
        <p:nvPr/>
      </p:nvGrpSpPr>
      <p:grpSpPr>
        <a:xfrm>
          <a:off x="0" y="0"/>
          <a:ext cx="0" cy="0"/>
          <a:chOff x="0" y="0"/>
          <a:chExt cx="0" cy="0"/>
        </a:xfrm>
      </p:grpSpPr>
      <p:sp>
        <p:nvSpPr>
          <p:cNvPr id="371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03289776"/>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3_ Thank You 4">
    <p:bg>
      <p:bgPr>
        <a:solidFill>
          <a:srgbClr val="FFFFFF"/>
        </a:solidFill>
        <a:effectLst/>
      </p:bgPr>
    </p:bg>
    <p:spTree>
      <p:nvGrpSpPr>
        <p:cNvPr id="1" name=""/>
        <p:cNvGrpSpPr/>
        <p:nvPr/>
      </p:nvGrpSpPr>
      <p:grpSpPr>
        <a:xfrm>
          <a:off x="0" y="0"/>
          <a:ext cx="0" cy="0"/>
          <a:chOff x="0" y="0"/>
          <a:chExt cx="0" cy="0"/>
        </a:xfrm>
      </p:grpSpPr>
      <p:sp>
        <p:nvSpPr>
          <p:cNvPr id="37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22476795"/>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x">
  <p:cSld name="3_Divider 4">
    <p:bg>
      <p:bgPr>
        <a:solidFill>
          <a:srgbClr val="000000"/>
        </a:solidFill>
        <a:effectLst/>
      </p:bgPr>
    </p:bg>
    <p:spTree>
      <p:nvGrpSpPr>
        <p:cNvPr id="1" name=""/>
        <p:cNvGrpSpPr/>
        <p:nvPr/>
      </p:nvGrpSpPr>
      <p:grpSpPr>
        <a:xfrm>
          <a:off x="0" y="0"/>
          <a:ext cx="0" cy="0"/>
          <a:chOff x="0" y="0"/>
          <a:chExt cx="0" cy="0"/>
        </a:xfrm>
      </p:grpSpPr>
      <p:sp>
        <p:nvSpPr>
          <p:cNvPr id="3735"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3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73427765"/>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x">
  <p:cSld name="3_Content Slide 3 copy">
    <p:bg>
      <p:bgPr>
        <a:solidFill>
          <a:srgbClr val="FFFFFF"/>
        </a:solidFill>
        <a:effectLst/>
      </p:bgPr>
    </p:bg>
    <p:spTree>
      <p:nvGrpSpPr>
        <p:cNvPr id="1" name=""/>
        <p:cNvGrpSpPr/>
        <p:nvPr/>
      </p:nvGrpSpPr>
      <p:grpSpPr>
        <a:xfrm>
          <a:off x="0" y="0"/>
          <a:ext cx="0" cy="0"/>
          <a:chOff x="0" y="0"/>
          <a:chExt cx="0" cy="0"/>
        </a:xfrm>
      </p:grpSpPr>
      <p:sp>
        <p:nvSpPr>
          <p:cNvPr id="37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44"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5"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6"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7"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8"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9"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750"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751"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752"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753"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4"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5"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6"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7"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8"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20007155"/>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x">
  <p:cSld name="4_Content 11">
    <p:bg>
      <p:bgPr>
        <a:solidFill>
          <a:srgbClr val="FFFFFF"/>
        </a:solidFill>
        <a:effectLst/>
      </p:bgPr>
    </p:bg>
    <p:spTree>
      <p:nvGrpSpPr>
        <p:cNvPr id="1" name=""/>
        <p:cNvGrpSpPr/>
        <p:nvPr/>
      </p:nvGrpSpPr>
      <p:grpSpPr>
        <a:xfrm>
          <a:off x="0" y="0"/>
          <a:ext cx="0" cy="0"/>
          <a:chOff x="0" y="0"/>
          <a:chExt cx="0" cy="0"/>
        </a:xfrm>
      </p:grpSpPr>
      <p:sp>
        <p:nvSpPr>
          <p:cNvPr id="376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376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68"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376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770"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377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3354595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350" name="Slide Number"/>
          <p:cNvSpPr txBox="1">
            <a:spLocks noGrp="1"/>
          </p:cNvSpPr>
          <p:nvPr>
            <p:ph type="sldNum" sz="quarter" idx="2"/>
          </p:nvPr>
        </p:nvSpPr>
        <p:spPr>
          <a:xfrm>
            <a:off x="7498172" y="635635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3382985"/>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FFFFFF"/>
        </a:solidFill>
        <a:effectLst/>
      </p:bgPr>
    </p:bg>
    <p:spTree>
      <p:nvGrpSpPr>
        <p:cNvPr id="1" name=""/>
        <p:cNvGrpSpPr/>
        <p:nvPr/>
      </p:nvGrpSpPr>
      <p:grpSpPr>
        <a:xfrm>
          <a:off x="0" y="0"/>
          <a:ext cx="0" cy="0"/>
          <a:chOff x="0" y="0"/>
          <a:chExt cx="0" cy="0"/>
        </a:xfrm>
      </p:grpSpPr>
      <p:sp>
        <p:nvSpPr>
          <p:cNvPr id="3778"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3779"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780"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3781"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3077976"/>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x">
  <p:cSld name="2_Divider 1">
    <p:bg>
      <p:bgPr>
        <a:solidFill>
          <a:srgbClr val="FFFFFF"/>
        </a:solidFill>
        <a:effectLst/>
      </p:bgPr>
    </p:bg>
    <p:spTree>
      <p:nvGrpSpPr>
        <p:cNvPr id="1" name=""/>
        <p:cNvGrpSpPr/>
        <p:nvPr/>
      </p:nvGrpSpPr>
      <p:grpSpPr>
        <a:xfrm>
          <a:off x="0" y="0"/>
          <a:ext cx="0" cy="0"/>
          <a:chOff x="0" y="0"/>
          <a:chExt cx="0" cy="0"/>
        </a:xfrm>
      </p:grpSpPr>
      <p:sp>
        <p:nvSpPr>
          <p:cNvPr id="3788"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789"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90"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3791"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79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79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58236730"/>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x">
  <p:cSld name="2_Specialty Slide 2">
    <p:bg>
      <p:bgPr>
        <a:solidFill>
          <a:srgbClr val="FFFFFF"/>
        </a:solidFill>
        <a:effectLst/>
      </p:bgPr>
    </p:bg>
    <p:spTree>
      <p:nvGrpSpPr>
        <p:cNvPr id="1" name=""/>
        <p:cNvGrpSpPr/>
        <p:nvPr/>
      </p:nvGrpSpPr>
      <p:grpSpPr>
        <a:xfrm>
          <a:off x="0" y="0"/>
          <a:ext cx="0" cy="0"/>
          <a:chOff x="0" y="0"/>
          <a:chExt cx="0" cy="0"/>
        </a:xfrm>
      </p:grpSpPr>
      <p:sp>
        <p:nvSpPr>
          <p:cNvPr id="3800"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80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02"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803"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3804"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380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60587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
  <p:cSld name="2_Content Slide 1">
    <p:bg>
      <p:bgPr>
        <a:solidFill>
          <a:srgbClr val="FFFFFF"/>
        </a:solidFill>
        <a:effectLst/>
      </p:bgPr>
    </p:bg>
    <p:spTree>
      <p:nvGrpSpPr>
        <p:cNvPr id="1" name=""/>
        <p:cNvGrpSpPr/>
        <p:nvPr/>
      </p:nvGrpSpPr>
      <p:grpSpPr>
        <a:xfrm>
          <a:off x="0" y="0"/>
          <a:ext cx="0" cy="0"/>
          <a:chOff x="0" y="0"/>
          <a:chExt cx="0" cy="0"/>
        </a:xfrm>
      </p:grpSpPr>
      <p:sp>
        <p:nvSpPr>
          <p:cNvPr id="3812"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13"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14"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5"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6"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7"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8"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9"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820"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3821"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3822"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21972077"/>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x">
  <p:cSld name="1_Content Slide 8">
    <p:bg>
      <p:bgPr>
        <a:solidFill>
          <a:srgbClr val="FFFFFF"/>
        </a:solidFill>
        <a:effectLst/>
      </p:bgPr>
    </p:bg>
    <p:spTree>
      <p:nvGrpSpPr>
        <p:cNvPr id="1" name=""/>
        <p:cNvGrpSpPr/>
        <p:nvPr/>
      </p:nvGrpSpPr>
      <p:grpSpPr>
        <a:xfrm>
          <a:off x="0" y="0"/>
          <a:ext cx="0" cy="0"/>
          <a:chOff x="0" y="0"/>
          <a:chExt cx="0" cy="0"/>
        </a:xfrm>
      </p:grpSpPr>
      <p:sp>
        <p:nvSpPr>
          <p:cNvPr id="3829"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30"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31"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832"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3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3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37089235"/>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tx">
  <p:cSld name="2_Content Slide 6">
    <p:bg>
      <p:bgPr>
        <a:solidFill>
          <a:srgbClr val="FFFFFF"/>
        </a:solidFill>
        <a:effectLst/>
      </p:bgPr>
    </p:bg>
    <p:spTree>
      <p:nvGrpSpPr>
        <p:cNvPr id="1" name=""/>
        <p:cNvGrpSpPr/>
        <p:nvPr/>
      </p:nvGrpSpPr>
      <p:grpSpPr>
        <a:xfrm>
          <a:off x="0" y="0"/>
          <a:ext cx="0" cy="0"/>
          <a:chOff x="0" y="0"/>
          <a:chExt cx="0" cy="0"/>
        </a:xfrm>
      </p:grpSpPr>
      <p:sp>
        <p:nvSpPr>
          <p:cNvPr id="384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42"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3"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4"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5"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6"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7"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848"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849"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850"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51"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3852"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5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5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07973283"/>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x">
  <p:cSld name="2_Content Slide 9">
    <p:bg>
      <p:bgPr>
        <a:solidFill>
          <a:srgbClr val="FFFFFF"/>
        </a:solidFill>
        <a:effectLst/>
      </p:bgPr>
    </p:bg>
    <p:spTree>
      <p:nvGrpSpPr>
        <p:cNvPr id="1" name=""/>
        <p:cNvGrpSpPr/>
        <p:nvPr/>
      </p:nvGrpSpPr>
      <p:grpSpPr>
        <a:xfrm>
          <a:off x="0" y="0"/>
          <a:ext cx="0" cy="0"/>
          <a:chOff x="0" y="0"/>
          <a:chExt cx="0" cy="0"/>
        </a:xfrm>
      </p:grpSpPr>
      <p:sp>
        <p:nvSpPr>
          <p:cNvPr id="386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62"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3"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3864"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5"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3866"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6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45141380"/>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x">
  <p:cSld name="5_Content Slide 3">
    <p:bg>
      <p:bgPr>
        <a:solidFill>
          <a:srgbClr val="FFFFFF"/>
        </a:solidFill>
        <a:effectLst/>
      </p:bgPr>
    </p:bg>
    <p:spTree>
      <p:nvGrpSpPr>
        <p:cNvPr id="1" name=""/>
        <p:cNvGrpSpPr/>
        <p:nvPr/>
      </p:nvGrpSpPr>
      <p:grpSpPr>
        <a:xfrm>
          <a:off x="0" y="0"/>
          <a:ext cx="0" cy="0"/>
          <a:chOff x="0" y="0"/>
          <a:chExt cx="0" cy="0"/>
        </a:xfrm>
      </p:grpSpPr>
      <p:sp>
        <p:nvSpPr>
          <p:cNvPr id="3874"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75"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6"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7"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8"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9"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0"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881"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882"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883"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3884"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5"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6"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7"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8"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9"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90"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9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60734648"/>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x">
  <p:cSld name="5_Agenda 2">
    <p:bg>
      <p:bgPr>
        <a:solidFill>
          <a:srgbClr val="FFFFFF"/>
        </a:solidFill>
        <a:effectLst/>
      </p:bgPr>
    </p:bg>
    <p:spTree>
      <p:nvGrpSpPr>
        <p:cNvPr id="1" name=""/>
        <p:cNvGrpSpPr/>
        <p:nvPr/>
      </p:nvGrpSpPr>
      <p:grpSpPr>
        <a:xfrm>
          <a:off x="0" y="0"/>
          <a:ext cx="0" cy="0"/>
          <a:chOff x="0" y="0"/>
          <a:chExt cx="0" cy="0"/>
        </a:xfrm>
      </p:grpSpPr>
      <p:sp>
        <p:nvSpPr>
          <p:cNvPr id="3898"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99"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3900"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3901"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3902"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3903"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4"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5"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6"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7"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3908"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3909"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3910"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3911"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2"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3"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4"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5"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391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9480259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x">
  <p:cSld name="11_Blank">
    <p:bg>
      <p:bgPr>
        <a:solidFill>
          <a:srgbClr val="FFFFFF"/>
        </a:solidFill>
        <a:effectLst/>
      </p:bgPr>
    </p:bg>
    <p:spTree>
      <p:nvGrpSpPr>
        <p:cNvPr id="1" name=""/>
        <p:cNvGrpSpPr/>
        <p:nvPr/>
      </p:nvGrpSpPr>
      <p:grpSpPr>
        <a:xfrm>
          <a:off x="0" y="0"/>
          <a:ext cx="0" cy="0"/>
          <a:chOff x="0" y="0"/>
          <a:chExt cx="0" cy="0"/>
        </a:xfrm>
      </p:grpSpPr>
      <p:sp>
        <p:nvSpPr>
          <p:cNvPr id="3923"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3924"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3925"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0732171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000000"/>
        </a:solidFill>
        <a:effectLst/>
      </p:bgPr>
    </p:bg>
    <p:spTree>
      <p:nvGrpSpPr>
        <p:cNvPr id="1" name=""/>
        <p:cNvGrpSpPr/>
        <p:nvPr/>
      </p:nvGrpSpPr>
      <p:grpSpPr>
        <a:xfrm>
          <a:off x="0" y="0"/>
          <a:ext cx="0" cy="0"/>
          <a:chOff x="0" y="0"/>
          <a:chExt cx="0" cy="0"/>
        </a:xfrm>
      </p:grpSpPr>
      <p:sp>
        <p:nvSpPr>
          <p:cNvPr id="35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35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txBox="1">
            <a:spLocks noGrp="1"/>
          </p:cNvSpPr>
          <p:nvPr>
            <p:ph type="sldNum" sz="quarter" idx="2"/>
          </p:nvPr>
        </p:nvSpPr>
        <p:spPr>
          <a:xfrm>
            <a:off x="8615773" y="6441552"/>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226879"/>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Date Stamp">
    <p:bg>
      <p:bgPr>
        <a:solidFill>
          <a:srgbClr val="FFFFFF"/>
        </a:solidFill>
        <a:effectLst/>
      </p:bgPr>
    </p:bg>
    <p:spTree>
      <p:nvGrpSpPr>
        <p:cNvPr id="1" name=""/>
        <p:cNvGrpSpPr/>
        <p:nvPr/>
      </p:nvGrpSpPr>
      <p:grpSpPr>
        <a:xfrm>
          <a:off x="0" y="0"/>
          <a:ext cx="0" cy="0"/>
          <a:chOff x="0" y="0"/>
          <a:chExt cx="0" cy="0"/>
        </a:xfrm>
      </p:grpSpPr>
      <p:sp>
        <p:nvSpPr>
          <p:cNvPr id="3932"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39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79315565"/>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FFFFFF"/>
        </a:solidFill>
        <a:effectLst/>
      </p:bgPr>
    </p:bg>
    <p:spTree>
      <p:nvGrpSpPr>
        <p:cNvPr id="1" name=""/>
        <p:cNvGrpSpPr/>
        <p:nvPr/>
      </p:nvGrpSpPr>
      <p:grpSpPr>
        <a:xfrm>
          <a:off x="0" y="0"/>
          <a:ext cx="0" cy="0"/>
          <a:chOff x="0" y="0"/>
          <a:chExt cx="0" cy="0"/>
        </a:xfrm>
      </p:grpSpPr>
      <p:sp>
        <p:nvSpPr>
          <p:cNvPr id="3940"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41"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42"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743088802"/>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FFFFFF"/>
        </a:solidFill>
        <a:effectLst/>
      </p:bgPr>
    </p:bg>
    <p:spTree>
      <p:nvGrpSpPr>
        <p:cNvPr id="1" name=""/>
        <p:cNvGrpSpPr/>
        <p:nvPr/>
      </p:nvGrpSpPr>
      <p:grpSpPr>
        <a:xfrm>
          <a:off x="0" y="0"/>
          <a:ext cx="0" cy="0"/>
          <a:chOff x="0" y="0"/>
          <a:chExt cx="0" cy="0"/>
        </a:xfrm>
      </p:grpSpPr>
      <p:sp>
        <p:nvSpPr>
          <p:cNvPr id="3949"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50"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51"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235331462"/>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rgbClr val="FFFFFF"/>
        </a:solidFill>
        <a:effectLst/>
      </p:bgPr>
    </p:bg>
    <p:spTree>
      <p:nvGrpSpPr>
        <p:cNvPr id="1" name=""/>
        <p:cNvGrpSpPr/>
        <p:nvPr/>
      </p:nvGrpSpPr>
      <p:grpSpPr>
        <a:xfrm>
          <a:off x="0" y="0"/>
          <a:ext cx="0" cy="0"/>
          <a:chOff x="0" y="0"/>
          <a:chExt cx="0" cy="0"/>
        </a:xfrm>
      </p:grpSpPr>
      <p:grpSp>
        <p:nvGrpSpPr>
          <p:cNvPr id="3968" name="Group 79"/>
          <p:cNvGrpSpPr/>
          <p:nvPr/>
        </p:nvGrpSpPr>
        <p:grpSpPr>
          <a:xfrm>
            <a:off x="1333499" y="3663949"/>
            <a:ext cx="6473431" cy="2220916"/>
            <a:chOff x="0" y="-1"/>
            <a:chExt cx="17262480" cy="4441830"/>
          </a:xfrm>
        </p:grpSpPr>
        <p:sp>
          <p:nvSpPr>
            <p:cNvPr id="3958"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59"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0"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1"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2"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3"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4"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5"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6"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7"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3969"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3970"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3971"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3972"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397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3974"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3975"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3976"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77"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66548316"/>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FFFFFF"/>
        </a:solidFill>
        <a:effectLst/>
      </p:bgPr>
    </p:bg>
    <p:spTree>
      <p:nvGrpSpPr>
        <p:cNvPr id="1" name=""/>
        <p:cNvGrpSpPr/>
        <p:nvPr/>
      </p:nvGrpSpPr>
      <p:grpSpPr>
        <a:xfrm>
          <a:off x="0" y="0"/>
          <a:ext cx="0" cy="0"/>
          <a:chOff x="0" y="0"/>
          <a:chExt cx="0" cy="0"/>
        </a:xfrm>
      </p:grpSpPr>
      <p:sp>
        <p:nvSpPr>
          <p:cNvPr id="398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8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398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398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398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398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3990"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9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21162225"/>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2_Title with Text">
    <p:bg>
      <p:bgPr>
        <a:solidFill>
          <a:srgbClr val="FFFFFF"/>
        </a:solidFill>
        <a:effectLst/>
      </p:bgPr>
    </p:bg>
    <p:spTree>
      <p:nvGrpSpPr>
        <p:cNvPr id="1" name=""/>
        <p:cNvGrpSpPr/>
        <p:nvPr/>
      </p:nvGrpSpPr>
      <p:grpSpPr>
        <a:xfrm>
          <a:off x="0" y="0"/>
          <a:ext cx="0" cy="0"/>
          <a:chOff x="0" y="0"/>
          <a:chExt cx="0" cy="0"/>
        </a:xfrm>
      </p:grpSpPr>
      <p:sp>
        <p:nvSpPr>
          <p:cNvPr id="3998"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99"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4000"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4001"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4002"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4003"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4004"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5"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5071397"/>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x">
  <p:cSld name="6_Content Slide 3">
    <p:bg>
      <p:bgPr>
        <a:solidFill>
          <a:srgbClr val="FFFFFF"/>
        </a:solidFill>
        <a:effectLst/>
      </p:bgPr>
    </p:bg>
    <p:spTree>
      <p:nvGrpSpPr>
        <p:cNvPr id="1" name=""/>
        <p:cNvGrpSpPr/>
        <p:nvPr/>
      </p:nvGrpSpPr>
      <p:grpSpPr>
        <a:xfrm>
          <a:off x="0" y="0"/>
          <a:ext cx="0" cy="0"/>
          <a:chOff x="0" y="0"/>
          <a:chExt cx="0" cy="0"/>
        </a:xfrm>
      </p:grpSpPr>
      <p:sp>
        <p:nvSpPr>
          <p:cNvPr id="401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1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01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02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02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02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8"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2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56668466"/>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x">
  <p:cSld name="3_Content Slide 5">
    <p:bg>
      <p:bgPr>
        <a:solidFill>
          <a:srgbClr val="FFFFFF"/>
        </a:solidFill>
        <a:effectLst/>
      </p:bgPr>
    </p:bg>
    <p:spTree>
      <p:nvGrpSpPr>
        <p:cNvPr id="1" name=""/>
        <p:cNvGrpSpPr/>
        <p:nvPr/>
      </p:nvGrpSpPr>
      <p:grpSpPr>
        <a:xfrm>
          <a:off x="0" y="0"/>
          <a:ext cx="0" cy="0"/>
          <a:chOff x="0" y="0"/>
          <a:chExt cx="0" cy="0"/>
        </a:xfrm>
      </p:grpSpPr>
      <p:sp>
        <p:nvSpPr>
          <p:cNvPr id="4036"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037"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38"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39"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0"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1"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2"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3"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4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69816693"/>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
  <p:cSld name="5_Content 11">
    <p:bg>
      <p:bgPr>
        <a:solidFill>
          <a:srgbClr val="FFFFFF"/>
        </a:solidFill>
        <a:effectLst/>
      </p:bgPr>
    </p:bg>
    <p:spTree>
      <p:nvGrpSpPr>
        <p:cNvPr id="1" name=""/>
        <p:cNvGrpSpPr/>
        <p:nvPr/>
      </p:nvGrpSpPr>
      <p:grpSpPr>
        <a:xfrm>
          <a:off x="0" y="0"/>
          <a:ext cx="0" cy="0"/>
          <a:chOff x="0" y="0"/>
          <a:chExt cx="0" cy="0"/>
        </a:xfrm>
      </p:grpSpPr>
      <p:sp>
        <p:nvSpPr>
          <p:cNvPr id="4052"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4053"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54"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4055"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4056"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4057"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4608678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x">
  <p:cSld name="12_Blank">
    <p:bg>
      <p:bgPr>
        <a:solidFill>
          <a:srgbClr val="FFFFFF"/>
        </a:solidFill>
        <a:effectLst/>
      </p:bgPr>
    </p:bg>
    <p:spTree>
      <p:nvGrpSpPr>
        <p:cNvPr id="1" name=""/>
        <p:cNvGrpSpPr/>
        <p:nvPr/>
      </p:nvGrpSpPr>
      <p:grpSpPr>
        <a:xfrm>
          <a:off x="0" y="0"/>
          <a:ext cx="0" cy="0"/>
          <a:chOff x="0" y="0"/>
          <a:chExt cx="0" cy="0"/>
        </a:xfrm>
      </p:grpSpPr>
      <p:pic>
        <p:nvPicPr>
          <p:cNvPr id="4064"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4065"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2346099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366" name="Shape 337"/>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67" name="Shape 338"/>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68"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69"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70" name="Shape 341"/>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71"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2"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37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17102221"/>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6_Content 11">
    <p:bg>
      <p:bgPr>
        <a:solidFill>
          <a:srgbClr val="FFFFFF"/>
        </a:solidFill>
        <a:effectLst/>
      </p:bgPr>
    </p:bg>
    <p:spTree>
      <p:nvGrpSpPr>
        <p:cNvPr id="1" name=""/>
        <p:cNvGrpSpPr/>
        <p:nvPr/>
      </p:nvGrpSpPr>
      <p:grpSpPr>
        <a:xfrm>
          <a:off x="0" y="0"/>
          <a:ext cx="0" cy="0"/>
          <a:chOff x="0" y="0"/>
          <a:chExt cx="0" cy="0"/>
        </a:xfrm>
      </p:grpSpPr>
      <p:sp>
        <p:nvSpPr>
          <p:cNvPr id="4072"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73"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74"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4075"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4076"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4077"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7227221"/>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x">
  <p:cSld name="2_Content 6">
    <p:bg>
      <p:bgPr>
        <a:solidFill>
          <a:srgbClr val="FFFFFF"/>
        </a:solidFill>
        <a:effectLst/>
      </p:bgPr>
    </p:bg>
    <p:spTree>
      <p:nvGrpSpPr>
        <p:cNvPr id="1" name=""/>
        <p:cNvGrpSpPr/>
        <p:nvPr/>
      </p:nvGrpSpPr>
      <p:grpSpPr>
        <a:xfrm>
          <a:off x="0" y="0"/>
          <a:ext cx="0" cy="0"/>
          <a:chOff x="0" y="0"/>
          <a:chExt cx="0" cy="0"/>
        </a:xfrm>
      </p:grpSpPr>
      <p:sp>
        <p:nvSpPr>
          <p:cNvPr id="4084"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4085"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4086"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87"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4088"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89"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4090"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4091"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99428748"/>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FFFFFF"/>
        </a:solidFill>
        <a:effectLst/>
      </p:bgPr>
    </p:bg>
    <p:spTree>
      <p:nvGrpSpPr>
        <p:cNvPr id="1" name=""/>
        <p:cNvGrpSpPr/>
        <p:nvPr/>
      </p:nvGrpSpPr>
      <p:grpSpPr>
        <a:xfrm>
          <a:off x="0" y="0"/>
          <a:ext cx="0" cy="0"/>
          <a:chOff x="0" y="0"/>
          <a:chExt cx="0" cy="0"/>
        </a:xfrm>
      </p:grpSpPr>
      <p:pic>
        <p:nvPicPr>
          <p:cNvPr id="409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099" name="Title Text"/>
          <p:cNvSpPr txBox="1">
            <a:spLocks noGrp="1"/>
          </p:cNvSpPr>
          <p:nvPr>
            <p:ph type="title"/>
          </p:nvPr>
        </p:nvSpPr>
        <p:spPr>
          <a:xfrm>
            <a:off x="685800" y="2130426"/>
            <a:ext cx="7772400" cy="1470026"/>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00" name="Body Level One…"/>
          <p:cNvSpPr txBox="1">
            <a:spLocks noGrp="1"/>
          </p:cNvSpPr>
          <p:nvPr>
            <p:ph type="body" sz="quarter" idx="1"/>
          </p:nvPr>
        </p:nvSpPr>
        <p:spPr>
          <a:xfrm>
            <a:off x="1371600" y="3886200"/>
            <a:ext cx="6400800" cy="1752600"/>
          </a:xfrm>
          <a:prstGeom prst="rect">
            <a:avLst/>
          </a:prstGeom>
        </p:spPr>
        <p:txBody>
          <a:bodyPr lIns="45719" tIns="45719" rIns="45719" bIns="45719" anchor="t"/>
          <a:lstStyle>
            <a:lvl1pPr marL="0" indent="0" algn="ctr" defTabSz="457206">
              <a:spcBef>
                <a:spcPts val="750"/>
              </a:spcBef>
              <a:buSzTx/>
              <a:buNone/>
              <a:defRPr sz="3188">
                <a:solidFill>
                  <a:srgbClr val="888888"/>
                </a:solidFill>
                <a:latin typeface="Calibri"/>
                <a:ea typeface="Calibri"/>
                <a:cs typeface="Calibri"/>
                <a:sym typeface="Calibri"/>
              </a:defRPr>
            </a:lvl1pPr>
            <a:lvl2pPr marL="0" indent="457206" algn="ctr" defTabSz="457206">
              <a:spcBef>
                <a:spcPts val="750"/>
              </a:spcBef>
              <a:buSzTx/>
              <a:buNone/>
              <a:defRPr sz="3188">
                <a:solidFill>
                  <a:srgbClr val="888888"/>
                </a:solidFill>
                <a:latin typeface="Calibri"/>
                <a:ea typeface="Calibri"/>
                <a:cs typeface="Calibri"/>
                <a:sym typeface="Calibri"/>
              </a:defRPr>
            </a:lvl2pPr>
            <a:lvl3pPr marL="0" indent="914411" algn="ctr" defTabSz="457206">
              <a:spcBef>
                <a:spcPts val="750"/>
              </a:spcBef>
              <a:buSzTx/>
              <a:buNone/>
              <a:defRPr sz="3188">
                <a:solidFill>
                  <a:srgbClr val="888888"/>
                </a:solidFill>
                <a:latin typeface="Calibri"/>
                <a:ea typeface="Calibri"/>
                <a:cs typeface="Calibri"/>
                <a:sym typeface="Calibri"/>
              </a:defRPr>
            </a:lvl3pPr>
            <a:lvl4pPr marL="0" indent="1371617" algn="ctr" defTabSz="457206">
              <a:spcBef>
                <a:spcPts val="750"/>
              </a:spcBef>
              <a:buSzTx/>
              <a:buNone/>
              <a:defRPr sz="3188">
                <a:solidFill>
                  <a:srgbClr val="888888"/>
                </a:solidFill>
                <a:latin typeface="Calibri"/>
                <a:ea typeface="Calibri"/>
                <a:cs typeface="Calibri"/>
                <a:sym typeface="Calibri"/>
              </a:defRPr>
            </a:lvl4pPr>
            <a:lvl5pPr marL="0" indent="1828823" algn="ctr" defTabSz="457206">
              <a:spcBef>
                <a:spcPts val="750"/>
              </a:spcBef>
              <a:buSzTx/>
              <a:buNone/>
              <a:defRPr sz="31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0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182339462"/>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x">
  <p:cSld name="9_Title and Content">
    <p:bg>
      <p:bgPr>
        <a:solidFill>
          <a:srgbClr val="FFFFFF"/>
        </a:solidFill>
        <a:effectLst/>
      </p:bgPr>
    </p:bg>
    <p:spTree>
      <p:nvGrpSpPr>
        <p:cNvPr id="1" name=""/>
        <p:cNvGrpSpPr/>
        <p:nvPr/>
      </p:nvGrpSpPr>
      <p:grpSpPr>
        <a:xfrm>
          <a:off x="0" y="0"/>
          <a:ext cx="0" cy="0"/>
          <a:chOff x="0" y="0"/>
          <a:chExt cx="0" cy="0"/>
        </a:xfrm>
      </p:grpSpPr>
      <p:pic>
        <p:nvPicPr>
          <p:cNvPr id="410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0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10" name="Body Level One…"/>
          <p:cNvSpPr txBox="1">
            <a:spLocks noGrp="1"/>
          </p:cNvSpPr>
          <p:nvPr>
            <p:ph type="body" idx="1"/>
          </p:nvPr>
        </p:nvSpPr>
        <p:spPr>
          <a:xfrm>
            <a:off x="457200" y="1600201"/>
            <a:ext cx="8229600" cy="4525963"/>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247292629"/>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x">
  <p:cSld name="2_Section Header">
    <p:bg>
      <p:bgPr>
        <a:solidFill>
          <a:srgbClr val="FFFFFF"/>
        </a:solidFill>
        <a:effectLst/>
      </p:bgPr>
    </p:bg>
    <p:spTree>
      <p:nvGrpSpPr>
        <p:cNvPr id="1" name=""/>
        <p:cNvGrpSpPr/>
        <p:nvPr/>
      </p:nvGrpSpPr>
      <p:grpSpPr>
        <a:xfrm>
          <a:off x="0" y="0"/>
          <a:ext cx="0" cy="0"/>
          <a:chOff x="0" y="0"/>
          <a:chExt cx="0" cy="0"/>
        </a:xfrm>
      </p:grpSpPr>
      <p:pic>
        <p:nvPicPr>
          <p:cNvPr id="411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19" name="Title Text"/>
          <p:cNvSpPr txBox="1">
            <a:spLocks noGrp="1"/>
          </p:cNvSpPr>
          <p:nvPr>
            <p:ph type="title"/>
          </p:nvPr>
        </p:nvSpPr>
        <p:spPr>
          <a:xfrm>
            <a:off x="722313" y="4406902"/>
            <a:ext cx="7772400" cy="1362075"/>
          </a:xfrm>
          <a:prstGeom prst="rect">
            <a:avLst/>
          </a:prstGeom>
        </p:spPr>
        <p:txBody>
          <a:bodyPr lIns="45719" tIns="45719" rIns="45719" bIns="45719" anchor="t"/>
          <a:lstStyle>
            <a:lvl1pPr defTabSz="457206">
              <a:defRPr cap="all">
                <a:solidFill>
                  <a:srgbClr val="000000"/>
                </a:solidFill>
                <a:latin typeface="Calibri"/>
                <a:ea typeface="Calibri"/>
                <a:cs typeface="Calibri"/>
                <a:sym typeface="Calibri"/>
              </a:defRPr>
            </a:lvl1pPr>
          </a:lstStyle>
          <a:p>
            <a:r>
              <a:t>Title Text</a:t>
            </a:r>
          </a:p>
        </p:txBody>
      </p:sp>
      <p:sp>
        <p:nvSpPr>
          <p:cNvPr id="4120" name="Body Level One…"/>
          <p:cNvSpPr txBox="1">
            <a:spLocks noGrp="1"/>
          </p:cNvSpPr>
          <p:nvPr>
            <p:ph type="body" sz="quarter" idx="1"/>
          </p:nvPr>
        </p:nvSpPr>
        <p:spPr>
          <a:xfrm>
            <a:off x="722313" y="2906713"/>
            <a:ext cx="7772400" cy="1500187"/>
          </a:xfrm>
          <a:prstGeom prst="rect">
            <a:avLst/>
          </a:prstGeom>
        </p:spPr>
        <p:txBody>
          <a:bodyPr lIns="45719" tIns="45719" rIns="45719" bIns="45719" anchor="b"/>
          <a:lstStyle>
            <a:lvl1pPr marL="0" indent="0" defTabSz="457206">
              <a:spcBef>
                <a:spcPts val="450"/>
              </a:spcBef>
              <a:buSzTx/>
              <a:buNone/>
              <a:defRPr sz="1988">
                <a:solidFill>
                  <a:srgbClr val="888888"/>
                </a:solidFill>
                <a:latin typeface="Calibri"/>
                <a:ea typeface="Calibri"/>
                <a:cs typeface="Calibri"/>
                <a:sym typeface="Calibri"/>
              </a:defRPr>
            </a:lvl1pPr>
            <a:lvl2pPr marL="0" indent="457206" defTabSz="457206">
              <a:spcBef>
                <a:spcPts val="450"/>
              </a:spcBef>
              <a:buSzTx/>
              <a:buNone/>
              <a:defRPr sz="1988">
                <a:solidFill>
                  <a:srgbClr val="888888"/>
                </a:solidFill>
                <a:latin typeface="Calibri"/>
                <a:ea typeface="Calibri"/>
                <a:cs typeface="Calibri"/>
                <a:sym typeface="Calibri"/>
              </a:defRPr>
            </a:lvl2pPr>
            <a:lvl3pPr marL="0" indent="914411" defTabSz="457206">
              <a:spcBef>
                <a:spcPts val="450"/>
              </a:spcBef>
              <a:buSzTx/>
              <a:buNone/>
              <a:defRPr sz="1988">
                <a:solidFill>
                  <a:srgbClr val="888888"/>
                </a:solidFill>
                <a:latin typeface="Calibri"/>
                <a:ea typeface="Calibri"/>
                <a:cs typeface="Calibri"/>
                <a:sym typeface="Calibri"/>
              </a:defRPr>
            </a:lvl3pPr>
            <a:lvl4pPr marL="0" indent="1371617" defTabSz="457206">
              <a:spcBef>
                <a:spcPts val="450"/>
              </a:spcBef>
              <a:buSzTx/>
              <a:buNone/>
              <a:defRPr sz="1988">
                <a:solidFill>
                  <a:srgbClr val="888888"/>
                </a:solidFill>
                <a:latin typeface="Calibri"/>
                <a:ea typeface="Calibri"/>
                <a:cs typeface="Calibri"/>
                <a:sym typeface="Calibri"/>
              </a:defRPr>
            </a:lvl4pPr>
            <a:lvl5pPr marL="0" indent="1828823" defTabSz="457206">
              <a:spcBef>
                <a:spcPts val="450"/>
              </a:spcBef>
              <a:buSzTx/>
              <a:buNone/>
              <a:defRPr sz="19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2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62067866"/>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x">
  <p:cSld name="1_Two Content">
    <p:bg>
      <p:bgPr>
        <a:solidFill>
          <a:srgbClr val="FFFFFF"/>
        </a:solidFill>
        <a:effectLst/>
      </p:bgPr>
    </p:bg>
    <p:spTree>
      <p:nvGrpSpPr>
        <p:cNvPr id="1" name=""/>
        <p:cNvGrpSpPr/>
        <p:nvPr/>
      </p:nvGrpSpPr>
      <p:grpSpPr>
        <a:xfrm>
          <a:off x="0" y="0"/>
          <a:ext cx="0" cy="0"/>
          <a:chOff x="0" y="0"/>
          <a:chExt cx="0" cy="0"/>
        </a:xfrm>
      </p:grpSpPr>
      <p:pic>
        <p:nvPicPr>
          <p:cNvPr id="412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2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30" name="Body Level One…"/>
          <p:cNvSpPr txBox="1">
            <a:spLocks noGrp="1"/>
          </p:cNvSpPr>
          <p:nvPr>
            <p:ph type="body" sz="half" idx="1"/>
          </p:nvPr>
        </p:nvSpPr>
        <p:spPr>
          <a:xfrm>
            <a:off x="457200" y="1600201"/>
            <a:ext cx="4038600" cy="4525963"/>
          </a:xfrm>
          <a:prstGeom prst="rect">
            <a:avLst/>
          </a:prstGeom>
        </p:spPr>
        <p:txBody>
          <a:bodyPr lIns="45719" tIns="45719" rIns="45719" bIns="45719" anchor="t"/>
          <a:lstStyle>
            <a:lvl1pPr marL="342904" indent="-342904" defTabSz="457206">
              <a:spcBef>
                <a:spcPts val="638"/>
              </a:spcBef>
              <a:buSzPct val="100000"/>
              <a:buFont typeface="Arial"/>
              <a:defRPr sz="2775">
                <a:solidFill>
                  <a:srgbClr val="000000"/>
                </a:solidFill>
                <a:latin typeface="Calibri"/>
                <a:ea typeface="Calibri"/>
                <a:cs typeface="Calibri"/>
                <a:sym typeface="Calibri"/>
              </a:defRPr>
            </a:lvl1pPr>
            <a:lvl2pPr marL="787608" indent="-330403" defTabSz="457206">
              <a:spcBef>
                <a:spcPts val="638"/>
              </a:spcBef>
              <a:buSzPct val="100000"/>
              <a:buFont typeface="Arial"/>
              <a:buChar char="–"/>
              <a:defRPr sz="2775">
                <a:solidFill>
                  <a:srgbClr val="000000"/>
                </a:solidFill>
                <a:latin typeface="Calibri"/>
                <a:ea typeface="Calibri"/>
                <a:cs typeface="Calibri"/>
                <a:sym typeface="Calibri"/>
              </a:defRPr>
            </a:lvl2pPr>
            <a:lvl3pPr marL="1233593" indent="-319181" defTabSz="457206">
              <a:spcBef>
                <a:spcPts val="638"/>
              </a:spcBef>
              <a:buSzPct val="100000"/>
              <a:buFont typeface="Arial"/>
              <a:defRPr sz="2775">
                <a:solidFill>
                  <a:srgbClr val="000000"/>
                </a:solidFill>
                <a:latin typeface="Calibri"/>
                <a:ea typeface="Calibri"/>
                <a:cs typeface="Calibri"/>
                <a:sym typeface="Calibri"/>
              </a:defRPr>
            </a:lvl3pPr>
            <a:lvl4pPr marL="1724046" indent="-352430" defTabSz="457206">
              <a:spcBef>
                <a:spcPts val="638"/>
              </a:spcBef>
              <a:buSzPct val="100000"/>
              <a:buFont typeface="Arial"/>
              <a:buChar char="–"/>
              <a:defRPr sz="2775">
                <a:solidFill>
                  <a:srgbClr val="000000"/>
                </a:solidFill>
                <a:latin typeface="Calibri"/>
                <a:ea typeface="Calibri"/>
                <a:cs typeface="Calibri"/>
                <a:sym typeface="Calibri"/>
              </a:defRPr>
            </a:lvl4pPr>
            <a:lvl5pPr marL="2181252" indent="-352430" defTabSz="457206">
              <a:spcBef>
                <a:spcPts val="638"/>
              </a:spcBef>
              <a:buSzPct val="100000"/>
              <a:buFont typeface="Arial"/>
              <a:buChar char="»"/>
              <a:defRPr sz="27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3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059786574"/>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pic>
        <p:nvPicPr>
          <p:cNvPr id="413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3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40" name="Body Level One…"/>
          <p:cNvSpPr txBox="1">
            <a:spLocks noGrp="1"/>
          </p:cNvSpPr>
          <p:nvPr>
            <p:ph type="body" sz="quarter" idx="1"/>
          </p:nvPr>
        </p:nvSpPr>
        <p:spPr>
          <a:xfrm>
            <a:off x="457200" y="1535113"/>
            <a:ext cx="4040188" cy="639763"/>
          </a:xfrm>
          <a:prstGeom prst="rect">
            <a:avLst/>
          </a:prstGeom>
        </p:spPr>
        <p:txBody>
          <a:bodyPr lIns="45719" tIns="45719" rIns="45719" bIns="45719" anchor="b"/>
          <a:lstStyle>
            <a:lvl1pPr marL="0" indent="0" defTabSz="457206">
              <a:spcBef>
                <a:spcPts val="563"/>
              </a:spcBef>
              <a:buSzTx/>
              <a:buNone/>
              <a:defRPr sz="2400" b="1">
                <a:solidFill>
                  <a:srgbClr val="000000"/>
                </a:solidFill>
                <a:latin typeface="Calibri"/>
                <a:ea typeface="Calibri"/>
                <a:cs typeface="Calibri"/>
                <a:sym typeface="Calibri"/>
              </a:defRPr>
            </a:lvl1pPr>
            <a:lvl2pPr marL="0" indent="457206" defTabSz="457206">
              <a:spcBef>
                <a:spcPts val="563"/>
              </a:spcBef>
              <a:buSzTx/>
              <a:buNone/>
              <a:defRPr sz="2400" b="1">
                <a:solidFill>
                  <a:srgbClr val="000000"/>
                </a:solidFill>
                <a:latin typeface="Calibri"/>
                <a:ea typeface="Calibri"/>
                <a:cs typeface="Calibri"/>
                <a:sym typeface="Calibri"/>
              </a:defRPr>
            </a:lvl2pPr>
            <a:lvl3pPr marL="0" indent="914411" defTabSz="457206">
              <a:spcBef>
                <a:spcPts val="563"/>
              </a:spcBef>
              <a:buSzTx/>
              <a:buNone/>
              <a:defRPr sz="2400" b="1">
                <a:solidFill>
                  <a:srgbClr val="000000"/>
                </a:solidFill>
                <a:latin typeface="Calibri"/>
                <a:ea typeface="Calibri"/>
                <a:cs typeface="Calibri"/>
                <a:sym typeface="Calibri"/>
              </a:defRPr>
            </a:lvl3pPr>
            <a:lvl4pPr marL="0" indent="1371617" defTabSz="457206">
              <a:spcBef>
                <a:spcPts val="563"/>
              </a:spcBef>
              <a:buSzTx/>
              <a:buNone/>
              <a:defRPr sz="2400" b="1">
                <a:solidFill>
                  <a:srgbClr val="000000"/>
                </a:solidFill>
                <a:latin typeface="Calibri"/>
                <a:ea typeface="Calibri"/>
                <a:cs typeface="Calibri"/>
                <a:sym typeface="Calibri"/>
              </a:defRPr>
            </a:lvl4pPr>
            <a:lvl5pPr marL="0" indent="1828823" defTabSz="457206">
              <a:spcBef>
                <a:spcPts val="563"/>
              </a:spcBef>
              <a:buSzTx/>
              <a:buNone/>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41" name="Text Placeholder 4"/>
          <p:cNvSpPr>
            <a:spLocks noGrp="1"/>
          </p:cNvSpPr>
          <p:nvPr>
            <p:ph type="body" sz="quarter" idx="13"/>
          </p:nvPr>
        </p:nvSpPr>
        <p:spPr>
          <a:xfrm>
            <a:off x="4645026" y="1535113"/>
            <a:ext cx="4041776" cy="639763"/>
          </a:xfrm>
          <a:prstGeom prst="rect">
            <a:avLst/>
          </a:prstGeom>
        </p:spPr>
        <p:txBody>
          <a:bodyPr lIns="45719" tIns="45719" rIns="45719" bIns="45719" anchor="b"/>
          <a:lstStyle>
            <a:lvl1pPr marL="0" indent="0" defTabSz="457206">
              <a:spcBef>
                <a:spcPts val="563"/>
              </a:spcBef>
              <a:buSzTx/>
              <a:buNone/>
              <a:defRPr sz="6400" b="1">
                <a:solidFill>
                  <a:srgbClr val="000000"/>
                </a:solidFill>
                <a:latin typeface="Calibri"/>
                <a:cs typeface="Calibri"/>
                <a:sym typeface="Calibri"/>
              </a:defRPr>
            </a:lvl1pPr>
          </a:lstStyle>
          <a:p>
            <a:pPr marL="0" indent="0" defTabSz="1219215">
              <a:spcBef>
                <a:spcPts val="1500"/>
              </a:spcBef>
              <a:buSzTx/>
              <a:buNone/>
              <a:defRPr sz="6400" b="1">
                <a:solidFill>
                  <a:srgbClr val="000000"/>
                </a:solidFill>
                <a:latin typeface="Calibri"/>
                <a:ea typeface="Calibri"/>
                <a:cs typeface="Calibri"/>
                <a:sym typeface="Calibri"/>
              </a:defRPr>
            </a:pPr>
            <a:endParaRPr/>
          </a:p>
        </p:txBody>
      </p:sp>
      <p:sp>
        <p:nvSpPr>
          <p:cNvPr id="4142"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749041256"/>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FFFFFF"/>
        </a:solidFill>
        <a:effectLst/>
      </p:bgPr>
    </p:bg>
    <p:spTree>
      <p:nvGrpSpPr>
        <p:cNvPr id="1" name=""/>
        <p:cNvGrpSpPr/>
        <p:nvPr/>
      </p:nvGrpSpPr>
      <p:grpSpPr>
        <a:xfrm>
          <a:off x="0" y="0"/>
          <a:ext cx="0" cy="0"/>
          <a:chOff x="0" y="0"/>
          <a:chExt cx="0" cy="0"/>
        </a:xfrm>
      </p:grpSpPr>
      <p:pic>
        <p:nvPicPr>
          <p:cNvPr id="4149"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0"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5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275938321"/>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13_Blank">
    <p:bg>
      <p:bgPr>
        <a:solidFill>
          <a:srgbClr val="FFFFFF"/>
        </a:solidFill>
        <a:effectLst/>
      </p:bgPr>
    </p:bg>
    <p:spTree>
      <p:nvGrpSpPr>
        <p:cNvPr id="1" name=""/>
        <p:cNvGrpSpPr/>
        <p:nvPr/>
      </p:nvGrpSpPr>
      <p:grpSpPr>
        <a:xfrm>
          <a:off x="0" y="0"/>
          <a:ext cx="0" cy="0"/>
          <a:chOff x="0" y="0"/>
          <a:chExt cx="0" cy="0"/>
        </a:xfrm>
      </p:grpSpPr>
      <p:pic>
        <p:nvPicPr>
          <p:cNvPr id="415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9"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804009891"/>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pic>
        <p:nvPicPr>
          <p:cNvPr id="4166"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67" name="Title Text"/>
          <p:cNvSpPr txBox="1">
            <a:spLocks noGrp="1"/>
          </p:cNvSpPr>
          <p:nvPr>
            <p:ph type="title"/>
          </p:nvPr>
        </p:nvSpPr>
        <p:spPr>
          <a:xfrm>
            <a:off x="457202" y="273049"/>
            <a:ext cx="3008313" cy="1162051"/>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68" name="Body Level One…"/>
          <p:cNvSpPr txBox="1">
            <a:spLocks noGrp="1"/>
          </p:cNvSpPr>
          <p:nvPr>
            <p:ph type="body" idx="1"/>
          </p:nvPr>
        </p:nvSpPr>
        <p:spPr>
          <a:xfrm>
            <a:off x="3575050" y="273052"/>
            <a:ext cx="5111750" cy="5853114"/>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69" name="Text Placeholder 3"/>
          <p:cNvSpPr>
            <a:spLocks noGrp="1"/>
          </p:cNvSpPr>
          <p:nvPr>
            <p:ph type="body" sz="half" idx="13"/>
          </p:nvPr>
        </p:nvSpPr>
        <p:spPr>
          <a:xfrm>
            <a:off x="457201" y="1435102"/>
            <a:ext cx="3008313" cy="4691063"/>
          </a:xfrm>
          <a:prstGeom prst="rect">
            <a:avLst/>
          </a:prstGeom>
        </p:spPr>
        <p:txBody>
          <a:bodyPr lIns="45719" tIns="45719" rIns="45719" bIns="45719" anchor="t"/>
          <a:lstStyle>
            <a:lvl1pPr marL="0" indent="0" defTabSz="457206">
              <a:spcBef>
                <a:spcPts val="300"/>
              </a:spcBef>
              <a:buSzTx/>
              <a:buNone/>
              <a:defRPr sz="3700">
                <a:solidFill>
                  <a:srgbClr val="000000"/>
                </a:solidFill>
                <a:latin typeface="Calibri"/>
                <a:cs typeface="Calibri"/>
                <a:sym typeface="Calibri"/>
              </a:defRPr>
            </a:lvl1pPr>
          </a:lstStyle>
          <a:p>
            <a:pPr marL="0" indent="0" defTabSz="1219215">
              <a:spcBef>
                <a:spcPts val="800"/>
              </a:spcBef>
              <a:buSzTx/>
              <a:buNone/>
              <a:defRPr sz="3700">
                <a:solidFill>
                  <a:srgbClr val="000000"/>
                </a:solidFill>
                <a:latin typeface="Calibri"/>
                <a:ea typeface="Calibri"/>
                <a:cs typeface="Calibri"/>
                <a:sym typeface="Calibri"/>
              </a:defRPr>
            </a:pPr>
            <a:endParaRPr/>
          </a:p>
        </p:txBody>
      </p:sp>
      <p:sp>
        <p:nvSpPr>
          <p:cNvPr id="4170"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86481353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標題">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830C22-69BD-4110-8C98-064E1C804F58}"/>
              </a:ext>
            </a:extLst>
          </p:cNvPr>
          <p:cNvSpPr>
            <a:spLocks noGrp="1"/>
          </p:cNvSpPr>
          <p:nvPr>
            <p:ph type="title"/>
          </p:nvPr>
        </p:nvSpPr>
        <p:spPr>
          <a:xfrm>
            <a:off x="667839" y="273687"/>
            <a:ext cx="7886700" cy="1325563"/>
          </a:xfrm>
        </p:spPr>
        <p:txBody>
          <a:bodyPr>
            <a:normAutofit/>
          </a:bodyPr>
          <a:lstStyle>
            <a:lvl1pPr>
              <a:defRPr sz="4000">
                <a:latin typeface="IBM Plex Serif Medium" panose="02060603050406000203" pitchFamily="18" charset="0"/>
              </a:defRPr>
            </a:lvl1pPr>
          </a:lstStyle>
          <a:p>
            <a:r>
              <a:rPr lang="zh-TW" altLang="en-US" dirty="0"/>
              <a:t>按一下以編輯母片標題樣式</a:t>
            </a:r>
            <a:endParaRPr lang="en-US" dirty="0"/>
          </a:p>
        </p:txBody>
      </p:sp>
      <p:sp>
        <p:nvSpPr>
          <p:cNvPr id="7" name="Content Placeholder 2">
            <a:extLst>
              <a:ext uri="{FF2B5EF4-FFF2-40B4-BE49-F238E27FC236}">
                <a16:creationId xmlns:a16="http://schemas.microsoft.com/office/drawing/2014/main" id="{44ABEF82-1266-446B-936C-695D6D30DB8E}"/>
              </a:ext>
            </a:extLst>
          </p:cNvPr>
          <p:cNvSpPr>
            <a:spLocks noGrp="1"/>
          </p:cNvSpPr>
          <p:nvPr>
            <p:ph idx="1"/>
          </p:nvPr>
        </p:nvSpPr>
        <p:spPr>
          <a:xfrm>
            <a:off x="667839" y="1734186"/>
            <a:ext cx="7886700" cy="4351338"/>
          </a:xfrm>
        </p:spPr>
        <p:txBody>
          <a:bodyPr/>
          <a:lstStyle>
            <a:lvl1pPr>
              <a:defRPr>
                <a:latin typeface="IBM Plex Serif Medium" panose="02060603050406000203" pitchFamily="18" charset="0"/>
              </a:defRPr>
            </a:lvl1pPr>
            <a:lvl2pPr>
              <a:defRPr>
                <a:latin typeface="IBM Plex Serif Medium" panose="02060603050406000203" pitchFamily="18" charset="0"/>
              </a:defRPr>
            </a:lvl2pPr>
            <a:lvl3pPr>
              <a:defRPr>
                <a:latin typeface="IBM Plex Serif Medium" panose="02060603050406000203" pitchFamily="18" charset="0"/>
              </a:defRPr>
            </a:lvl3pPr>
            <a:lvl4pPr>
              <a:defRPr>
                <a:latin typeface="IBM Plex Serif Medium" panose="02060603050406000203" pitchFamily="18" charset="0"/>
              </a:defRPr>
            </a:lvl4pPr>
            <a:lvl5pPr>
              <a:defRPr>
                <a:latin typeface="IBM Plex Serif Medium" panose="02060603050406000203"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Tree>
    <p:extLst>
      <p:ext uri="{BB962C8B-B14F-4D97-AF65-F5344CB8AC3E}">
        <p14:creationId xmlns:p14="http://schemas.microsoft.com/office/powerpoint/2010/main" val="2354952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1143000" y="1122363"/>
            <a:ext cx="6858000" cy="2387601"/>
          </a:xfrm>
          <a:prstGeom prst="rect">
            <a:avLst/>
          </a:prstGeom>
        </p:spPr>
        <p:txBody>
          <a:bodyPr lIns="45719" tIns="45719" rIns="45719" bIns="45719" anchor="b"/>
          <a:lstStyle>
            <a:lvl1pPr algn="ctr" defTabSz="685800">
              <a:lnSpc>
                <a:spcPct val="90000"/>
              </a:lnSpc>
              <a:defRPr sz="4500" b="0">
                <a:solidFill>
                  <a:srgbClr val="000000"/>
                </a:solidFill>
                <a:latin typeface="Corbel"/>
                <a:ea typeface="Corbel"/>
                <a:cs typeface="Corbel"/>
                <a:sym typeface="Corbel"/>
              </a:defRPr>
            </a:lvl1pPr>
          </a:lstStyle>
          <a:p>
            <a:r>
              <a:t>Title Text</a:t>
            </a:r>
          </a:p>
        </p:txBody>
      </p:sp>
      <p:sp>
        <p:nvSpPr>
          <p:cNvPr id="381" name="Body Level One…"/>
          <p:cNvSpPr txBox="1">
            <a:spLocks noGrp="1"/>
          </p:cNvSpPr>
          <p:nvPr>
            <p:ph type="body" sz="quarter" idx="1"/>
          </p:nvPr>
        </p:nvSpPr>
        <p:spPr>
          <a:xfrm>
            <a:off x="1143000" y="3602038"/>
            <a:ext cx="6858000" cy="1655763"/>
          </a:xfrm>
          <a:prstGeom prst="rect">
            <a:avLst/>
          </a:prstGeom>
        </p:spPr>
        <p:txBody>
          <a:bodyPr lIns="45719" tIns="45719" rIns="45719" bIns="45719" anchor="t"/>
          <a:lstStyle>
            <a:lvl1pPr marL="0" indent="0" algn="ctr" defTabSz="685800">
              <a:lnSpc>
                <a:spcPct val="90000"/>
              </a:lnSpc>
              <a:spcBef>
                <a:spcPts val="750"/>
              </a:spcBef>
              <a:buSzTx/>
              <a:buNone/>
              <a:defRPr sz="1800">
                <a:solidFill>
                  <a:srgbClr val="000000"/>
                </a:solidFill>
                <a:latin typeface="Corbel"/>
                <a:ea typeface="Corbel"/>
                <a:cs typeface="Corbel"/>
                <a:sym typeface="Corbel"/>
              </a:defRPr>
            </a:lvl1pPr>
            <a:lvl2pPr marL="0" indent="342900" algn="ctr" defTabSz="685800">
              <a:lnSpc>
                <a:spcPct val="90000"/>
              </a:lnSpc>
              <a:spcBef>
                <a:spcPts val="750"/>
              </a:spcBef>
              <a:buSzTx/>
              <a:buNone/>
              <a:defRPr sz="1800">
                <a:solidFill>
                  <a:srgbClr val="000000"/>
                </a:solidFill>
                <a:latin typeface="Corbel"/>
                <a:ea typeface="Corbel"/>
                <a:cs typeface="Corbel"/>
                <a:sym typeface="Corbel"/>
              </a:defRPr>
            </a:lvl2pPr>
            <a:lvl3pPr marL="0" indent="685800" algn="ctr" defTabSz="685800">
              <a:lnSpc>
                <a:spcPct val="90000"/>
              </a:lnSpc>
              <a:spcBef>
                <a:spcPts val="750"/>
              </a:spcBef>
              <a:buSzTx/>
              <a:buNone/>
              <a:defRPr sz="1800">
                <a:solidFill>
                  <a:srgbClr val="000000"/>
                </a:solidFill>
                <a:latin typeface="Corbel"/>
                <a:ea typeface="Corbel"/>
                <a:cs typeface="Corbel"/>
                <a:sym typeface="Corbel"/>
              </a:defRPr>
            </a:lvl3pPr>
            <a:lvl4pPr marL="0" indent="1028700" algn="ctr" defTabSz="685800">
              <a:lnSpc>
                <a:spcPct val="90000"/>
              </a:lnSpc>
              <a:spcBef>
                <a:spcPts val="750"/>
              </a:spcBef>
              <a:buSzTx/>
              <a:buNone/>
              <a:defRPr sz="1800">
                <a:solidFill>
                  <a:srgbClr val="000000"/>
                </a:solidFill>
                <a:latin typeface="Corbel"/>
                <a:ea typeface="Corbel"/>
                <a:cs typeface="Corbel"/>
                <a:sym typeface="Corbel"/>
              </a:defRPr>
            </a:lvl4pPr>
            <a:lvl5pPr marL="0" indent="1371600" algn="ctr" defTabSz="685800">
              <a:lnSpc>
                <a:spcPct val="90000"/>
              </a:lnSpc>
              <a:spcBef>
                <a:spcPts val="750"/>
              </a:spcBef>
              <a:buSzTx/>
              <a:buNone/>
              <a:defRPr sz="18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2017569"/>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FFFFFF"/>
        </a:solidFill>
        <a:effectLst/>
      </p:bgPr>
    </p:bg>
    <p:spTree>
      <p:nvGrpSpPr>
        <p:cNvPr id="1" name=""/>
        <p:cNvGrpSpPr/>
        <p:nvPr/>
      </p:nvGrpSpPr>
      <p:grpSpPr>
        <a:xfrm>
          <a:off x="0" y="0"/>
          <a:ext cx="0" cy="0"/>
          <a:chOff x="0" y="0"/>
          <a:chExt cx="0" cy="0"/>
        </a:xfrm>
      </p:grpSpPr>
      <p:pic>
        <p:nvPicPr>
          <p:cNvPr id="4177"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78" name="Title Text"/>
          <p:cNvSpPr txBox="1">
            <a:spLocks noGrp="1"/>
          </p:cNvSpPr>
          <p:nvPr>
            <p:ph type="title"/>
          </p:nvPr>
        </p:nvSpPr>
        <p:spPr>
          <a:xfrm>
            <a:off x="1792289" y="4800600"/>
            <a:ext cx="5486400" cy="566739"/>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79" name="Picture Placeholder 2"/>
          <p:cNvSpPr>
            <a:spLocks noGrp="1"/>
          </p:cNvSpPr>
          <p:nvPr>
            <p:ph type="pic" sz="half" idx="13"/>
          </p:nvPr>
        </p:nvSpPr>
        <p:spPr>
          <a:xfrm>
            <a:off x="1792289" y="612775"/>
            <a:ext cx="5486400" cy="4114801"/>
          </a:xfrm>
          <a:prstGeom prst="rect">
            <a:avLst/>
          </a:prstGeom>
        </p:spPr>
        <p:txBody>
          <a:bodyPr lIns="91439" tIns="45719" rIns="91439" bIns="45719" anchor="t">
            <a:noAutofit/>
          </a:bodyPr>
          <a:lstStyle/>
          <a:p>
            <a:endParaRPr/>
          </a:p>
        </p:txBody>
      </p:sp>
      <p:sp>
        <p:nvSpPr>
          <p:cNvPr id="4180" name="Body Level One…"/>
          <p:cNvSpPr txBox="1">
            <a:spLocks noGrp="1"/>
          </p:cNvSpPr>
          <p:nvPr>
            <p:ph type="body" sz="quarter" idx="1"/>
          </p:nvPr>
        </p:nvSpPr>
        <p:spPr>
          <a:xfrm>
            <a:off x="1792289" y="5367338"/>
            <a:ext cx="5486400" cy="804863"/>
          </a:xfrm>
          <a:prstGeom prst="rect">
            <a:avLst/>
          </a:prstGeom>
        </p:spPr>
        <p:txBody>
          <a:bodyPr lIns="45719" tIns="45719" rIns="45719" bIns="45719" anchor="t"/>
          <a:lstStyle>
            <a:lvl1pPr marL="0" indent="0" defTabSz="457206">
              <a:spcBef>
                <a:spcPts val="300"/>
              </a:spcBef>
              <a:buSzTx/>
              <a:buNone/>
              <a:defRPr sz="1388">
                <a:solidFill>
                  <a:srgbClr val="000000"/>
                </a:solidFill>
                <a:latin typeface="Calibri"/>
                <a:ea typeface="Calibri"/>
                <a:cs typeface="Calibri"/>
                <a:sym typeface="Calibri"/>
              </a:defRPr>
            </a:lvl1pPr>
            <a:lvl2pPr marL="0" indent="457206" defTabSz="457206">
              <a:spcBef>
                <a:spcPts val="300"/>
              </a:spcBef>
              <a:buSzTx/>
              <a:buNone/>
              <a:defRPr sz="1388">
                <a:solidFill>
                  <a:srgbClr val="000000"/>
                </a:solidFill>
                <a:latin typeface="Calibri"/>
                <a:ea typeface="Calibri"/>
                <a:cs typeface="Calibri"/>
                <a:sym typeface="Calibri"/>
              </a:defRPr>
            </a:lvl2pPr>
            <a:lvl3pPr marL="0" indent="914411" defTabSz="457206">
              <a:spcBef>
                <a:spcPts val="300"/>
              </a:spcBef>
              <a:buSzTx/>
              <a:buNone/>
              <a:defRPr sz="1388">
                <a:solidFill>
                  <a:srgbClr val="000000"/>
                </a:solidFill>
                <a:latin typeface="Calibri"/>
                <a:ea typeface="Calibri"/>
                <a:cs typeface="Calibri"/>
                <a:sym typeface="Calibri"/>
              </a:defRPr>
            </a:lvl3pPr>
            <a:lvl4pPr marL="0" indent="1371617" defTabSz="457206">
              <a:spcBef>
                <a:spcPts val="300"/>
              </a:spcBef>
              <a:buSzTx/>
              <a:buNone/>
              <a:defRPr sz="1388">
                <a:solidFill>
                  <a:srgbClr val="000000"/>
                </a:solidFill>
                <a:latin typeface="Calibri"/>
                <a:ea typeface="Calibri"/>
                <a:cs typeface="Calibri"/>
                <a:sym typeface="Calibri"/>
              </a:defRPr>
            </a:lvl4pPr>
            <a:lvl5pPr marL="0" indent="1828823" defTabSz="457206">
              <a:spcBef>
                <a:spcPts val="300"/>
              </a:spcBef>
              <a:buSzTx/>
              <a:buNone/>
              <a:defRPr sz="13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8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318391963"/>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x">
  <p:cSld name="2_Chapter_1">
    <p:bg>
      <p:bgPr>
        <a:solidFill>
          <a:srgbClr val="FFFFFF"/>
        </a:solidFill>
        <a:effectLst/>
      </p:bgPr>
    </p:bg>
    <p:spTree>
      <p:nvGrpSpPr>
        <p:cNvPr id="1" name=""/>
        <p:cNvGrpSpPr/>
        <p:nvPr/>
      </p:nvGrpSpPr>
      <p:grpSpPr>
        <a:xfrm>
          <a:off x="0" y="0"/>
          <a:ext cx="0" cy="0"/>
          <a:chOff x="0" y="0"/>
          <a:chExt cx="0" cy="0"/>
        </a:xfrm>
      </p:grpSpPr>
      <p:pic>
        <p:nvPicPr>
          <p:cNvPr id="418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89" name="Rectangle 26"/>
          <p:cNvSpPr/>
          <p:nvPr/>
        </p:nvSpPr>
        <p:spPr>
          <a:xfrm>
            <a:off x="0" y="0"/>
            <a:ext cx="9144000" cy="6858000"/>
          </a:xfrm>
          <a:prstGeom prst="rect">
            <a:avLst/>
          </a:prstGeom>
          <a:solidFill>
            <a:srgbClr val="2D2D2D"/>
          </a:solidFill>
          <a:ln w="12700">
            <a:miter lim="400000"/>
          </a:ln>
          <a:effectLst>
            <a:outerShdw blurRad="38100" dist="23000" dir="5400000" rotWithShape="0">
              <a:srgbClr val="000000">
                <a:alpha val="35000"/>
              </a:srgbClr>
            </a:outerShdw>
          </a:effectLst>
        </p:spPr>
        <p:txBody>
          <a:bodyPr lIns="26789" tIns="26789" rIns="26789" bIns="26789" anchor="ctr"/>
          <a:lstStyle/>
          <a:p>
            <a:pPr algn="ctr" defTabSz="457173">
              <a:lnSpc>
                <a:spcPct val="100000"/>
              </a:lnSpc>
              <a:defRPr sz="4800">
                <a:solidFill>
                  <a:srgbClr val="FFFFFF"/>
                </a:solidFill>
                <a:latin typeface="Calibri"/>
                <a:ea typeface="Calibri"/>
                <a:cs typeface="Calibri"/>
                <a:sym typeface="Calibri"/>
              </a:defRPr>
            </a:pPr>
            <a:endParaRPr sz="1800"/>
          </a:p>
        </p:txBody>
      </p:sp>
      <p:sp>
        <p:nvSpPr>
          <p:cNvPr id="4190" name="Slide Number"/>
          <p:cNvSpPr txBox="1">
            <a:spLocks noGrp="1"/>
          </p:cNvSpPr>
          <p:nvPr>
            <p:ph type="sldNum" sz="quarter" idx="2"/>
          </p:nvPr>
        </p:nvSpPr>
        <p:spPr>
          <a:xfrm>
            <a:off x="8758239" y="97366"/>
            <a:ext cx="363223" cy="367455"/>
          </a:xfrm>
          <a:prstGeom prst="rect">
            <a:avLst/>
          </a:prstGeom>
        </p:spPr>
        <p:txBody>
          <a:bodyPr lIns="121911" tIns="121911" rIns="121911" bIns="121911"/>
          <a:lstStyle>
            <a:lvl1pPr algn="l" defTabSz="457173">
              <a:defRPr sz="788">
                <a:latin typeface="Calibri"/>
                <a:ea typeface="Calibri"/>
                <a:cs typeface="Calibri"/>
                <a:sym typeface="Calibri"/>
              </a:defRPr>
            </a:lvl1pPr>
          </a:lstStyle>
          <a:p>
            <a:fld id="{86CB4B4D-7CA3-9044-876B-883B54F8677D}" type="slidenum">
              <a:t>‹#›</a:t>
            </a:fld>
            <a:endParaRPr/>
          </a:p>
        </p:txBody>
      </p:sp>
      <p:sp>
        <p:nvSpPr>
          <p:cNvPr id="4191" name="TextBox 36"/>
          <p:cNvSpPr txBox="1"/>
          <p:nvPr/>
        </p:nvSpPr>
        <p:spPr>
          <a:xfrm>
            <a:off x="152401" y="97367"/>
            <a:ext cx="396875"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defTabSz="1219127">
              <a:lnSpc>
                <a:spcPct val="100000"/>
              </a:lnSpc>
              <a:defRPr sz="2100">
                <a:solidFill>
                  <a:srgbClr val="FFFFFF"/>
                </a:solidFill>
                <a:latin typeface="Arial"/>
                <a:ea typeface="Arial"/>
                <a:cs typeface="Arial"/>
                <a:sym typeface="Arial"/>
              </a:defRPr>
            </a:lvl1pPr>
          </a:lstStyle>
          <a:p>
            <a:r>
              <a:rPr sz="788"/>
              <a:t>IBM</a:t>
            </a:r>
          </a:p>
        </p:txBody>
      </p:sp>
      <p:sp>
        <p:nvSpPr>
          <p:cNvPr id="4192"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4193"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4194" name="Picture 53" descr="Picture 53"/>
          <p:cNvPicPr>
            <a:picLocks noChangeAspect="1"/>
          </p:cNvPicPr>
          <p:nvPr/>
        </p:nvPicPr>
        <p:blipFill>
          <a:blip r:embed="rId3">
            <a:extLst/>
          </a:blip>
          <a:stretch>
            <a:fillRect/>
          </a:stretch>
        </p:blipFill>
        <p:spPr>
          <a:xfrm rot="10800000" flipH="1" flipV="1">
            <a:off x="8634414" y="6472767"/>
            <a:ext cx="390525" cy="209551"/>
          </a:xfrm>
          <a:prstGeom prst="rect">
            <a:avLst/>
          </a:prstGeom>
          <a:ln w="12700">
            <a:miter lim="400000"/>
          </a:ln>
        </p:spPr>
      </p:pic>
    </p:spTree>
    <p:extLst>
      <p:ext uri="{BB962C8B-B14F-4D97-AF65-F5344CB8AC3E}">
        <p14:creationId xmlns:p14="http://schemas.microsoft.com/office/powerpoint/2010/main" val="3908958987"/>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x">
  <p:cSld name="6_Title &amp; Subtitle">
    <p:bg>
      <p:bgPr>
        <a:solidFill>
          <a:srgbClr val="152835"/>
        </a:solidFill>
        <a:effectLst/>
      </p:bgPr>
    </p:bg>
    <p:spTree>
      <p:nvGrpSpPr>
        <p:cNvPr id="1" name=""/>
        <p:cNvGrpSpPr/>
        <p:nvPr/>
      </p:nvGrpSpPr>
      <p:grpSpPr>
        <a:xfrm>
          <a:off x="0" y="0"/>
          <a:ext cx="0" cy="0"/>
          <a:chOff x="0" y="0"/>
          <a:chExt cx="0" cy="0"/>
        </a:xfrm>
      </p:grpSpPr>
      <p:pic>
        <p:nvPicPr>
          <p:cNvPr id="4201"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4202"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03"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04"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0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15452291"/>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x">
  <p:cSld name="3_TItle Page 2">
    <p:bg>
      <p:bgPr>
        <a:solidFill>
          <a:srgbClr val="10202F"/>
        </a:solidFill>
        <a:effectLst/>
      </p:bgPr>
    </p:bg>
    <p:spTree>
      <p:nvGrpSpPr>
        <p:cNvPr id="1" name=""/>
        <p:cNvGrpSpPr/>
        <p:nvPr/>
      </p:nvGrpSpPr>
      <p:grpSpPr>
        <a:xfrm>
          <a:off x="0" y="0"/>
          <a:ext cx="0" cy="0"/>
          <a:chOff x="0" y="0"/>
          <a:chExt cx="0" cy="0"/>
        </a:xfrm>
      </p:grpSpPr>
      <p:sp>
        <p:nvSpPr>
          <p:cNvPr id="4212"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13"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14"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421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8591254"/>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x">
  <p:cSld name="1_Title Page 3">
    <p:bg>
      <p:bgPr>
        <a:solidFill>
          <a:srgbClr val="57A9FD"/>
        </a:solidFill>
        <a:effectLst/>
      </p:bgPr>
    </p:bg>
    <p:spTree>
      <p:nvGrpSpPr>
        <p:cNvPr id="1" name=""/>
        <p:cNvGrpSpPr/>
        <p:nvPr/>
      </p:nvGrpSpPr>
      <p:grpSpPr>
        <a:xfrm>
          <a:off x="0" y="0"/>
          <a:ext cx="0" cy="0"/>
          <a:chOff x="0" y="0"/>
          <a:chExt cx="0" cy="0"/>
        </a:xfrm>
      </p:grpSpPr>
      <p:pic>
        <p:nvPicPr>
          <p:cNvPr id="4222"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4223"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4224"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4225"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226"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227"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4228"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4229"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230"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86582245"/>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x">
  <p:cSld name="2_Title Slide 4">
    <p:bg>
      <p:bgPr>
        <a:solidFill>
          <a:srgbClr val="FFFFFF"/>
        </a:solidFill>
        <a:effectLst/>
      </p:bgPr>
    </p:bg>
    <p:spTree>
      <p:nvGrpSpPr>
        <p:cNvPr id="1" name=""/>
        <p:cNvGrpSpPr/>
        <p:nvPr/>
      </p:nvGrpSpPr>
      <p:grpSpPr>
        <a:xfrm>
          <a:off x="0" y="0"/>
          <a:ext cx="0" cy="0"/>
          <a:chOff x="0" y="0"/>
          <a:chExt cx="0" cy="0"/>
        </a:xfrm>
      </p:grpSpPr>
      <p:sp>
        <p:nvSpPr>
          <p:cNvPr id="4237"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238"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39"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240"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4241"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42"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01262832"/>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x">
  <p:cSld name="3_Agenda 1">
    <p:bg>
      <p:bgPr>
        <a:solidFill>
          <a:srgbClr val="5296E8"/>
        </a:solidFill>
        <a:effectLst/>
      </p:bgPr>
    </p:bg>
    <p:spTree>
      <p:nvGrpSpPr>
        <p:cNvPr id="1" name=""/>
        <p:cNvGrpSpPr/>
        <p:nvPr/>
      </p:nvGrpSpPr>
      <p:grpSpPr>
        <a:xfrm>
          <a:off x="0" y="0"/>
          <a:ext cx="0" cy="0"/>
          <a:chOff x="0" y="0"/>
          <a:chExt cx="0" cy="0"/>
        </a:xfrm>
      </p:grpSpPr>
      <p:sp>
        <p:nvSpPr>
          <p:cNvPr id="4249"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50"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4251"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4252"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3"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4"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4255"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56"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7"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8"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4259"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0"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1"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2"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4263"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4"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5"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6"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4267"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8"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9"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0"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4271"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72"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73"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4"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4275"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29514750"/>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tx">
  <p:cSld name="6_Agenda 2">
    <p:bg>
      <p:bgPr>
        <a:solidFill>
          <a:srgbClr val="FFFFFF"/>
        </a:solidFill>
        <a:effectLst/>
      </p:bgPr>
    </p:bg>
    <p:spTree>
      <p:nvGrpSpPr>
        <p:cNvPr id="1" name=""/>
        <p:cNvGrpSpPr/>
        <p:nvPr/>
      </p:nvGrpSpPr>
      <p:grpSpPr>
        <a:xfrm>
          <a:off x="0" y="0"/>
          <a:ext cx="0" cy="0"/>
          <a:chOff x="0" y="0"/>
          <a:chExt cx="0" cy="0"/>
        </a:xfrm>
      </p:grpSpPr>
      <p:sp>
        <p:nvSpPr>
          <p:cNvPr id="4282"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283"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4"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5"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6"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7"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8"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9"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0"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1"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2"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3"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4"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5"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6"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7"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8"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9"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4300"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38425223"/>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tx">
  <p:cSld name="3_Section Divider 1">
    <p:bg>
      <p:bgPr>
        <a:solidFill>
          <a:srgbClr val="FFFFFF"/>
        </a:solidFill>
        <a:effectLst/>
      </p:bgPr>
    </p:bg>
    <p:spTree>
      <p:nvGrpSpPr>
        <p:cNvPr id="1" name=""/>
        <p:cNvGrpSpPr/>
        <p:nvPr/>
      </p:nvGrpSpPr>
      <p:grpSpPr>
        <a:xfrm>
          <a:off x="0" y="0"/>
          <a:ext cx="0" cy="0"/>
          <a:chOff x="0" y="0"/>
          <a:chExt cx="0" cy="0"/>
        </a:xfrm>
      </p:grpSpPr>
      <p:sp>
        <p:nvSpPr>
          <p:cNvPr id="4307"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308"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09"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4310"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31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1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35960378"/>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tx">
  <p:cSld name="4_Section Divider 2">
    <p:bg>
      <p:bgPr>
        <a:solidFill>
          <a:srgbClr val="FFFFFF"/>
        </a:solidFill>
        <a:effectLst/>
      </p:bgPr>
    </p:bg>
    <p:spTree>
      <p:nvGrpSpPr>
        <p:cNvPr id="1" name=""/>
        <p:cNvGrpSpPr/>
        <p:nvPr/>
      </p:nvGrpSpPr>
      <p:grpSpPr>
        <a:xfrm>
          <a:off x="0" y="0"/>
          <a:ext cx="0" cy="0"/>
          <a:chOff x="0" y="0"/>
          <a:chExt cx="0" cy="0"/>
        </a:xfrm>
      </p:grpSpPr>
      <p:sp>
        <p:nvSpPr>
          <p:cNvPr id="4319"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20"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21"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322"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32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24"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86153595"/>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89"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390" name="Body Level One…"/>
          <p:cNvSpPr txBox="1">
            <a:spLocks noGrp="1"/>
          </p:cNvSpPr>
          <p:nvPr>
            <p:ph type="body" idx="1"/>
          </p:nvPr>
        </p:nvSpPr>
        <p:spPr>
          <a:xfrm>
            <a:off x="628650" y="1280160"/>
            <a:ext cx="7886700" cy="5130801"/>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8916031"/>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x">
  <p:cSld name="3_Section Divider 3">
    <p:bg>
      <p:bgPr>
        <a:solidFill>
          <a:srgbClr val="FFFFFF"/>
        </a:solidFill>
        <a:effectLst/>
      </p:bgPr>
    </p:bg>
    <p:spTree>
      <p:nvGrpSpPr>
        <p:cNvPr id="1" name=""/>
        <p:cNvGrpSpPr/>
        <p:nvPr/>
      </p:nvGrpSpPr>
      <p:grpSpPr>
        <a:xfrm>
          <a:off x="0" y="0"/>
          <a:ext cx="0" cy="0"/>
          <a:chOff x="0" y="0"/>
          <a:chExt cx="0" cy="0"/>
        </a:xfrm>
      </p:grpSpPr>
      <p:sp>
        <p:nvSpPr>
          <p:cNvPr id="433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32"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33"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34"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35"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4336"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92161425"/>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
  <p:cSld name="3_Section Divider 4">
    <p:bg>
      <p:bgPr>
        <a:solidFill>
          <a:srgbClr val="FFFFFF"/>
        </a:solidFill>
        <a:effectLst/>
      </p:bgPr>
    </p:bg>
    <p:spTree>
      <p:nvGrpSpPr>
        <p:cNvPr id="1" name=""/>
        <p:cNvGrpSpPr/>
        <p:nvPr/>
      </p:nvGrpSpPr>
      <p:grpSpPr>
        <a:xfrm>
          <a:off x="0" y="0"/>
          <a:ext cx="0" cy="0"/>
          <a:chOff x="0" y="0"/>
          <a:chExt cx="0" cy="0"/>
        </a:xfrm>
      </p:grpSpPr>
      <p:sp>
        <p:nvSpPr>
          <p:cNvPr id="4343"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4344"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45"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4346"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434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4348"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46248099"/>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x">
  <p:cSld name="1_Section Divider 5">
    <p:bg>
      <p:bgPr>
        <a:solidFill>
          <a:srgbClr val="57A9FD"/>
        </a:solidFill>
        <a:effectLst/>
      </p:bgPr>
    </p:bg>
    <p:spTree>
      <p:nvGrpSpPr>
        <p:cNvPr id="1" name=""/>
        <p:cNvGrpSpPr/>
        <p:nvPr/>
      </p:nvGrpSpPr>
      <p:grpSpPr>
        <a:xfrm>
          <a:off x="0" y="0"/>
          <a:ext cx="0" cy="0"/>
          <a:chOff x="0" y="0"/>
          <a:chExt cx="0" cy="0"/>
        </a:xfrm>
      </p:grpSpPr>
      <p:sp>
        <p:nvSpPr>
          <p:cNvPr id="4355"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435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99216415"/>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x">
  <p:cSld name="3_Specialty 1">
    <p:bg>
      <p:bgPr>
        <a:solidFill>
          <a:srgbClr val="FFFFFF"/>
        </a:solidFill>
        <a:effectLst/>
      </p:bgPr>
    </p:bg>
    <p:spTree>
      <p:nvGrpSpPr>
        <p:cNvPr id="1" name=""/>
        <p:cNvGrpSpPr/>
        <p:nvPr/>
      </p:nvGrpSpPr>
      <p:grpSpPr>
        <a:xfrm>
          <a:off x="0" y="0"/>
          <a:ext cx="0" cy="0"/>
          <a:chOff x="0" y="0"/>
          <a:chExt cx="0" cy="0"/>
        </a:xfrm>
      </p:grpSpPr>
      <p:sp>
        <p:nvSpPr>
          <p:cNvPr id="4363"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4364"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4365"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4366"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4367"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368"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436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70"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76443174"/>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tx">
  <p:cSld name="3_Specialty 2">
    <p:bg>
      <p:bgPr>
        <a:solidFill>
          <a:srgbClr val="FFFFFF"/>
        </a:solidFill>
        <a:effectLst/>
      </p:bgPr>
    </p:bg>
    <p:spTree>
      <p:nvGrpSpPr>
        <p:cNvPr id="1" name=""/>
        <p:cNvGrpSpPr/>
        <p:nvPr/>
      </p:nvGrpSpPr>
      <p:grpSpPr>
        <a:xfrm>
          <a:off x="0" y="0"/>
          <a:ext cx="0" cy="0"/>
          <a:chOff x="0" y="0"/>
          <a:chExt cx="0" cy="0"/>
        </a:xfrm>
      </p:grpSpPr>
      <p:sp>
        <p:nvSpPr>
          <p:cNvPr id="4377"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378"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437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80"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381"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4382"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4383"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8875508"/>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tx">
  <p:cSld name="4_Specialty 3">
    <p:bg>
      <p:bgPr>
        <a:solidFill>
          <a:srgbClr val="57A9FD"/>
        </a:solidFill>
        <a:effectLst/>
      </p:bgPr>
    </p:bg>
    <p:spTree>
      <p:nvGrpSpPr>
        <p:cNvPr id="1" name=""/>
        <p:cNvGrpSpPr/>
        <p:nvPr/>
      </p:nvGrpSpPr>
      <p:grpSpPr>
        <a:xfrm>
          <a:off x="0" y="0"/>
          <a:ext cx="0" cy="0"/>
          <a:chOff x="0" y="0"/>
          <a:chExt cx="0" cy="0"/>
        </a:xfrm>
      </p:grpSpPr>
      <p:sp>
        <p:nvSpPr>
          <p:cNvPr id="439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91"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2"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3"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394"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5"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6"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397"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8"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9"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400"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1"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2"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403"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4"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5"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406"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7"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8"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409"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0"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1"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412"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3"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4"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41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16"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89655070"/>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x">
  <p:cSld name="Content 1">
    <p:bg>
      <p:bgPr>
        <a:solidFill>
          <a:srgbClr val="FFFFFF"/>
        </a:solidFill>
        <a:effectLst/>
      </p:bgPr>
    </p:bg>
    <p:spTree>
      <p:nvGrpSpPr>
        <p:cNvPr id="1" name=""/>
        <p:cNvGrpSpPr/>
        <p:nvPr/>
      </p:nvGrpSpPr>
      <p:grpSpPr>
        <a:xfrm>
          <a:off x="0" y="0"/>
          <a:ext cx="0" cy="0"/>
          <a:chOff x="0" y="0"/>
          <a:chExt cx="0" cy="0"/>
        </a:xfrm>
      </p:grpSpPr>
      <p:sp>
        <p:nvSpPr>
          <p:cNvPr id="442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24"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25"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6"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7"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8"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9"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30"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31"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3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33"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30578126"/>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x">
  <p:cSld name="2_Content 2">
    <p:bg>
      <p:bgPr>
        <a:solidFill>
          <a:srgbClr val="FFFFFF"/>
        </a:solidFill>
        <a:effectLst/>
      </p:bgPr>
    </p:bg>
    <p:spTree>
      <p:nvGrpSpPr>
        <p:cNvPr id="1" name=""/>
        <p:cNvGrpSpPr/>
        <p:nvPr/>
      </p:nvGrpSpPr>
      <p:grpSpPr>
        <a:xfrm>
          <a:off x="0" y="0"/>
          <a:ext cx="0" cy="0"/>
          <a:chOff x="0" y="0"/>
          <a:chExt cx="0" cy="0"/>
        </a:xfrm>
      </p:grpSpPr>
      <p:sp>
        <p:nvSpPr>
          <p:cNvPr id="4440"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41"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442"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43"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44"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4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10064658"/>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x">
  <p:cSld name="3_Content 3">
    <p:bg>
      <p:bgPr>
        <a:solidFill>
          <a:srgbClr val="FFFFFF"/>
        </a:solidFill>
        <a:effectLst/>
      </p:bgPr>
    </p:bg>
    <p:spTree>
      <p:nvGrpSpPr>
        <p:cNvPr id="1" name=""/>
        <p:cNvGrpSpPr/>
        <p:nvPr/>
      </p:nvGrpSpPr>
      <p:grpSpPr>
        <a:xfrm>
          <a:off x="0" y="0"/>
          <a:ext cx="0" cy="0"/>
          <a:chOff x="0" y="0"/>
          <a:chExt cx="0" cy="0"/>
        </a:xfrm>
      </p:grpSpPr>
      <p:sp>
        <p:nvSpPr>
          <p:cNvPr id="4452"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53"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54"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55"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6"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7"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8"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9"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60"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61"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6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04675238"/>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tx">
  <p:cSld name="3_Content 4">
    <p:bg>
      <p:bgPr>
        <a:solidFill>
          <a:srgbClr val="FFFFFF"/>
        </a:solidFill>
        <a:effectLst/>
      </p:bgPr>
    </p:bg>
    <p:spTree>
      <p:nvGrpSpPr>
        <p:cNvPr id="1" name=""/>
        <p:cNvGrpSpPr/>
        <p:nvPr/>
      </p:nvGrpSpPr>
      <p:grpSpPr>
        <a:xfrm>
          <a:off x="0" y="0"/>
          <a:ext cx="0" cy="0"/>
          <a:chOff x="0" y="0"/>
          <a:chExt cx="0" cy="0"/>
        </a:xfrm>
      </p:grpSpPr>
      <p:sp>
        <p:nvSpPr>
          <p:cNvPr id="4469"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70"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71"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73"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4474"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8066410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623888" y="1709738"/>
            <a:ext cx="7886700" cy="2852738"/>
          </a:xfrm>
          <a:prstGeom prst="rect">
            <a:avLst/>
          </a:prstGeom>
        </p:spPr>
        <p:txBody>
          <a:bodyPr lIns="45719" tIns="45719" rIns="45719" bIns="45719" anchor="b"/>
          <a:lstStyle>
            <a:lvl1pPr defTabSz="685800">
              <a:lnSpc>
                <a:spcPct val="90000"/>
              </a:lnSpc>
              <a:defRPr sz="4500" b="0">
                <a:solidFill>
                  <a:srgbClr val="000000"/>
                </a:solidFill>
                <a:latin typeface="Corbel"/>
                <a:ea typeface="Corbel"/>
                <a:cs typeface="Corbel"/>
                <a:sym typeface="Corbel"/>
              </a:defRPr>
            </a:lvl1pPr>
          </a:lstStyle>
          <a:p>
            <a:r>
              <a:t>Title Text</a:t>
            </a:r>
          </a:p>
        </p:txBody>
      </p:sp>
      <p:sp>
        <p:nvSpPr>
          <p:cNvPr id="399"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685800">
              <a:lnSpc>
                <a:spcPct val="90000"/>
              </a:lnSpc>
              <a:spcBef>
                <a:spcPts val="750"/>
              </a:spcBef>
              <a:buSzTx/>
              <a:buNone/>
              <a:defRPr sz="1800">
                <a:solidFill>
                  <a:srgbClr val="888888"/>
                </a:solidFill>
                <a:latin typeface="Corbel"/>
                <a:ea typeface="Corbel"/>
                <a:cs typeface="Corbel"/>
                <a:sym typeface="Corbel"/>
              </a:defRPr>
            </a:lvl1pPr>
            <a:lvl2pPr marL="0" indent="342900" defTabSz="685800">
              <a:lnSpc>
                <a:spcPct val="90000"/>
              </a:lnSpc>
              <a:spcBef>
                <a:spcPts val="750"/>
              </a:spcBef>
              <a:buSzTx/>
              <a:buNone/>
              <a:defRPr sz="1800">
                <a:solidFill>
                  <a:srgbClr val="888888"/>
                </a:solidFill>
                <a:latin typeface="Corbel"/>
                <a:ea typeface="Corbel"/>
                <a:cs typeface="Corbel"/>
                <a:sym typeface="Corbel"/>
              </a:defRPr>
            </a:lvl2pPr>
            <a:lvl3pPr marL="0" indent="685800" defTabSz="685800">
              <a:lnSpc>
                <a:spcPct val="90000"/>
              </a:lnSpc>
              <a:spcBef>
                <a:spcPts val="750"/>
              </a:spcBef>
              <a:buSzTx/>
              <a:buNone/>
              <a:defRPr sz="1800">
                <a:solidFill>
                  <a:srgbClr val="888888"/>
                </a:solidFill>
                <a:latin typeface="Corbel"/>
                <a:ea typeface="Corbel"/>
                <a:cs typeface="Corbel"/>
                <a:sym typeface="Corbel"/>
              </a:defRPr>
            </a:lvl3pPr>
            <a:lvl4pPr marL="0" indent="1028700" defTabSz="685800">
              <a:lnSpc>
                <a:spcPct val="90000"/>
              </a:lnSpc>
              <a:spcBef>
                <a:spcPts val="750"/>
              </a:spcBef>
              <a:buSzTx/>
              <a:buNone/>
              <a:defRPr sz="1800">
                <a:solidFill>
                  <a:srgbClr val="888888"/>
                </a:solidFill>
                <a:latin typeface="Corbel"/>
                <a:ea typeface="Corbel"/>
                <a:cs typeface="Corbel"/>
                <a:sym typeface="Corbel"/>
              </a:defRPr>
            </a:lvl4pPr>
            <a:lvl5pPr marL="0" indent="1371600" defTabSz="685800">
              <a:lnSpc>
                <a:spcPct val="90000"/>
              </a:lnSpc>
              <a:spcBef>
                <a:spcPts val="750"/>
              </a:spcBef>
              <a:buSzTx/>
              <a:buNone/>
              <a:defRPr sz="1800">
                <a:solidFill>
                  <a:srgbClr val="888888"/>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9069630"/>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x">
  <p:cSld name="3_Content 5">
    <p:bg>
      <p:bgPr>
        <a:solidFill>
          <a:srgbClr val="FFFFFF"/>
        </a:solidFill>
        <a:effectLst/>
      </p:bgPr>
    </p:bg>
    <p:spTree>
      <p:nvGrpSpPr>
        <p:cNvPr id="1" name=""/>
        <p:cNvGrpSpPr/>
        <p:nvPr/>
      </p:nvGrpSpPr>
      <p:grpSpPr>
        <a:xfrm>
          <a:off x="0" y="0"/>
          <a:ext cx="0" cy="0"/>
          <a:chOff x="0" y="0"/>
          <a:chExt cx="0" cy="0"/>
        </a:xfrm>
      </p:grpSpPr>
      <p:sp>
        <p:nvSpPr>
          <p:cNvPr id="4481"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82"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3"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4"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5"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6"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7"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488"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489"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4490"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491"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2"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3"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4"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5"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6"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7"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498"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50270378"/>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tx">
  <p:cSld name="3_Content 6">
    <p:bg>
      <p:bgPr>
        <a:solidFill>
          <a:srgbClr val="FFFFFF"/>
        </a:solidFill>
        <a:effectLst/>
      </p:bgPr>
    </p:bg>
    <p:spTree>
      <p:nvGrpSpPr>
        <p:cNvPr id="1" name=""/>
        <p:cNvGrpSpPr/>
        <p:nvPr/>
      </p:nvGrpSpPr>
      <p:grpSpPr>
        <a:xfrm>
          <a:off x="0" y="0"/>
          <a:ext cx="0" cy="0"/>
          <a:chOff x="0" y="0"/>
          <a:chExt cx="0" cy="0"/>
        </a:xfrm>
      </p:grpSpPr>
      <p:sp>
        <p:nvSpPr>
          <p:cNvPr id="450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50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507"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0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50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1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33868265"/>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x">
  <p:cSld name="3_Content 7">
    <p:bg>
      <p:bgPr>
        <a:solidFill>
          <a:srgbClr val="FFFFFF"/>
        </a:solidFill>
        <a:effectLst/>
      </p:bgPr>
    </p:bg>
    <p:spTree>
      <p:nvGrpSpPr>
        <p:cNvPr id="1" name=""/>
        <p:cNvGrpSpPr/>
        <p:nvPr/>
      </p:nvGrpSpPr>
      <p:grpSpPr>
        <a:xfrm>
          <a:off x="0" y="0"/>
          <a:ext cx="0" cy="0"/>
          <a:chOff x="0" y="0"/>
          <a:chExt cx="0" cy="0"/>
        </a:xfrm>
      </p:grpSpPr>
      <p:sp>
        <p:nvSpPr>
          <p:cNvPr id="4519"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20"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21"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2"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3"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4"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5"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6"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7"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8"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30"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14348691"/>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x">
  <p:cSld name="3_Content 8">
    <p:bg>
      <p:bgPr>
        <a:solidFill>
          <a:srgbClr val="FFFFFF"/>
        </a:solidFill>
        <a:effectLst/>
      </p:bgPr>
    </p:bg>
    <p:spTree>
      <p:nvGrpSpPr>
        <p:cNvPr id="1" name=""/>
        <p:cNvGrpSpPr/>
        <p:nvPr/>
      </p:nvGrpSpPr>
      <p:grpSpPr>
        <a:xfrm>
          <a:off x="0" y="0"/>
          <a:ext cx="0" cy="0"/>
          <a:chOff x="0" y="0"/>
          <a:chExt cx="0" cy="0"/>
        </a:xfrm>
      </p:grpSpPr>
      <p:sp>
        <p:nvSpPr>
          <p:cNvPr id="4537"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38"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4539"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0"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1"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2"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3"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4"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4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09895185"/>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x">
  <p:cSld name="3_Content 9">
    <p:bg>
      <p:bgPr>
        <a:solidFill>
          <a:srgbClr val="FFFFFF"/>
        </a:solidFill>
        <a:effectLst/>
      </p:bgPr>
    </p:bg>
    <p:spTree>
      <p:nvGrpSpPr>
        <p:cNvPr id="1" name=""/>
        <p:cNvGrpSpPr/>
        <p:nvPr/>
      </p:nvGrpSpPr>
      <p:grpSpPr>
        <a:xfrm>
          <a:off x="0" y="0"/>
          <a:ext cx="0" cy="0"/>
          <a:chOff x="0" y="0"/>
          <a:chExt cx="0" cy="0"/>
        </a:xfrm>
      </p:grpSpPr>
      <p:sp>
        <p:nvSpPr>
          <p:cNvPr id="4553"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54"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5"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6"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7"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8"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9"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560"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561"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562"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63"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64"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6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6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90126356"/>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x">
  <p:cSld name="3_Content 10">
    <p:bg>
      <p:bgPr>
        <a:solidFill>
          <a:srgbClr val="FFFFFF"/>
        </a:solidFill>
        <a:effectLst/>
      </p:bgPr>
    </p:bg>
    <p:spTree>
      <p:nvGrpSpPr>
        <p:cNvPr id="1" name=""/>
        <p:cNvGrpSpPr/>
        <p:nvPr/>
      </p:nvGrpSpPr>
      <p:grpSpPr>
        <a:xfrm>
          <a:off x="0" y="0"/>
          <a:ext cx="0" cy="0"/>
          <a:chOff x="0" y="0"/>
          <a:chExt cx="0" cy="0"/>
        </a:xfrm>
      </p:grpSpPr>
      <p:sp>
        <p:nvSpPr>
          <p:cNvPr id="457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74"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75"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6"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7"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8"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9"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0"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1"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2"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3"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4"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5"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6"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87"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88"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89"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80364529"/>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x">
  <p:cSld name="7_Content 11">
    <p:bg>
      <p:bgPr>
        <a:solidFill>
          <a:srgbClr val="FFFFFF"/>
        </a:solidFill>
        <a:effectLst/>
      </p:bgPr>
    </p:bg>
    <p:spTree>
      <p:nvGrpSpPr>
        <p:cNvPr id="1" name=""/>
        <p:cNvGrpSpPr/>
        <p:nvPr/>
      </p:nvGrpSpPr>
      <p:grpSpPr>
        <a:xfrm>
          <a:off x="0" y="0"/>
          <a:ext cx="0" cy="0"/>
          <a:chOff x="0" y="0"/>
          <a:chExt cx="0" cy="0"/>
        </a:xfrm>
      </p:grpSpPr>
      <p:sp>
        <p:nvSpPr>
          <p:cNvPr id="459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9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98"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9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600"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0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14319890"/>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x">
  <p:cSld name="1_Content 12">
    <p:bg>
      <p:bgPr>
        <a:solidFill>
          <a:srgbClr val="FFFFFF"/>
        </a:solidFill>
        <a:effectLst/>
      </p:bgPr>
    </p:bg>
    <p:spTree>
      <p:nvGrpSpPr>
        <p:cNvPr id="1" name=""/>
        <p:cNvGrpSpPr/>
        <p:nvPr/>
      </p:nvGrpSpPr>
      <p:grpSpPr>
        <a:xfrm>
          <a:off x="0" y="0"/>
          <a:ext cx="0" cy="0"/>
          <a:chOff x="0" y="0"/>
          <a:chExt cx="0" cy="0"/>
        </a:xfrm>
      </p:grpSpPr>
      <p:sp>
        <p:nvSpPr>
          <p:cNvPr id="460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09"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4610"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11"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4612"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13"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614"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92032437"/>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tx">
  <p:cSld name="14_BLANK">
    <p:bg>
      <p:bgPr>
        <a:solidFill>
          <a:srgbClr val="FFFFFF"/>
        </a:solidFill>
        <a:effectLst/>
      </p:bgPr>
    </p:bg>
    <p:spTree>
      <p:nvGrpSpPr>
        <p:cNvPr id="1" name=""/>
        <p:cNvGrpSpPr/>
        <p:nvPr/>
      </p:nvGrpSpPr>
      <p:grpSpPr>
        <a:xfrm>
          <a:off x="0" y="0"/>
          <a:ext cx="0" cy="0"/>
          <a:chOff x="0" y="0"/>
          <a:chExt cx="0" cy="0"/>
        </a:xfrm>
      </p:grpSpPr>
      <p:sp>
        <p:nvSpPr>
          <p:cNvPr id="4621"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94341901"/>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tx">
  <p:cSld name="1_Thank You 2">
    <p:bg>
      <p:bgPr>
        <a:solidFill>
          <a:srgbClr val="FFFFFF"/>
        </a:solidFill>
        <a:effectLst/>
      </p:bgPr>
    </p:bg>
    <p:spTree>
      <p:nvGrpSpPr>
        <p:cNvPr id="1" name=""/>
        <p:cNvGrpSpPr/>
        <p:nvPr/>
      </p:nvGrpSpPr>
      <p:grpSpPr>
        <a:xfrm>
          <a:off x="0" y="0"/>
          <a:ext cx="0" cy="0"/>
          <a:chOff x="0" y="0"/>
          <a:chExt cx="0" cy="0"/>
        </a:xfrm>
      </p:grpSpPr>
      <p:sp>
        <p:nvSpPr>
          <p:cNvPr id="4628"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2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8068921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407"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08" name="Body Level One…"/>
          <p:cNvSpPr txBox="1">
            <a:spLocks noGrp="1"/>
          </p:cNvSpPr>
          <p:nvPr>
            <p:ph type="body" sz="half" idx="1"/>
          </p:nvPr>
        </p:nvSpPr>
        <p:spPr>
          <a:xfrm>
            <a:off x="628650" y="1825625"/>
            <a:ext cx="3886200" cy="4351338"/>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1051144"/>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x">
  <p:cSld name="6_ Thank You 1">
    <p:bg>
      <p:bgPr>
        <a:solidFill>
          <a:srgbClr val="57A9FD"/>
        </a:solidFill>
        <a:effectLst/>
      </p:bgPr>
    </p:bg>
    <p:spTree>
      <p:nvGrpSpPr>
        <p:cNvPr id="1" name=""/>
        <p:cNvGrpSpPr/>
        <p:nvPr/>
      </p:nvGrpSpPr>
      <p:grpSpPr>
        <a:xfrm>
          <a:off x="0" y="0"/>
          <a:ext cx="0" cy="0"/>
          <a:chOff x="0" y="0"/>
          <a:chExt cx="0" cy="0"/>
        </a:xfrm>
      </p:grpSpPr>
      <p:sp>
        <p:nvSpPr>
          <p:cNvPr id="463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3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57372880"/>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x">
  <p:cSld name="2_Template Holder">
    <p:bg>
      <p:bgPr>
        <a:solidFill>
          <a:srgbClr val="FFFFFF"/>
        </a:solidFill>
        <a:effectLst/>
      </p:bgPr>
    </p:bg>
    <p:spTree>
      <p:nvGrpSpPr>
        <p:cNvPr id="1" name=""/>
        <p:cNvGrpSpPr/>
        <p:nvPr/>
      </p:nvGrpSpPr>
      <p:grpSpPr>
        <a:xfrm>
          <a:off x="0" y="0"/>
          <a:ext cx="0" cy="0"/>
          <a:chOff x="0" y="0"/>
          <a:chExt cx="0" cy="0"/>
        </a:xfrm>
      </p:grpSpPr>
      <p:sp>
        <p:nvSpPr>
          <p:cNvPr id="4644"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464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47452780"/>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x">
  <p:cSld name="3_Content 2">
    <p:bg>
      <p:bgPr>
        <a:solidFill>
          <a:srgbClr val="FFFFFF"/>
        </a:solidFill>
        <a:effectLst/>
      </p:bgPr>
    </p:bg>
    <p:spTree>
      <p:nvGrpSpPr>
        <p:cNvPr id="1" name=""/>
        <p:cNvGrpSpPr/>
        <p:nvPr/>
      </p:nvGrpSpPr>
      <p:grpSpPr>
        <a:xfrm>
          <a:off x="0" y="0"/>
          <a:ext cx="0" cy="0"/>
          <a:chOff x="0" y="0"/>
          <a:chExt cx="0" cy="0"/>
        </a:xfrm>
      </p:grpSpPr>
      <p:sp>
        <p:nvSpPr>
          <p:cNvPr id="4652"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653"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654"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655"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46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657"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52938777"/>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x">
  <p:cSld name="4_Content 6">
    <p:bg>
      <p:bgPr>
        <a:solidFill>
          <a:srgbClr val="FFFFFF"/>
        </a:solidFill>
        <a:effectLst/>
      </p:bgPr>
    </p:bg>
    <p:spTree>
      <p:nvGrpSpPr>
        <p:cNvPr id="1" name=""/>
        <p:cNvGrpSpPr/>
        <p:nvPr/>
      </p:nvGrpSpPr>
      <p:grpSpPr>
        <a:xfrm>
          <a:off x="0" y="0"/>
          <a:ext cx="0" cy="0"/>
          <a:chOff x="0" y="0"/>
          <a:chExt cx="0" cy="0"/>
        </a:xfrm>
      </p:grpSpPr>
      <p:sp>
        <p:nvSpPr>
          <p:cNvPr id="466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665"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666"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667"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66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69"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0"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1"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59918225"/>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x">
  <p:cSld name="1_Title and Blank">
    <p:bg>
      <p:bgPr>
        <a:solidFill>
          <a:srgbClr val="57A9FD"/>
        </a:solidFill>
        <a:effectLst/>
      </p:bgPr>
    </p:bg>
    <p:spTree>
      <p:nvGrpSpPr>
        <p:cNvPr id="1" name=""/>
        <p:cNvGrpSpPr/>
        <p:nvPr/>
      </p:nvGrpSpPr>
      <p:grpSpPr>
        <a:xfrm>
          <a:off x="0" y="0"/>
          <a:ext cx="0" cy="0"/>
          <a:chOff x="0" y="0"/>
          <a:chExt cx="0" cy="0"/>
        </a:xfrm>
      </p:grpSpPr>
      <p:pic>
        <p:nvPicPr>
          <p:cNvPr id="4678"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4679"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4680"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4681"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682"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683"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4684"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4685"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1741053"/>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tx">
  <p:cSld name="8_Content 11">
    <p:bg>
      <p:bgPr>
        <a:solidFill>
          <a:srgbClr val="FFFFFF"/>
        </a:solidFill>
        <a:effectLst/>
      </p:bgPr>
    </p:bg>
    <p:spTree>
      <p:nvGrpSpPr>
        <p:cNvPr id="1" name=""/>
        <p:cNvGrpSpPr/>
        <p:nvPr/>
      </p:nvGrpSpPr>
      <p:grpSpPr>
        <a:xfrm>
          <a:off x="0" y="0"/>
          <a:ext cx="0" cy="0"/>
          <a:chOff x="0" y="0"/>
          <a:chExt cx="0" cy="0"/>
        </a:xfrm>
      </p:grpSpPr>
      <p:sp>
        <p:nvSpPr>
          <p:cNvPr id="469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93"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4694"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4695"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96"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9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52890442"/>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tx">
  <p:cSld name="7_Title &amp; Subtitle">
    <p:bg>
      <p:bgPr>
        <a:solidFill>
          <a:srgbClr val="FFFFFF"/>
        </a:solidFill>
        <a:effectLst/>
      </p:bgPr>
    </p:bg>
    <p:spTree>
      <p:nvGrpSpPr>
        <p:cNvPr id="1" name=""/>
        <p:cNvGrpSpPr/>
        <p:nvPr/>
      </p:nvGrpSpPr>
      <p:grpSpPr>
        <a:xfrm>
          <a:off x="0" y="0"/>
          <a:ext cx="0" cy="0"/>
          <a:chOff x="0" y="0"/>
          <a:chExt cx="0" cy="0"/>
        </a:xfrm>
      </p:grpSpPr>
      <p:sp>
        <p:nvSpPr>
          <p:cNvPr id="470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470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06"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22332707"/>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tx">
  <p:cSld name="3_Title Slide 4">
    <p:bg>
      <p:bgPr>
        <a:solidFill>
          <a:srgbClr val="FFFFFF"/>
        </a:solidFill>
        <a:effectLst/>
      </p:bgPr>
    </p:bg>
    <p:spTree>
      <p:nvGrpSpPr>
        <p:cNvPr id="1" name=""/>
        <p:cNvGrpSpPr/>
        <p:nvPr/>
      </p:nvGrpSpPr>
      <p:grpSpPr>
        <a:xfrm>
          <a:off x="0" y="0"/>
          <a:ext cx="0" cy="0"/>
          <a:chOff x="0" y="0"/>
          <a:chExt cx="0" cy="0"/>
        </a:xfrm>
      </p:grpSpPr>
      <p:sp>
        <p:nvSpPr>
          <p:cNvPr id="4713"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714"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15"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716"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8534084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type="tx">
  <p:cSld name="5_Specialty 3">
    <p:bg>
      <p:bgPr>
        <a:solidFill>
          <a:srgbClr val="57A9FD"/>
        </a:solidFill>
        <a:effectLst/>
      </p:bgPr>
    </p:bg>
    <p:spTree>
      <p:nvGrpSpPr>
        <p:cNvPr id="1" name=""/>
        <p:cNvGrpSpPr/>
        <p:nvPr/>
      </p:nvGrpSpPr>
      <p:grpSpPr>
        <a:xfrm>
          <a:off x="0" y="0"/>
          <a:ext cx="0" cy="0"/>
          <a:chOff x="0" y="0"/>
          <a:chExt cx="0" cy="0"/>
        </a:xfrm>
      </p:grpSpPr>
      <p:sp>
        <p:nvSpPr>
          <p:cNvPr id="4723"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24"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5"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6"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727"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8"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9"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730"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1"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2"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733"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4"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5"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736"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7"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8"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739"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0"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1"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742"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3"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4"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745"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6"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7"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74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749"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70185829"/>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x">
  <p:cSld name="8_Title &amp; Subtitle">
    <p:bg>
      <p:bgPr>
        <a:solidFill>
          <a:srgbClr val="FFFFFF"/>
        </a:solidFill>
        <a:effectLst/>
      </p:bgPr>
    </p:bg>
    <p:spTree>
      <p:nvGrpSpPr>
        <p:cNvPr id="1" name=""/>
        <p:cNvGrpSpPr/>
        <p:nvPr/>
      </p:nvGrpSpPr>
      <p:grpSpPr>
        <a:xfrm>
          <a:off x="0" y="0"/>
          <a:ext cx="0" cy="0"/>
          <a:chOff x="0" y="0"/>
          <a:chExt cx="0" cy="0"/>
        </a:xfrm>
      </p:grpSpPr>
      <p:sp>
        <p:nvSpPr>
          <p:cNvPr id="4756"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4757"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8"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6340749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FFFFF"/>
        </a:solidFill>
        <a:effectLst/>
      </p:bgPr>
    </p:bg>
    <p:spTree>
      <p:nvGrpSpPr>
        <p:cNvPr id="1" name=""/>
        <p:cNvGrpSpPr/>
        <p:nvPr/>
      </p:nvGrpSpPr>
      <p:grpSpPr>
        <a:xfrm>
          <a:off x="0" y="0"/>
          <a:ext cx="0" cy="0"/>
          <a:chOff x="0" y="0"/>
          <a:chExt cx="0" cy="0"/>
        </a:xfrm>
      </p:grpSpPr>
      <p:sp>
        <p:nvSpPr>
          <p:cNvPr id="416"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08746457"/>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tx">
  <p:cSld name="4_Content Slide 3 copy">
    <p:bg>
      <p:bgPr>
        <a:solidFill>
          <a:srgbClr val="FFFFFF"/>
        </a:solidFill>
        <a:effectLst/>
      </p:bgPr>
    </p:bg>
    <p:spTree>
      <p:nvGrpSpPr>
        <p:cNvPr id="1" name=""/>
        <p:cNvGrpSpPr/>
        <p:nvPr/>
      </p:nvGrpSpPr>
      <p:grpSpPr>
        <a:xfrm>
          <a:off x="0" y="0"/>
          <a:ext cx="0" cy="0"/>
          <a:chOff x="0" y="0"/>
          <a:chExt cx="0" cy="0"/>
        </a:xfrm>
      </p:grpSpPr>
      <p:sp>
        <p:nvSpPr>
          <p:cNvPr id="4765"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66"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4767"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4768"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4769"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4770"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4771"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772"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773"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4774"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4775"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4776"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4777"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4778"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4779"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4780"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4781"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89619570"/>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type="tx">
  <p:cSld name="7_ Thank You 1">
    <p:bg>
      <p:bgPr>
        <a:solidFill>
          <a:srgbClr val="57A9FD"/>
        </a:solidFill>
        <a:effectLst/>
      </p:bgPr>
    </p:bg>
    <p:spTree>
      <p:nvGrpSpPr>
        <p:cNvPr id="1" name=""/>
        <p:cNvGrpSpPr/>
        <p:nvPr/>
      </p:nvGrpSpPr>
      <p:grpSpPr>
        <a:xfrm>
          <a:off x="0" y="0"/>
          <a:ext cx="0" cy="0"/>
          <a:chOff x="0" y="0"/>
          <a:chExt cx="0" cy="0"/>
        </a:xfrm>
      </p:grpSpPr>
      <p:sp>
        <p:nvSpPr>
          <p:cNvPr id="478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8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8311953"/>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x">
  <p:cSld name="5_Section Divider 2">
    <p:bg>
      <p:bgPr>
        <a:solidFill>
          <a:srgbClr val="FFFFFF"/>
        </a:solidFill>
        <a:effectLst/>
      </p:bgPr>
    </p:bg>
    <p:spTree>
      <p:nvGrpSpPr>
        <p:cNvPr id="1" name=""/>
        <p:cNvGrpSpPr/>
        <p:nvPr/>
      </p:nvGrpSpPr>
      <p:grpSpPr>
        <a:xfrm>
          <a:off x="0" y="0"/>
          <a:ext cx="0" cy="0"/>
          <a:chOff x="0" y="0"/>
          <a:chExt cx="0" cy="0"/>
        </a:xfrm>
      </p:grpSpPr>
      <p:sp>
        <p:nvSpPr>
          <p:cNvPr id="4796"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4797"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798"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799"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800"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801"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73195691"/>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x">
  <p:cSld name="2_ Thank You 2">
    <p:bg>
      <p:bgPr>
        <a:solidFill>
          <a:srgbClr val="0F3659"/>
        </a:solidFill>
        <a:effectLst/>
      </p:bgPr>
    </p:bg>
    <p:spTree>
      <p:nvGrpSpPr>
        <p:cNvPr id="1" name=""/>
        <p:cNvGrpSpPr/>
        <p:nvPr/>
      </p:nvGrpSpPr>
      <p:grpSpPr>
        <a:xfrm>
          <a:off x="0" y="0"/>
          <a:ext cx="0" cy="0"/>
          <a:chOff x="0" y="0"/>
          <a:chExt cx="0" cy="0"/>
        </a:xfrm>
      </p:grpSpPr>
      <p:sp>
        <p:nvSpPr>
          <p:cNvPr id="480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0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97534179"/>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x">
  <p:cSld name="4_ Thank You 4">
    <p:bg>
      <p:bgPr>
        <a:solidFill>
          <a:srgbClr val="FFFFFF"/>
        </a:solidFill>
        <a:effectLst/>
      </p:bgPr>
    </p:bg>
    <p:spTree>
      <p:nvGrpSpPr>
        <p:cNvPr id="1" name=""/>
        <p:cNvGrpSpPr/>
        <p:nvPr/>
      </p:nvGrpSpPr>
      <p:grpSpPr>
        <a:xfrm>
          <a:off x="0" y="0"/>
          <a:ext cx="0" cy="0"/>
          <a:chOff x="0" y="0"/>
          <a:chExt cx="0" cy="0"/>
        </a:xfrm>
      </p:grpSpPr>
      <p:sp>
        <p:nvSpPr>
          <p:cNvPr id="481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1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41632825"/>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x">
  <p:cSld name="4_Divider 4">
    <p:bg>
      <p:bgPr>
        <a:solidFill>
          <a:srgbClr val="0F3659"/>
        </a:solidFill>
        <a:effectLst/>
      </p:bgPr>
    </p:bg>
    <p:spTree>
      <p:nvGrpSpPr>
        <p:cNvPr id="1" name=""/>
        <p:cNvGrpSpPr/>
        <p:nvPr/>
      </p:nvGrpSpPr>
      <p:grpSpPr>
        <a:xfrm>
          <a:off x="0" y="0"/>
          <a:ext cx="0" cy="0"/>
          <a:chOff x="0" y="0"/>
          <a:chExt cx="0" cy="0"/>
        </a:xfrm>
      </p:grpSpPr>
      <p:sp>
        <p:nvSpPr>
          <p:cNvPr id="4824"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25"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26895027"/>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x">
  <p:cSld name="5_Content Slide 3 copy">
    <p:bg>
      <p:bgPr>
        <a:solidFill>
          <a:srgbClr val="FFFFFF"/>
        </a:solidFill>
        <a:effectLst/>
      </p:bgPr>
    </p:bg>
    <p:spTree>
      <p:nvGrpSpPr>
        <p:cNvPr id="1" name=""/>
        <p:cNvGrpSpPr/>
        <p:nvPr/>
      </p:nvGrpSpPr>
      <p:grpSpPr>
        <a:xfrm>
          <a:off x="0" y="0"/>
          <a:ext cx="0" cy="0"/>
          <a:chOff x="0" y="0"/>
          <a:chExt cx="0" cy="0"/>
        </a:xfrm>
      </p:grpSpPr>
      <p:sp>
        <p:nvSpPr>
          <p:cNvPr id="483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3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83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84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84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84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64962552"/>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x">
  <p:cSld name="3_Content Slide 1">
    <p:bg>
      <p:bgPr>
        <a:solidFill>
          <a:srgbClr val="FFFFFF"/>
        </a:solidFill>
        <a:effectLst/>
      </p:bgPr>
    </p:bg>
    <p:spTree>
      <p:nvGrpSpPr>
        <p:cNvPr id="1" name=""/>
        <p:cNvGrpSpPr/>
        <p:nvPr/>
      </p:nvGrpSpPr>
      <p:grpSpPr>
        <a:xfrm>
          <a:off x="0" y="0"/>
          <a:ext cx="0" cy="0"/>
          <a:chOff x="0" y="0"/>
          <a:chExt cx="0" cy="0"/>
        </a:xfrm>
      </p:grpSpPr>
      <p:sp>
        <p:nvSpPr>
          <p:cNvPr id="4855" name="Rectangle"/>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856"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57"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58"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59"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0"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61"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2"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863" name="Line"/>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486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486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29234315"/>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tx">
  <p:cSld name="9_Content 11">
    <p:bg>
      <p:bgPr>
        <a:solidFill>
          <a:srgbClr val="FFFFFF"/>
        </a:solidFill>
        <a:effectLst/>
      </p:bgPr>
    </p:bg>
    <p:spTree>
      <p:nvGrpSpPr>
        <p:cNvPr id="1" name=""/>
        <p:cNvGrpSpPr/>
        <p:nvPr/>
      </p:nvGrpSpPr>
      <p:grpSpPr>
        <a:xfrm>
          <a:off x="0" y="0"/>
          <a:ext cx="0" cy="0"/>
          <a:chOff x="0" y="0"/>
          <a:chExt cx="0" cy="0"/>
        </a:xfrm>
      </p:grpSpPr>
      <p:sp>
        <p:nvSpPr>
          <p:cNvPr id="487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487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7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487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87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487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03069824"/>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tx">
  <p:cSld name="9_Title Slide">
    <p:bg>
      <p:bgPr>
        <a:solidFill>
          <a:srgbClr val="FFFFFF"/>
        </a:solidFill>
        <a:effectLst/>
      </p:bgPr>
    </p:bg>
    <p:spTree>
      <p:nvGrpSpPr>
        <p:cNvPr id="1" name=""/>
        <p:cNvGrpSpPr/>
        <p:nvPr/>
      </p:nvGrpSpPr>
      <p:grpSpPr>
        <a:xfrm>
          <a:off x="0" y="0"/>
          <a:ext cx="0" cy="0"/>
          <a:chOff x="0" y="0"/>
          <a:chExt cx="0" cy="0"/>
        </a:xfrm>
      </p:grpSpPr>
      <p:sp>
        <p:nvSpPr>
          <p:cNvPr id="4884"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4885"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886"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4887"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964533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836848"/>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tx">
  <p:cSld name="3_Divider 1">
    <p:bg>
      <p:bgPr>
        <a:solidFill>
          <a:srgbClr val="FFFFFF"/>
        </a:solidFill>
        <a:effectLst/>
      </p:bgPr>
    </p:bg>
    <p:spTree>
      <p:nvGrpSpPr>
        <p:cNvPr id="1" name=""/>
        <p:cNvGrpSpPr/>
        <p:nvPr/>
      </p:nvGrpSpPr>
      <p:grpSpPr>
        <a:xfrm>
          <a:off x="0" y="0"/>
          <a:ext cx="0" cy="0"/>
          <a:chOff x="0" y="0"/>
          <a:chExt cx="0" cy="0"/>
        </a:xfrm>
      </p:grpSpPr>
      <p:sp>
        <p:nvSpPr>
          <p:cNvPr id="4894"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895"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96"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4897"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898"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89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679544"/>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tx">
  <p:cSld name="3_Specialty Slide 2">
    <p:bg>
      <p:bgPr>
        <a:solidFill>
          <a:srgbClr val="FFFFFF"/>
        </a:solidFill>
        <a:effectLst/>
      </p:bgPr>
    </p:bg>
    <p:spTree>
      <p:nvGrpSpPr>
        <p:cNvPr id="1" name=""/>
        <p:cNvGrpSpPr/>
        <p:nvPr/>
      </p:nvGrpSpPr>
      <p:grpSpPr>
        <a:xfrm>
          <a:off x="0" y="0"/>
          <a:ext cx="0" cy="0"/>
          <a:chOff x="0" y="0"/>
          <a:chExt cx="0" cy="0"/>
        </a:xfrm>
      </p:grpSpPr>
      <p:sp>
        <p:nvSpPr>
          <p:cNvPr id="4906"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9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9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4910"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491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32947748"/>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x">
  <p:cSld name="4_Content Slide 1">
    <p:bg>
      <p:bgPr>
        <a:solidFill>
          <a:srgbClr val="FFFFFF"/>
        </a:solidFill>
        <a:effectLst/>
      </p:bgPr>
    </p:bg>
    <p:spTree>
      <p:nvGrpSpPr>
        <p:cNvPr id="1" name=""/>
        <p:cNvGrpSpPr/>
        <p:nvPr/>
      </p:nvGrpSpPr>
      <p:grpSpPr>
        <a:xfrm>
          <a:off x="0" y="0"/>
          <a:ext cx="0" cy="0"/>
          <a:chOff x="0" y="0"/>
          <a:chExt cx="0" cy="0"/>
        </a:xfrm>
      </p:grpSpPr>
      <p:sp>
        <p:nvSpPr>
          <p:cNvPr id="4918"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19"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20"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1"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2"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3"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4"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5"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926"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4927"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492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81562360"/>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tx">
  <p:cSld name="2_Content Slide 8">
    <p:bg>
      <p:bgPr>
        <a:solidFill>
          <a:srgbClr val="FFFFFF"/>
        </a:solidFill>
        <a:effectLst/>
      </p:bgPr>
    </p:bg>
    <p:spTree>
      <p:nvGrpSpPr>
        <p:cNvPr id="1" name=""/>
        <p:cNvGrpSpPr/>
        <p:nvPr/>
      </p:nvGrpSpPr>
      <p:grpSpPr>
        <a:xfrm>
          <a:off x="0" y="0"/>
          <a:ext cx="0" cy="0"/>
          <a:chOff x="0" y="0"/>
          <a:chExt cx="0" cy="0"/>
        </a:xfrm>
      </p:grpSpPr>
      <p:sp>
        <p:nvSpPr>
          <p:cNvPr id="4935"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36"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37"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938"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3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4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53684507"/>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tx">
  <p:cSld name="3_Content Slide 6">
    <p:bg>
      <p:bgPr>
        <a:solidFill>
          <a:srgbClr val="FFFFFF"/>
        </a:solidFill>
        <a:effectLst/>
      </p:bgPr>
    </p:bg>
    <p:spTree>
      <p:nvGrpSpPr>
        <p:cNvPr id="1" name=""/>
        <p:cNvGrpSpPr/>
        <p:nvPr/>
      </p:nvGrpSpPr>
      <p:grpSpPr>
        <a:xfrm>
          <a:off x="0" y="0"/>
          <a:ext cx="0" cy="0"/>
          <a:chOff x="0" y="0"/>
          <a:chExt cx="0" cy="0"/>
        </a:xfrm>
      </p:grpSpPr>
      <p:sp>
        <p:nvSpPr>
          <p:cNvPr id="494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48"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49"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0"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1"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2"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3"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954"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955"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956"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57"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4958"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5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6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66754812"/>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x">
  <p:cSld name="3_Content Slide 9">
    <p:bg>
      <p:bgPr>
        <a:solidFill>
          <a:srgbClr val="FFFFFF"/>
        </a:solidFill>
        <a:effectLst/>
      </p:bgPr>
    </p:bg>
    <p:spTree>
      <p:nvGrpSpPr>
        <p:cNvPr id="1" name=""/>
        <p:cNvGrpSpPr/>
        <p:nvPr/>
      </p:nvGrpSpPr>
      <p:grpSpPr>
        <a:xfrm>
          <a:off x="0" y="0"/>
          <a:ext cx="0" cy="0"/>
          <a:chOff x="0" y="0"/>
          <a:chExt cx="0" cy="0"/>
        </a:xfrm>
      </p:grpSpPr>
      <p:sp>
        <p:nvSpPr>
          <p:cNvPr id="4967"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68"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69"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4970"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71"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497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7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19071039"/>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x">
  <p:cSld name="7_Content Slide 3">
    <p:bg>
      <p:bgPr>
        <a:solidFill>
          <a:srgbClr val="FFFFFF"/>
        </a:solidFill>
        <a:effectLst/>
      </p:bgPr>
    </p:bg>
    <p:spTree>
      <p:nvGrpSpPr>
        <p:cNvPr id="1" name=""/>
        <p:cNvGrpSpPr/>
        <p:nvPr/>
      </p:nvGrpSpPr>
      <p:grpSpPr>
        <a:xfrm>
          <a:off x="0" y="0"/>
          <a:ext cx="0" cy="0"/>
          <a:chOff x="0" y="0"/>
          <a:chExt cx="0" cy="0"/>
        </a:xfrm>
      </p:grpSpPr>
      <p:sp>
        <p:nvSpPr>
          <p:cNvPr id="4980"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81"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2"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3"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4"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5"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987"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988"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989"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4990"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1"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2"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3"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4"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5"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6"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9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88564586"/>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x">
  <p:cSld name="7_Agenda 2">
    <p:bg>
      <p:bgPr>
        <a:solidFill>
          <a:srgbClr val="FFFFFF"/>
        </a:solidFill>
        <a:effectLst/>
      </p:bgPr>
    </p:bg>
    <p:spTree>
      <p:nvGrpSpPr>
        <p:cNvPr id="1" name=""/>
        <p:cNvGrpSpPr/>
        <p:nvPr/>
      </p:nvGrpSpPr>
      <p:grpSpPr>
        <a:xfrm>
          <a:off x="0" y="0"/>
          <a:ext cx="0" cy="0"/>
          <a:chOff x="0" y="0"/>
          <a:chExt cx="0" cy="0"/>
        </a:xfrm>
      </p:grpSpPr>
      <p:sp>
        <p:nvSpPr>
          <p:cNvPr id="5004"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05"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5006"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5007"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5008"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5009"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0"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1"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2"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3"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5014"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5015"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5016"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5017"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8"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9"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0"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1"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5022"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11797498"/>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x">
  <p:cSld name="15_Blank">
    <p:bg>
      <p:bgPr>
        <a:solidFill>
          <a:srgbClr val="FFFFFF"/>
        </a:solidFill>
        <a:effectLst/>
      </p:bgPr>
    </p:bg>
    <p:spTree>
      <p:nvGrpSpPr>
        <p:cNvPr id="1" name=""/>
        <p:cNvGrpSpPr/>
        <p:nvPr/>
      </p:nvGrpSpPr>
      <p:grpSpPr>
        <a:xfrm>
          <a:off x="0" y="0"/>
          <a:ext cx="0" cy="0"/>
          <a:chOff x="0" y="0"/>
          <a:chExt cx="0" cy="0"/>
        </a:xfrm>
      </p:grpSpPr>
      <p:sp>
        <p:nvSpPr>
          <p:cNvPr id="5029"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5030"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5031"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04451655"/>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tx">
  <p:cSld name="1_Date Stamp">
    <p:bg>
      <p:bgPr>
        <a:solidFill>
          <a:srgbClr val="FFFFFF"/>
        </a:solidFill>
        <a:effectLst/>
      </p:bgPr>
    </p:bg>
    <p:spTree>
      <p:nvGrpSpPr>
        <p:cNvPr id="1" name=""/>
        <p:cNvGrpSpPr/>
        <p:nvPr/>
      </p:nvGrpSpPr>
      <p:grpSpPr>
        <a:xfrm>
          <a:off x="0" y="0"/>
          <a:ext cx="0" cy="0"/>
          <a:chOff x="0" y="0"/>
          <a:chExt cx="0" cy="0"/>
        </a:xfrm>
      </p:grpSpPr>
      <p:sp>
        <p:nvSpPr>
          <p:cNvPr id="5038"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503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9233713"/>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1_Solid Blue w/Photo">
    <p:spTree>
      <p:nvGrpSpPr>
        <p:cNvPr id="1" name=""/>
        <p:cNvGrpSpPr/>
        <p:nvPr/>
      </p:nvGrpSpPr>
      <p:grpSpPr>
        <a:xfrm>
          <a:off x="0" y="0"/>
          <a:ext cx="0" cy="0"/>
          <a:chOff x="0" y="0"/>
          <a:chExt cx="0" cy="0"/>
        </a:xfrm>
      </p:grpSpPr>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75258726"/>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rgbClr val="FFFFFF"/>
        </a:solidFill>
        <a:effectLst/>
      </p:bgPr>
    </p:bg>
    <p:spTree>
      <p:nvGrpSpPr>
        <p:cNvPr id="1" name=""/>
        <p:cNvGrpSpPr/>
        <p:nvPr/>
      </p:nvGrpSpPr>
      <p:grpSpPr>
        <a:xfrm>
          <a:off x="0" y="0"/>
          <a:ext cx="0" cy="0"/>
          <a:chOff x="0" y="0"/>
          <a:chExt cx="0" cy="0"/>
        </a:xfrm>
      </p:grpSpPr>
      <p:sp>
        <p:nvSpPr>
          <p:cNvPr id="5046"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47"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48"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144224536"/>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x">
  <p:cSld name="10_Title and Content">
    <p:bg>
      <p:bgPr>
        <a:solidFill>
          <a:srgbClr val="FFFFFF"/>
        </a:solidFill>
        <a:effectLst/>
      </p:bgPr>
    </p:bg>
    <p:spTree>
      <p:nvGrpSpPr>
        <p:cNvPr id="1" name=""/>
        <p:cNvGrpSpPr/>
        <p:nvPr/>
      </p:nvGrpSpPr>
      <p:grpSpPr>
        <a:xfrm>
          <a:off x="0" y="0"/>
          <a:ext cx="0" cy="0"/>
          <a:chOff x="0" y="0"/>
          <a:chExt cx="0" cy="0"/>
        </a:xfrm>
      </p:grpSpPr>
      <p:sp>
        <p:nvSpPr>
          <p:cNvPr id="5055"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56"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57"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030217177"/>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tx">
  <p:cSld name="11_Title Slide">
    <p:bg>
      <p:bgPr>
        <a:solidFill>
          <a:srgbClr val="FFFFFF"/>
        </a:solidFill>
        <a:effectLst/>
      </p:bgPr>
    </p:bg>
    <p:spTree>
      <p:nvGrpSpPr>
        <p:cNvPr id="1" name=""/>
        <p:cNvGrpSpPr/>
        <p:nvPr/>
      </p:nvGrpSpPr>
      <p:grpSpPr>
        <a:xfrm>
          <a:off x="0" y="0"/>
          <a:ext cx="0" cy="0"/>
          <a:chOff x="0" y="0"/>
          <a:chExt cx="0" cy="0"/>
        </a:xfrm>
      </p:grpSpPr>
      <p:grpSp>
        <p:nvGrpSpPr>
          <p:cNvPr id="5074" name="Group 79"/>
          <p:cNvGrpSpPr/>
          <p:nvPr/>
        </p:nvGrpSpPr>
        <p:grpSpPr>
          <a:xfrm>
            <a:off x="1333499" y="3663949"/>
            <a:ext cx="6473431" cy="2220916"/>
            <a:chOff x="0" y="-1"/>
            <a:chExt cx="17262480" cy="4441830"/>
          </a:xfrm>
        </p:grpSpPr>
        <p:sp>
          <p:nvSpPr>
            <p:cNvPr id="5064"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5"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6"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7"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8"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9"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70"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1"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2"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3"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5075"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5076"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5077"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5078"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5079"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5080"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5081"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5082"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83"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7488356"/>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tx">
  <p:cSld name="11_Title and Content">
    <p:bg>
      <p:bgPr>
        <a:solidFill>
          <a:srgbClr val="FFFFFF"/>
        </a:solidFill>
        <a:effectLst/>
      </p:bgPr>
    </p:bg>
    <p:spTree>
      <p:nvGrpSpPr>
        <p:cNvPr id="1" name=""/>
        <p:cNvGrpSpPr/>
        <p:nvPr/>
      </p:nvGrpSpPr>
      <p:grpSpPr>
        <a:xfrm>
          <a:off x="0" y="0"/>
          <a:ext cx="0" cy="0"/>
          <a:chOff x="0" y="0"/>
          <a:chExt cx="0" cy="0"/>
        </a:xfrm>
      </p:grpSpPr>
      <p:sp>
        <p:nvSpPr>
          <p:cNvPr id="5090"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091"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092"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09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094"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095"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5096"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97"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74978381"/>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x">
  <p:cSld name="3_Title with Text">
    <p:bg>
      <p:bgPr>
        <a:solidFill>
          <a:srgbClr val="FFFFFF"/>
        </a:solidFill>
        <a:effectLst/>
      </p:bgPr>
    </p:bg>
    <p:spTree>
      <p:nvGrpSpPr>
        <p:cNvPr id="1" name=""/>
        <p:cNvGrpSpPr/>
        <p:nvPr/>
      </p:nvGrpSpPr>
      <p:grpSpPr>
        <a:xfrm>
          <a:off x="0" y="0"/>
          <a:ext cx="0" cy="0"/>
          <a:chOff x="0" y="0"/>
          <a:chExt cx="0" cy="0"/>
        </a:xfrm>
      </p:grpSpPr>
      <p:sp>
        <p:nvSpPr>
          <p:cNvPr id="510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10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10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10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10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10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5110"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1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206052490"/>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x">
  <p:cSld name="8_Content Slide 3">
    <p:bg>
      <p:bgPr>
        <a:solidFill>
          <a:srgbClr val="FFFFFF"/>
        </a:solidFill>
        <a:effectLst/>
      </p:bgPr>
    </p:bg>
    <p:spTree>
      <p:nvGrpSpPr>
        <p:cNvPr id="1" name=""/>
        <p:cNvGrpSpPr/>
        <p:nvPr/>
      </p:nvGrpSpPr>
      <p:grpSpPr>
        <a:xfrm>
          <a:off x="0" y="0"/>
          <a:ext cx="0" cy="0"/>
          <a:chOff x="0" y="0"/>
          <a:chExt cx="0" cy="0"/>
        </a:xfrm>
      </p:grpSpPr>
      <p:sp>
        <p:nvSpPr>
          <p:cNvPr id="5118"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19"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0"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1"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2"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3"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5125"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5126"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5127"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5128"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9"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0"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1"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2"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3"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3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64098675"/>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x">
  <p:cSld name="4_Content Slide 5">
    <p:bg>
      <p:bgPr>
        <a:solidFill>
          <a:srgbClr val="FFFFFF"/>
        </a:solidFill>
        <a:effectLst/>
      </p:bgPr>
    </p:bg>
    <p:spTree>
      <p:nvGrpSpPr>
        <p:cNvPr id="1" name=""/>
        <p:cNvGrpSpPr/>
        <p:nvPr/>
      </p:nvGrpSpPr>
      <p:grpSpPr>
        <a:xfrm>
          <a:off x="0" y="0"/>
          <a:ext cx="0" cy="0"/>
          <a:chOff x="0" y="0"/>
          <a:chExt cx="0" cy="0"/>
        </a:xfrm>
      </p:grpSpPr>
      <p:sp>
        <p:nvSpPr>
          <p:cNvPr id="5142"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514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44"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5"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6"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7"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8"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9"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50"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5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5608516"/>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x">
  <p:cSld name="10_Content 11">
    <p:bg>
      <p:bgPr>
        <a:solidFill>
          <a:srgbClr val="FFFFFF"/>
        </a:solidFill>
        <a:effectLst/>
      </p:bgPr>
    </p:bg>
    <p:spTree>
      <p:nvGrpSpPr>
        <p:cNvPr id="1" name=""/>
        <p:cNvGrpSpPr/>
        <p:nvPr/>
      </p:nvGrpSpPr>
      <p:grpSpPr>
        <a:xfrm>
          <a:off x="0" y="0"/>
          <a:ext cx="0" cy="0"/>
          <a:chOff x="0" y="0"/>
          <a:chExt cx="0" cy="0"/>
        </a:xfrm>
      </p:grpSpPr>
      <p:sp>
        <p:nvSpPr>
          <p:cNvPr id="5158"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5159"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60"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5161"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5162"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5163"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71667137"/>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x">
  <p:cSld name="16_Blank">
    <p:bg>
      <p:bgPr>
        <a:solidFill>
          <a:srgbClr val="FFFFFF"/>
        </a:solidFill>
        <a:effectLst/>
      </p:bgPr>
    </p:bg>
    <p:spTree>
      <p:nvGrpSpPr>
        <p:cNvPr id="1" name=""/>
        <p:cNvGrpSpPr/>
        <p:nvPr/>
      </p:nvGrpSpPr>
      <p:grpSpPr>
        <a:xfrm>
          <a:off x="0" y="0"/>
          <a:ext cx="0" cy="0"/>
          <a:chOff x="0" y="0"/>
          <a:chExt cx="0" cy="0"/>
        </a:xfrm>
      </p:grpSpPr>
      <p:pic>
        <p:nvPicPr>
          <p:cNvPr id="5170"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5171"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14799932"/>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cSld name="11_Content 11">
    <p:bg>
      <p:bgPr>
        <a:solidFill>
          <a:srgbClr val="FFFFFF"/>
        </a:solidFill>
        <a:effectLst/>
      </p:bgPr>
    </p:bg>
    <p:spTree>
      <p:nvGrpSpPr>
        <p:cNvPr id="1" name=""/>
        <p:cNvGrpSpPr/>
        <p:nvPr/>
      </p:nvGrpSpPr>
      <p:grpSpPr>
        <a:xfrm>
          <a:off x="0" y="0"/>
          <a:ext cx="0" cy="0"/>
          <a:chOff x="0" y="0"/>
          <a:chExt cx="0" cy="0"/>
        </a:xfrm>
      </p:grpSpPr>
      <p:sp>
        <p:nvSpPr>
          <p:cNvPr id="5178"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79"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80"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5181"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5182"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5183"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81161834"/>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Header with Copy and Image">
    <p:bg>
      <p:bgPr>
        <a:solidFill>
          <a:srgbClr val="FFFFFF"/>
        </a:solidFill>
        <a:effectLst/>
      </p:bgPr>
    </p:bg>
    <p:spTree>
      <p:nvGrpSpPr>
        <p:cNvPr id="1" name=""/>
        <p:cNvGrpSpPr/>
        <p:nvPr/>
      </p:nvGrpSpPr>
      <p:grpSpPr>
        <a:xfrm>
          <a:off x="0" y="0"/>
          <a:ext cx="0" cy="0"/>
          <a:chOff x="0" y="0"/>
          <a:chExt cx="0" cy="0"/>
        </a:xfrm>
      </p:grpSpPr>
      <p:sp>
        <p:nvSpPr>
          <p:cNvPr id="438"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ts val="2025"/>
              </a:lnSpc>
              <a:spcBef>
                <a:spcPts val="900"/>
              </a:spcBef>
              <a:buSzTx/>
              <a:buNone/>
              <a:defRPr sz="1875">
                <a:solidFill>
                  <a:srgbClr val="323232"/>
                </a:solidFill>
                <a:latin typeface="Arial"/>
                <a:ea typeface="Arial"/>
                <a:cs typeface="Arial"/>
                <a:sym typeface="Arial"/>
              </a:defRPr>
            </a:lvl1pPr>
            <a:lvl2pPr marL="521494" indent="-178594" defTabSz="685800">
              <a:lnSpc>
                <a:spcPts val="2025"/>
              </a:lnSpc>
              <a:spcBef>
                <a:spcPts val="900"/>
              </a:spcBef>
              <a:buSzPct val="100000"/>
              <a:defRPr sz="1875">
                <a:solidFill>
                  <a:srgbClr val="323232"/>
                </a:solidFill>
                <a:latin typeface="Arial"/>
                <a:ea typeface="Arial"/>
                <a:cs typeface="Arial"/>
                <a:sym typeface="Arial"/>
              </a:defRPr>
            </a:lvl2pPr>
            <a:lvl3pPr marL="900113" indent="-214313" defTabSz="685800">
              <a:lnSpc>
                <a:spcPts val="2025"/>
              </a:lnSpc>
              <a:spcBef>
                <a:spcPts val="900"/>
              </a:spcBef>
              <a:buSzPct val="100000"/>
              <a:defRPr sz="1875">
                <a:solidFill>
                  <a:srgbClr val="323232"/>
                </a:solidFill>
                <a:latin typeface="Arial"/>
                <a:ea typeface="Arial"/>
                <a:cs typeface="Arial"/>
                <a:sym typeface="Arial"/>
              </a:defRPr>
            </a:lvl3pPr>
            <a:lvl4pPr marL="1266825" indent="-238125" defTabSz="685800">
              <a:lnSpc>
                <a:spcPts val="2025"/>
              </a:lnSpc>
              <a:spcBef>
                <a:spcPts val="900"/>
              </a:spcBef>
              <a:buSzPct val="100000"/>
              <a:defRPr sz="1875">
                <a:solidFill>
                  <a:srgbClr val="323232"/>
                </a:solidFill>
                <a:latin typeface="Arial"/>
                <a:ea typeface="Arial"/>
                <a:cs typeface="Arial"/>
                <a:sym typeface="Arial"/>
              </a:defRPr>
            </a:lvl4pPr>
            <a:lvl5pPr marL="1609725" indent="-238125" defTabSz="685800">
              <a:lnSpc>
                <a:spcPts val="2025"/>
              </a:lnSpc>
              <a:spcBef>
                <a:spcPts val="900"/>
              </a:spcBef>
              <a:buSzPct val="100000"/>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9"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440"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6000">
                <a:solidFill>
                  <a:srgbClr val="5498E4"/>
                </a:solidFill>
                <a:latin typeface="Arial"/>
                <a:cs typeface="Arial"/>
                <a:sym typeface="Arial"/>
              </a:defRPr>
            </a:lvl1pPr>
          </a:lstStyle>
          <a:p>
            <a:pPr marL="0" indent="0" defTabSz="1828800">
              <a:lnSpc>
                <a:spcPct val="90000"/>
              </a:lnSpc>
              <a:spcBef>
                <a:spcPts val="2000"/>
              </a:spcBef>
              <a:buSzTx/>
              <a:buNone/>
              <a:defRPr sz="6000">
                <a:solidFill>
                  <a:srgbClr val="5498E4"/>
                </a:solidFill>
                <a:latin typeface="Arial"/>
                <a:ea typeface="Arial"/>
                <a:cs typeface="Arial"/>
                <a:sym typeface="Arial"/>
              </a:defRPr>
            </a:pPr>
            <a:endParaRPr/>
          </a:p>
        </p:txBody>
      </p:sp>
      <p:sp>
        <p:nvSpPr>
          <p:cNvPr id="44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65747899"/>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type="tx">
  <p:cSld name="5_Content 6">
    <p:bg>
      <p:bgPr>
        <a:solidFill>
          <a:srgbClr val="FFFFFF"/>
        </a:solidFill>
        <a:effectLst/>
      </p:bgPr>
    </p:bg>
    <p:spTree>
      <p:nvGrpSpPr>
        <p:cNvPr id="1" name=""/>
        <p:cNvGrpSpPr/>
        <p:nvPr/>
      </p:nvGrpSpPr>
      <p:grpSpPr>
        <a:xfrm>
          <a:off x="0" y="0"/>
          <a:ext cx="0" cy="0"/>
          <a:chOff x="0" y="0"/>
          <a:chExt cx="0" cy="0"/>
        </a:xfrm>
      </p:grpSpPr>
      <p:sp>
        <p:nvSpPr>
          <p:cNvPr id="5190"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5191"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5192"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93"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5194"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95"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5196"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5197"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39932452"/>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cSld name="1/3">
    <p:bg>
      <p:bgPr>
        <a:solidFill>
          <a:srgbClr val="FFFFFF"/>
        </a:solidFill>
        <a:effectLst/>
      </p:bgPr>
    </p:bg>
    <p:spTree>
      <p:nvGrpSpPr>
        <p:cNvPr id="1" name=""/>
        <p:cNvGrpSpPr/>
        <p:nvPr/>
      </p:nvGrpSpPr>
      <p:grpSpPr>
        <a:xfrm>
          <a:off x="0" y="0"/>
          <a:ext cx="0" cy="0"/>
          <a:chOff x="0" y="0"/>
          <a:chExt cx="0" cy="0"/>
        </a:xfrm>
      </p:grpSpPr>
      <p:sp>
        <p:nvSpPr>
          <p:cNvPr id="5204" name="4:3"/>
          <p:cNvSpPr>
            <a:spLocks noGrp="1"/>
          </p:cNvSpPr>
          <p:nvPr>
            <p:ph type="body" idx="13"/>
          </p:nvPr>
        </p:nvSpPr>
        <p:spPr>
          <a:xfrm>
            <a:off x="2283954" y="0"/>
            <a:ext cx="6858000" cy="6858000"/>
          </a:xfrm>
          <a:prstGeom prst="rect">
            <a:avLst/>
          </a:prstGeom>
          <a:solidFill>
            <a:srgbClr val="DCDEE0"/>
          </a:solidFill>
          <a:ln w="3175"/>
        </p:spPr>
        <p:txBody>
          <a:bodyPr>
            <a:noAutofit/>
          </a:bodyPr>
          <a:lstStyle>
            <a:lvl1pPr marL="0" indent="0" algn="ctr" defTabSz="171450">
              <a:lnSpc>
                <a:spcPts val="1050"/>
              </a:lnSpc>
              <a:spcBef>
                <a:spcPts val="0"/>
              </a:spcBef>
              <a:buSzTx/>
              <a:buNone/>
              <a:defRPr sz="750">
                <a:solidFill>
                  <a:srgbClr val="000000"/>
                </a:solidFill>
                <a:latin typeface="+mn-lt"/>
                <a:ea typeface="+mn-ea"/>
                <a:cs typeface="+mn-cs"/>
                <a:sym typeface="Helvetica"/>
              </a:defRPr>
            </a:lvl1pPr>
          </a:lstStyle>
          <a:p>
            <a:r>
              <a:t>4:3</a:t>
            </a:r>
          </a:p>
        </p:txBody>
      </p:sp>
      <p:sp>
        <p:nvSpPr>
          <p:cNvPr id="5205" name="Rectangle"/>
          <p:cNvSpPr>
            <a:spLocks noGrp="1"/>
          </p:cNvSpPr>
          <p:nvPr>
            <p:ph type="body" sz="half" idx="14"/>
          </p:nvPr>
        </p:nvSpPr>
        <p:spPr>
          <a:xfrm>
            <a:off x="-2046" y="0"/>
            <a:ext cx="2286000" cy="6858000"/>
          </a:xfrm>
          <a:prstGeom prst="rect">
            <a:avLst/>
          </a:prstGeom>
          <a:solidFill>
            <a:srgbClr val="F9F9F9"/>
          </a:solidFill>
          <a:ln w="3175"/>
        </p:spPr>
        <p:txBody>
          <a:bodyPr>
            <a:noAutofit/>
          </a:bodyPr>
          <a:lstStyle>
            <a:lvl1pPr marL="0" indent="0" algn="ctr">
              <a:spcBef>
                <a:spcPts val="0"/>
              </a:spcBef>
              <a:buSzTx/>
              <a:buNone/>
              <a:defRPr sz="1600">
                <a:solidFill>
                  <a:srgbClr val="000000"/>
                </a:solidFill>
                <a:latin typeface="+mn-lt"/>
                <a:ea typeface="+mn-ea"/>
                <a:cs typeface="+mn-cs"/>
                <a:sym typeface="Helvetica"/>
              </a:defRPr>
            </a:lvl1pPr>
          </a:lstStyle>
          <a:p>
            <a:pPr marL="0" indent="0" algn="ctr">
              <a:spcBef>
                <a:spcPts val="0"/>
              </a:spcBef>
              <a:buSzTx/>
              <a:buNone/>
              <a:defRPr sz="1600">
                <a:solidFill>
                  <a:srgbClr val="000000"/>
                </a:solidFill>
                <a:latin typeface="+mn-lt"/>
                <a:ea typeface="+mn-ea"/>
                <a:cs typeface="+mn-cs"/>
                <a:sym typeface="Helvetica"/>
              </a:defRPr>
            </a:pPr>
            <a:endParaRPr/>
          </a:p>
        </p:txBody>
      </p:sp>
      <p:sp>
        <p:nvSpPr>
          <p:cNvPr id="5206" name="Grid &amp; Composition"/>
          <p:cNvSpPr txBox="1">
            <a:spLocks noGrp="1"/>
          </p:cNvSpPr>
          <p:nvPr>
            <p:ph type="body" sz="quarter" idx="15"/>
          </p:nvPr>
        </p:nvSpPr>
        <p:spPr>
          <a:xfrm>
            <a:off x="1287009"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Grid &amp; Composition</a:t>
            </a:r>
          </a:p>
        </p:txBody>
      </p:sp>
      <p:sp>
        <p:nvSpPr>
          <p:cNvPr id="5207" name="System 360"/>
          <p:cNvSpPr txBox="1">
            <a:spLocks noGrp="1"/>
          </p:cNvSpPr>
          <p:nvPr>
            <p:ph type="body" sz="quarter" idx="16"/>
          </p:nvPr>
        </p:nvSpPr>
        <p:spPr>
          <a:xfrm>
            <a:off x="139246"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System 360</a:t>
            </a:r>
          </a:p>
        </p:txBody>
      </p:sp>
      <p:sp>
        <p:nvSpPr>
          <p:cNvPr id="520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06697789"/>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tx">
  <p:cSld name="5_ Thank You 4">
    <p:bg>
      <p:bgPr>
        <a:solidFill>
          <a:srgbClr val="FFFFFF"/>
        </a:solidFill>
        <a:effectLst/>
      </p:bgPr>
    </p:bg>
    <p:spTree>
      <p:nvGrpSpPr>
        <p:cNvPr id="1" name=""/>
        <p:cNvGrpSpPr/>
        <p:nvPr/>
      </p:nvGrpSpPr>
      <p:grpSpPr>
        <a:xfrm>
          <a:off x="0" y="0"/>
          <a:ext cx="0" cy="0"/>
          <a:chOff x="0" y="0"/>
          <a:chExt cx="0" cy="0"/>
        </a:xfrm>
      </p:grpSpPr>
      <p:sp>
        <p:nvSpPr>
          <p:cNvPr id="5215" name="Thank you!"/>
          <p:cNvSpPr>
            <a:spLocks noGrp="1"/>
          </p:cNvSpPr>
          <p:nvPr>
            <p:ph type="body" sz="quarter" idx="13"/>
          </p:nvPr>
        </p:nvSpPr>
        <p:spPr>
          <a:xfrm>
            <a:off x="2848717" y="2991060"/>
            <a:ext cx="3545842" cy="875881"/>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6" name="Slide Number"/>
          <p:cNvSpPr>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84434173"/>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x">
  <p:cSld name="12_Title and Content">
    <p:bg>
      <p:bgPr>
        <a:solidFill>
          <a:srgbClr val="FFFFFF"/>
        </a:solidFill>
        <a:effectLst/>
      </p:bgPr>
    </p:bg>
    <p:spTree>
      <p:nvGrpSpPr>
        <p:cNvPr id="1" name=""/>
        <p:cNvGrpSpPr/>
        <p:nvPr/>
      </p:nvGrpSpPr>
      <p:grpSpPr>
        <a:xfrm>
          <a:off x="0" y="0"/>
          <a:ext cx="0" cy="0"/>
          <a:chOff x="0" y="0"/>
          <a:chExt cx="0" cy="0"/>
        </a:xfrm>
      </p:grpSpPr>
      <p:sp>
        <p:nvSpPr>
          <p:cNvPr id="5223" name="Title Text"/>
          <p:cNvSpPr txBox="1">
            <a:spLocks noGrp="1"/>
          </p:cNvSpPr>
          <p:nvPr>
            <p:ph type="title"/>
          </p:nvPr>
        </p:nvSpPr>
        <p:spPr>
          <a:xfrm>
            <a:off x="628650" y="365125"/>
            <a:ext cx="7886700" cy="640716"/>
          </a:xfrm>
          <a:prstGeom prst="rect">
            <a:avLst/>
          </a:prstGeom>
        </p:spPr>
        <p:txBody>
          <a:bodyPr lIns="91439" tIns="91439" rIns="91439" bIns="9143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5224" name="Body Level One…"/>
          <p:cNvSpPr txBox="1">
            <a:spLocks noGrp="1"/>
          </p:cNvSpPr>
          <p:nvPr>
            <p:ph type="body" idx="1"/>
          </p:nvPr>
        </p:nvSpPr>
        <p:spPr>
          <a:xfrm>
            <a:off x="628650" y="1280160"/>
            <a:ext cx="7886700" cy="5130801"/>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37147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5829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78105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9525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5225" name="Slide Number"/>
          <p:cNvSpPr txBox="1">
            <a:spLocks noGrp="1"/>
          </p:cNvSpPr>
          <p:nvPr>
            <p:ph type="sldNum" sz="quarter" idx="2"/>
          </p:nvPr>
        </p:nvSpPr>
        <p:spPr>
          <a:xfrm>
            <a:off x="6227472" y="6194769"/>
            <a:ext cx="325728" cy="323163"/>
          </a:xfrm>
          <a:prstGeom prst="rect">
            <a:avLst/>
          </a:prstGeom>
        </p:spPr>
        <p:txBody>
          <a:bodyPr lIns="91439" tIns="91439" rIns="91439" bIns="91439" anchor="ctr"/>
          <a:lstStyle>
            <a:lvl1pPr algn="r" defTabSz="6858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63426644"/>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x">
  <p:cSld name="12_Content 11">
    <p:bg>
      <p:bgPr>
        <a:solidFill>
          <a:srgbClr val="FFFFFF"/>
        </a:solidFill>
        <a:effectLst/>
      </p:bgPr>
    </p:bg>
    <p:spTree>
      <p:nvGrpSpPr>
        <p:cNvPr id="1" name=""/>
        <p:cNvGrpSpPr/>
        <p:nvPr/>
      </p:nvGrpSpPr>
      <p:grpSpPr>
        <a:xfrm>
          <a:off x="0" y="0"/>
          <a:ext cx="0" cy="0"/>
          <a:chOff x="0" y="0"/>
          <a:chExt cx="0" cy="0"/>
        </a:xfrm>
      </p:grpSpPr>
      <p:sp>
        <p:nvSpPr>
          <p:cNvPr id="5232" name="IBM Cloud Container Service  |  IBM Confidential  |  ©2017 IBM Corporation"/>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IBM Cloud Container Service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©2017 IBM Corporation</a:t>
            </a:r>
          </a:p>
        </p:txBody>
      </p:sp>
      <p:sp>
        <p:nvSpPr>
          <p:cNvPr id="523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3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523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523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5237" name="Slide Number"/>
          <p:cNvSpPr txBox="1">
            <a:spLocks noGrp="1"/>
          </p:cNvSpPr>
          <p:nvPr>
            <p:ph type="sldNum" sz="quarter" idx="2"/>
          </p:nvPr>
        </p:nvSpPr>
        <p:spPr>
          <a:xfrm>
            <a:off x="8791191" y="6483048"/>
            <a:ext cx="243656" cy="241092"/>
          </a:xfrm>
          <a:prstGeom prst="rect">
            <a:avLst/>
          </a:prstGeom>
        </p:spPr>
        <p:txBody>
          <a:bodyPr/>
          <a:lstStyle>
            <a:lvl1pPr>
              <a:defRPr>
                <a:solidFill>
                  <a:srgbClr val="8C9BA5"/>
                </a:solidFill>
              </a:defRPr>
            </a:lvl1pPr>
          </a:lstStyle>
          <a:p>
            <a:fld id="{86CB4B4D-7CA3-9044-876B-883B54F8677D}" type="slidenum">
              <a:t>‹#›</a:t>
            </a:fld>
            <a:endParaRPr/>
          </a:p>
        </p:txBody>
      </p:sp>
    </p:spTree>
    <p:extLst>
      <p:ext uri="{BB962C8B-B14F-4D97-AF65-F5344CB8AC3E}">
        <p14:creationId xmlns:p14="http://schemas.microsoft.com/office/powerpoint/2010/main" val="932944484"/>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type="tx">
  <p:cSld name="8_Title Only">
    <p:bg>
      <p:bgPr>
        <a:solidFill>
          <a:srgbClr val="FFFFFF"/>
        </a:solidFill>
        <a:effectLst/>
      </p:bgPr>
    </p:bg>
    <p:spTree>
      <p:nvGrpSpPr>
        <p:cNvPr id="1" name=""/>
        <p:cNvGrpSpPr/>
        <p:nvPr/>
      </p:nvGrpSpPr>
      <p:grpSpPr>
        <a:xfrm>
          <a:off x="0" y="0"/>
          <a:ext cx="0" cy="0"/>
          <a:chOff x="0" y="0"/>
          <a:chExt cx="0" cy="0"/>
        </a:xfrm>
      </p:grpSpPr>
      <p:sp>
        <p:nvSpPr>
          <p:cNvPr id="5244" name="Slide Number"/>
          <p:cNvSpPr txBox="1">
            <a:spLocks noGrp="1"/>
          </p:cNvSpPr>
          <p:nvPr>
            <p:ph type="sldNum" sz="quarter" idx="2"/>
          </p:nvPr>
        </p:nvSpPr>
        <p:spPr>
          <a:xfrm>
            <a:off x="8609410" y="6654672"/>
            <a:ext cx="94578" cy="92333"/>
          </a:xfrm>
          <a:prstGeom prst="rect">
            <a:avLst/>
          </a:prstGeom>
        </p:spPr>
        <p:txBody>
          <a:bodyPr lIns="0" tIns="0" rIns="0" bIns="0" anchor="ctr"/>
          <a:lstStyle>
            <a:lvl1pPr algn="l" defTabSz="342900">
              <a:defRPr sz="600">
                <a:solidFill>
                  <a:srgbClr val="7F7F7F"/>
                </a:solidFill>
                <a:latin typeface="Arial"/>
                <a:ea typeface="Arial"/>
                <a:cs typeface="Arial"/>
                <a:sym typeface="Arial"/>
              </a:defRPr>
            </a:lvl1pPr>
          </a:lstStyle>
          <a:p>
            <a:fld id="{86CB4B4D-7CA3-9044-876B-883B54F8677D}" type="slidenum">
              <a:t>‹#›</a:t>
            </a:fld>
            <a:endParaRPr/>
          </a:p>
        </p:txBody>
      </p:sp>
      <p:sp>
        <p:nvSpPr>
          <p:cNvPr id="5245" name="TextBox 9"/>
          <p:cNvSpPr txBox="1"/>
          <p:nvPr/>
        </p:nvSpPr>
        <p:spPr>
          <a:xfrm>
            <a:off x="381000" y="6421438"/>
            <a:ext cx="495823" cy="189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1106" tIns="31106" rIns="31106" bIns="31106">
            <a:spAutoFit/>
          </a:bodyPr>
          <a:lstStyle>
            <a:lvl1pPr defTabSz="1679516">
              <a:lnSpc>
                <a:spcPct val="100000"/>
              </a:lnSpc>
              <a:defRPr sz="2200" spc="-54">
                <a:solidFill>
                  <a:srgbClr val="808080"/>
                </a:solidFill>
                <a:latin typeface="Arial"/>
                <a:ea typeface="Arial"/>
                <a:cs typeface="Arial"/>
                <a:sym typeface="Arial"/>
              </a:defRPr>
            </a:lvl1pPr>
          </a:lstStyle>
          <a:p>
            <a:r>
              <a:rPr sz="825"/>
              <a:t>IBM Cloud</a:t>
            </a:r>
          </a:p>
        </p:txBody>
      </p:sp>
      <p:sp>
        <p:nvSpPr>
          <p:cNvPr id="5246" name="TextBox 5"/>
          <p:cNvSpPr txBox="1"/>
          <p:nvPr/>
        </p:nvSpPr>
        <p:spPr>
          <a:xfrm>
            <a:off x="3657600" y="659434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lnSpc>
                <a:spcPct val="100000"/>
              </a:lnSpc>
              <a:defRPr sz="1600">
                <a:solidFill>
                  <a:srgbClr val="7F7F7F"/>
                </a:solidFill>
                <a:latin typeface="Arial"/>
                <a:ea typeface="Arial"/>
                <a:cs typeface="Arial"/>
                <a:sym typeface="Arial"/>
              </a:defRPr>
            </a:lvl1pPr>
          </a:lstStyle>
          <a:p>
            <a:r>
              <a:rPr sz="600"/>
              <a:t>© IBM Corporation / Confidential </a:t>
            </a:r>
          </a:p>
        </p:txBody>
      </p:sp>
      <p:sp>
        <p:nvSpPr>
          <p:cNvPr id="5247" name="TextBox 6"/>
          <p:cNvSpPr txBox="1"/>
          <p:nvPr/>
        </p:nvSpPr>
        <p:spPr>
          <a:xfrm>
            <a:off x="8610600" y="6648108"/>
            <a:ext cx="332185" cy="103875"/>
          </a:xfrm>
          <a:prstGeom prst="rect">
            <a:avLst/>
          </a:prstGeom>
          <a:ln w="12700">
            <a:miter lim="400000"/>
          </a:ln>
        </p:spPr>
        <p:txBody>
          <a:bodyPr lIns="0" tIns="0" rIns="0" bIns="0" anchor="ctr">
            <a:spAutoFit/>
          </a:bodyPr>
          <a:lstStyle/>
          <a:p>
            <a:pPr defTabSz="342900">
              <a:lnSpc>
                <a:spcPct val="100000"/>
              </a:lnSpc>
              <a:defRPr sz="1800">
                <a:solidFill>
                  <a:srgbClr val="7F7F7F"/>
                </a:solidFill>
                <a:latin typeface="Arial"/>
                <a:ea typeface="Arial"/>
                <a:cs typeface="Arial"/>
                <a:sym typeface="Arial"/>
              </a:defRPr>
            </a:pPr>
            <a:endParaRPr sz="675"/>
          </a:p>
        </p:txBody>
      </p:sp>
      <p:sp>
        <p:nvSpPr>
          <p:cNvPr id="5248" name="Title Text"/>
          <p:cNvSpPr txBox="1">
            <a:spLocks noGrp="1"/>
          </p:cNvSpPr>
          <p:nvPr>
            <p:ph type="title"/>
          </p:nvPr>
        </p:nvSpPr>
        <p:spPr>
          <a:xfrm>
            <a:off x="534591" y="457200"/>
            <a:ext cx="8108157" cy="503238"/>
          </a:xfrm>
          <a:prstGeom prst="rect">
            <a:avLst/>
          </a:prstGeom>
        </p:spPr>
        <p:txBody>
          <a:bodyPr lIns="97730" tIns="97730" rIns="97730" bIns="97730"/>
          <a:lstStyle>
            <a:lvl1pPr defTabSz="308372">
              <a:defRPr sz="1575" spc="-20">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1227115914"/>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cSld name="Light Content Slide">
    <p:bg>
      <p:bgPr>
        <a:solidFill>
          <a:srgbClr val="C86563"/>
        </a:solidFill>
        <a:effectLst/>
      </p:bgPr>
    </p:bg>
    <p:spTree>
      <p:nvGrpSpPr>
        <p:cNvPr id="1" name=""/>
        <p:cNvGrpSpPr/>
        <p:nvPr/>
      </p:nvGrpSpPr>
      <p:grpSpPr>
        <a:xfrm>
          <a:off x="0" y="0"/>
          <a:ext cx="0" cy="0"/>
          <a:chOff x="0" y="0"/>
          <a:chExt cx="0" cy="0"/>
        </a:xfrm>
      </p:grpSpPr>
      <p:sp>
        <p:nvSpPr>
          <p:cNvPr id="5255" name="Body Level One…"/>
          <p:cNvSpPr txBox="1">
            <a:spLocks noGrp="1"/>
          </p:cNvSpPr>
          <p:nvPr>
            <p:ph type="body" sz="quarter" idx="1"/>
          </p:nvPr>
        </p:nvSpPr>
        <p:spPr>
          <a:xfrm>
            <a:off x="1285875" y="254001"/>
            <a:ext cx="2263640" cy="521224"/>
          </a:xfrm>
          <a:prstGeom prst="rect">
            <a:avLst/>
          </a:prstGeom>
        </p:spPr>
        <p:txBody>
          <a:bodyPr lIns="91437" tIns="91437" rIns="91437" bIns="91437" anchor="t"/>
          <a:lstStyle>
            <a:lvl1pPr marL="0" indent="0" defTabSz="582930">
              <a:lnSpc>
                <a:spcPct val="90000"/>
              </a:lnSpc>
              <a:spcBef>
                <a:spcPts val="0"/>
              </a:spcBef>
              <a:buSzTx/>
              <a:buNone/>
              <a:defRPr sz="2250" b="1">
                <a:solidFill>
                  <a:srgbClr val="8064A2"/>
                </a:solidFill>
                <a:latin typeface="Arial"/>
                <a:ea typeface="Arial"/>
                <a:cs typeface="Arial"/>
                <a:sym typeface="Arial"/>
              </a:defRPr>
            </a:lvl1pPr>
            <a:lvl2pPr marL="401070" indent="-229620" defTabSz="582930">
              <a:lnSpc>
                <a:spcPct val="90000"/>
              </a:lnSpc>
              <a:spcBef>
                <a:spcPts val="0"/>
              </a:spcBef>
              <a:buSzPct val="100000"/>
              <a:buChar char="–"/>
              <a:defRPr sz="2250" b="1">
                <a:solidFill>
                  <a:srgbClr val="8064A2"/>
                </a:solidFill>
                <a:latin typeface="Arial"/>
                <a:ea typeface="Arial"/>
                <a:cs typeface="Arial"/>
                <a:sym typeface="Arial"/>
              </a:defRPr>
            </a:lvl2pPr>
            <a:lvl3pPr marL="557213" indent="-214313" defTabSz="582930">
              <a:lnSpc>
                <a:spcPct val="90000"/>
              </a:lnSpc>
              <a:spcBef>
                <a:spcPts val="0"/>
              </a:spcBef>
              <a:buSzPct val="100000"/>
              <a:defRPr sz="2250" b="1">
                <a:solidFill>
                  <a:srgbClr val="8064A2"/>
                </a:solidFill>
                <a:latin typeface="Arial"/>
                <a:ea typeface="Arial"/>
                <a:cs typeface="Arial"/>
                <a:sym typeface="Arial"/>
              </a:defRPr>
            </a:lvl3pPr>
            <a:lvl4pPr marL="771525" indent="-257175" defTabSz="582930">
              <a:lnSpc>
                <a:spcPct val="90000"/>
              </a:lnSpc>
              <a:spcBef>
                <a:spcPts val="0"/>
              </a:spcBef>
              <a:buSzPct val="100000"/>
              <a:buChar char="–"/>
              <a:defRPr sz="2250" b="1">
                <a:solidFill>
                  <a:srgbClr val="8064A2"/>
                </a:solidFill>
                <a:latin typeface="Arial"/>
                <a:ea typeface="Arial"/>
                <a:cs typeface="Arial"/>
                <a:sym typeface="Arial"/>
              </a:defRPr>
            </a:lvl4pPr>
            <a:lvl5pPr marL="942975" indent="-257175" defTabSz="582930">
              <a:lnSpc>
                <a:spcPct val="90000"/>
              </a:lnSpc>
              <a:spcBef>
                <a:spcPts val="0"/>
              </a:spcBef>
              <a:buSzPct val="100000"/>
              <a:buChar char="»"/>
              <a:defRPr sz="2250" b="1">
                <a:solidFill>
                  <a:srgbClr val="8064A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56" name="Label"/>
          <p:cNvSpPr txBox="1">
            <a:spLocks noGrp="1"/>
          </p:cNvSpPr>
          <p:nvPr>
            <p:ph type="body" sz="quarter" idx="13"/>
          </p:nvPr>
        </p:nvSpPr>
        <p:spPr>
          <a:xfrm>
            <a:off x="1986598"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7" name="Lorem ipsum dolor sit amet, consectetur adipiscing elit, sed do eiusmod tempor incididunt ut labore et."/>
          <p:cNvSpPr txBox="1">
            <a:spLocks noGrp="1"/>
          </p:cNvSpPr>
          <p:nvPr>
            <p:ph type="body" sz="quarter" idx="14"/>
          </p:nvPr>
        </p:nvSpPr>
        <p:spPr>
          <a:xfrm>
            <a:off x="1986598" y="1781049"/>
            <a:ext cx="2364081"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58" name="Label"/>
          <p:cNvSpPr txBox="1">
            <a:spLocks noGrp="1"/>
          </p:cNvSpPr>
          <p:nvPr>
            <p:ph type="body" sz="quarter" idx="15"/>
          </p:nvPr>
        </p:nvSpPr>
        <p:spPr>
          <a:xfrm>
            <a:off x="1986598"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9" name="Lorem ipsum dolor sit amet, consectetur adipiscing elit, sed do eiusmod tempor incididunt ut labore et."/>
          <p:cNvSpPr txBox="1">
            <a:spLocks noGrp="1"/>
          </p:cNvSpPr>
          <p:nvPr>
            <p:ph type="body" sz="quarter" idx="16"/>
          </p:nvPr>
        </p:nvSpPr>
        <p:spPr>
          <a:xfrm>
            <a:off x="1986598"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0" name="Label"/>
          <p:cNvSpPr txBox="1">
            <a:spLocks noGrp="1"/>
          </p:cNvSpPr>
          <p:nvPr>
            <p:ph type="body" sz="quarter" idx="17"/>
          </p:nvPr>
        </p:nvSpPr>
        <p:spPr>
          <a:xfrm>
            <a:off x="1986598"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1" name="Lorem ipsum dolor sit amet, consectetur adipiscing elit, sed do eiusmod tempor incididunt ut labore et."/>
          <p:cNvSpPr txBox="1">
            <a:spLocks noGrp="1"/>
          </p:cNvSpPr>
          <p:nvPr>
            <p:ph type="body" sz="quarter" idx="18"/>
          </p:nvPr>
        </p:nvSpPr>
        <p:spPr>
          <a:xfrm>
            <a:off x="1986598" y="4753074"/>
            <a:ext cx="2364081"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2" name="Label"/>
          <p:cNvSpPr txBox="1">
            <a:spLocks noGrp="1"/>
          </p:cNvSpPr>
          <p:nvPr>
            <p:ph type="body" sz="quarter" idx="19"/>
          </p:nvPr>
        </p:nvSpPr>
        <p:spPr>
          <a:xfrm>
            <a:off x="4793323"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3" name="Lorem ipsum dolor sit amet, consectetur adipiscing elit, sed do eiusmod tempor incididunt ut labore et."/>
          <p:cNvSpPr txBox="1">
            <a:spLocks noGrp="1"/>
          </p:cNvSpPr>
          <p:nvPr>
            <p:ph type="body" sz="quarter" idx="20"/>
          </p:nvPr>
        </p:nvSpPr>
        <p:spPr>
          <a:xfrm>
            <a:off x="4793323" y="1781049"/>
            <a:ext cx="2364080"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4" name="Label"/>
          <p:cNvSpPr txBox="1">
            <a:spLocks noGrp="1"/>
          </p:cNvSpPr>
          <p:nvPr>
            <p:ph type="body" sz="quarter" idx="21"/>
          </p:nvPr>
        </p:nvSpPr>
        <p:spPr>
          <a:xfrm>
            <a:off x="4793323"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5" name="Lorem ipsum dolor sit amet, consectetur adipiscing elit, sed do eiusmod tempor incididunt ut labore et."/>
          <p:cNvSpPr txBox="1">
            <a:spLocks noGrp="1"/>
          </p:cNvSpPr>
          <p:nvPr>
            <p:ph type="body" sz="quarter" idx="22"/>
          </p:nvPr>
        </p:nvSpPr>
        <p:spPr>
          <a:xfrm>
            <a:off x="4793323"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6" name="Label"/>
          <p:cNvSpPr txBox="1">
            <a:spLocks noGrp="1"/>
          </p:cNvSpPr>
          <p:nvPr>
            <p:ph type="body" sz="quarter" idx="23"/>
          </p:nvPr>
        </p:nvSpPr>
        <p:spPr>
          <a:xfrm>
            <a:off x="4793323"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7" name="Lorem ipsum dolor sit amet, consectetur adipiscing elit, sed do eiusmod tempor incididunt ut labore et."/>
          <p:cNvSpPr txBox="1">
            <a:spLocks noGrp="1"/>
          </p:cNvSpPr>
          <p:nvPr>
            <p:ph type="body" sz="quarter" idx="24"/>
          </p:nvPr>
        </p:nvSpPr>
        <p:spPr>
          <a:xfrm>
            <a:off x="4793323" y="4753074"/>
            <a:ext cx="2364080"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8" name="Slide Number"/>
          <p:cNvSpPr txBox="1">
            <a:spLocks noGrp="1"/>
          </p:cNvSpPr>
          <p:nvPr>
            <p:ph type="sldNum" sz="quarter" idx="2"/>
          </p:nvPr>
        </p:nvSpPr>
        <p:spPr>
          <a:xfrm>
            <a:off x="1214438" y="6474173"/>
            <a:ext cx="319312" cy="323159"/>
          </a:xfrm>
          <a:prstGeom prst="rect">
            <a:avLst/>
          </a:prstGeom>
        </p:spPr>
        <p:txBody>
          <a:bodyPr lIns="91437" tIns="91437" rIns="91437" bIns="91437"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424281249"/>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5275" name="Title Text"/>
          <p:cNvSpPr txBox="1">
            <a:spLocks noGrp="1"/>
          </p:cNvSpPr>
          <p:nvPr>
            <p:ph type="title"/>
          </p:nvPr>
        </p:nvSpPr>
        <p:spPr>
          <a:xfrm>
            <a:off x="311700" y="593367"/>
            <a:ext cx="8520601" cy="763601"/>
          </a:xfrm>
          <a:prstGeom prst="rect">
            <a:avLst/>
          </a:prstGeom>
        </p:spPr>
        <p:txBody>
          <a:bodyPr lIns="243799" tIns="243799" rIns="243799" bIns="243799" anchor="t"/>
          <a:lstStyle>
            <a:lvl1pPr defTabSz="914400">
              <a:defRPr sz="2700" b="0">
                <a:solidFill>
                  <a:srgbClr val="000000"/>
                </a:solidFill>
                <a:latin typeface="Roboto"/>
                <a:ea typeface="Roboto"/>
                <a:cs typeface="Roboto"/>
                <a:sym typeface="Roboto"/>
              </a:defRPr>
            </a:lvl1pPr>
          </a:lstStyle>
          <a:p>
            <a:r>
              <a:t>Title Text</a:t>
            </a:r>
          </a:p>
        </p:txBody>
      </p:sp>
      <p:sp>
        <p:nvSpPr>
          <p:cNvPr id="5276" name="Body Level One…"/>
          <p:cNvSpPr txBox="1">
            <a:spLocks noGrp="1"/>
          </p:cNvSpPr>
          <p:nvPr>
            <p:ph type="body" idx="1"/>
          </p:nvPr>
        </p:nvSpPr>
        <p:spPr>
          <a:xfrm>
            <a:off x="311700" y="1536633"/>
            <a:ext cx="8520601" cy="4555201"/>
          </a:xfrm>
          <a:prstGeom prst="rect">
            <a:avLst/>
          </a:prstGeom>
        </p:spPr>
        <p:txBody>
          <a:bodyPr lIns="243799" tIns="243799" rIns="243799" bIns="243799" anchor="t"/>
          <a:lstStyle>
            <a:lvl1pPr marL="0" indent="0" defTabSz="914400">
              <a:lnSpc>
                <a:spcPct val="115000"/>
              </a:lnSpc>
              <a:spcBef>
                <a:spcPts val="1575"/>
              </a:spcBef>
              <a:buSzTx/>
              <a:buNone/>
              <a:defRPr sz="1800">
                <a:solidFill>
                  <a:srgbClr val="595959"/>
                </a:solidFill>
                <a:latin typeface="Roboto"/>
                <a:ea typeface="Roboto"/>
                <a:cs typeface="Roboto"/>
                <a:sym typeface="Roboto"/>
              </a:defRPr>
            </a:lvl1pPr>
            <a:lvl2pPr marL="0" indent="0" defTabSz="914400">
              <a:lnSpc>
                <a:spcPct val="115000"/>
              </a:lnSpc>
              <a:spcBef>
                <a:spcPts val="1575"/>
              </a:spcBef>
              <a:buSzTx/>
              <a:buNone/>
              <a:defRPr sz="1800">
                <a:solidFill>
                  <a:srgbClr val="595959"/>
                </a:solidFill>
                <a:latin typeface="Roboto"/>
                <a:ea typeface="Roboto"/>
                <a:cs typeface="Roboto"/>
                <a:sym typeface="Roboto"/>
              </a:defRPr>
            </a:lvl2pPr>
            <a:lvl3pPr marL="0" indent="0" defTabSz="914400">
              <a:lnSpc>
                <a:spcPct val="115000"/>
              </a:lnSpc>
              <a:spcBef>
                <a:spcPts val="1575"/>
              </a:spcBef>
              <a:buSzTx/>
              <a:buNone/>
              <a:defRPr sz="1800">
                <a:solidFill>
                  <a:srgbClr val="595959"/>
                </a:solidFill>
                <a:latin typeface="Roboto"/>
                <a:ea typeface="Roboto"/>
                <a:cs typeface="Roboto"/>
                <a:sym typeface="Roboto"/>
              </a:defRPr>
            </a:lvl3pPr>
            <a:lvl4pPr marL="0" indent="0" defTabSz="914400">
              <a:lnSpc>
                <a:spcPct val="115000"/>
              </a:lnSpc>
              <a:spcBef>
                <a:spcPts val="1575"/>
              </a:spcBef>
              <a:buSzTx/>
              <a:buNone/>
              <a:defRPr sz="1800">
                <a:solidFill>
                  <a:srgbClr val="595959"/>
                </a:solidFill>
                <a:latin typeface="Roboto"/>
                <a:ea typeface="Roboto"/>
                <a:cs typeface="Roboto"/>
                <a:sym typeface="Roboto"/>
              </a:defRPr>
            </a:lvl4pPr>
            <a:lvl5pPr marL="0" indent="0" defTabSz="914400">
              <a:lnSpc>
                <a:spcPct val="115000"/>
              </a:lnSpc>
              <a:spcBef>
                <a:spcPts val="1575"/>
              </a:spcBef>
              <a:buSzTx/>
              <a:buNone/>
              <a:defRPr sz="1800">
                <a:solidFill>
                  <a:srgbClr val="595959"/>
                </a:solid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pic>
        <p:nvPicPr>
          <p:cNvPr id="5277" name="Shape 20" descr="Shape 20"/>
          <p:cNvPicPr>
            <a:picLocks noChangeAspect="1"/>
          </p:cNvPicPr>
          <p:nvPr/>
        </p:nvPicPr>
        <p:blipFill>
          <a:blip r:embed="rId2">
            <a:extLst/>
          </a:blip>
          <a:stretch>
            <a:fillRect/>
          </a:stretch>
        </p:blipFill>
        <p:spPr>
          <a:xfrm>
            <a:off x="108574" y="5868567"/>
            <a:ext cx="439126" cy="873868"/>
          </a:xfrm>
          <a:prstGeom prst="rect">
            <a:avLst/>
          </a:prstGeom>
          <a:ln w="12700">
            <a:miter lim="400000"/>
          </a:ln>
        </p:spPr>
      </p:pic>
      <p:sp>
        <p:nvSpPr>
          <p:cNvPr id="5278" name="Slide Number"/>
          <p:cNvSpPr txBox="1">
            <a:spLocks noGrp="1"/>
          </p:cNvSpPr>
          <p:nvPr>
            <p:ph type="sldNum" sz="quarter" idx="2"/>
          </p:nvPr>
        </p:nvSpPr>
        <p:spPr>
          <a:xfrm>
            <a:off x="8387734" y="6164592"/>
            <a:ext cx="633424" cy="630859"/>
          </a:xfrm>
          <a:prstGeom prst="rect">
            <a:avLst/>
          </a:prstGeom>
        </p:spPr>
        <p:txBody>
          <a:bodyPr lIns="243799" tIns="243799" rIns="243799" bIns="243799" anchor="ctr"/>
          <a:lstStyle>
            <a:lvl1pPr algn="r" defTabSz="9144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07821962"/>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x">
  <p:cSld name="5_Content Slide 5">
    <p:bg>
      <p:bgPr>
        <a:solidFill>
          <a:srgbClr val="FFFFFF"/>
        </a:solidFill>
        <a:effectLst/>
      </p:bgPr>
    </p:bg>
    <p:spTree>
      <p:nvGrpSpPr>
        <p:cNvPr id="1" name=""/>
        <p:cNvGrpSpPr/>
        <p:nvPr/>
      </p:nvGrpSpPr>
      <p:grpSpPr>
        <a:xfrm>
          <a:off x="0" y="0"/>
          <a:ext cx="0" cy="0"/>
          <a:chOff x="0" y="0"/>
          <a:chExt cx="0" cy="0"/>
        </a:xfrm>
      </p:grpSpPr>
      <p:sp>
        <p:nvSpPr>
          <p:cNvPr id="5285" name="Rectangle"/>
          <p:cNvSpPr/>
          <p:nvPr/>
        </p:nvSpPr>
        <p:spPr>
          <a:xfrm>
            <a:off x="-97631" y="2664708"/>
            <a:ext cx="662211" cy="1528585"/>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286" name="SLIDE…"/>
          <p:cNvSpPr>
            <a:spLocks noGrp="1"/>
          </p:cNvSpPr>
          <p:nvPr>
            <p:ph type="body" sz="quarter" idx="13"/>
          </p:nvPr>
        </p:nvSpPr>
        <p:spPr>
          <a:xfrm>
            <a:off x="679747" y="375750"/>
            <a:ext cx="2201319" cy="6233501"/>
          </a:xfrm>
          <a:prstGeom prst="rect">
            <a:avLst/>
          </a:prstGeom>
        </p:spPr>
        <p:txBody>
          <a:bodyPr>
            <a:spAutoFit/>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r>
              <a:t>SLIDE</a:t>
            </a:r>
          </a:p>
          <a:p>
            <a:pPr marL="0" indent="0">
              <a:lnSpc>
                <a:spcPct val="80000"/>
              </a:lnSpc>
              <a:spcBef>
                <a:spcPts val="0"/>
              </a:spcBef>
              <a:buSzTx/>
              <a:buNone/>
              <a:defRPr sz="8300" b="1">
                <a:solidFill>
                  <a:srgbClr val="0F3659"/>
                </a:solidFill>
                <a:latin typeface="+mn-lt"/>
                <a:ea typeface="+mn-ea"/>
                <a:cs typeface="+mn-cs"/>
                <a:sym typeface="Helvetica"/>
              </a:defRPr>
            </a:pPr>
            <a:r>
              <a:t>TITLES HERE</a:t>
            </a:r>
          </a:p>
        </p:txBody>
      </p:sp>
      <p:sp>
        <p:nvSpPr>
          <p:cNvPr id="5287" name="Header"/>
          <p:cNvSpPr>
            <a:spLocks noGrp="1"/>
          </p:cNvSpPr>
          <p:nvPr>
            <p:ph type="body" sz="quarter" idx="14"/>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88" name="Lorem ipsum dolor sit amet, consectetur adipiscing elit, sed do eiusmod tempor incididunt ut labore et dolore magna aliqua."/>
          <p:cNvSpPr>
            <a:spLocks noGrp="1"/>
          </p:cNvSpPr>
          <p:nvPr>
            <p:ph type="body" sz="quarter" idx="15"/>
          </p:nvPr>
        </p:nvSpPr>
        <p:spPr>
          <a:xfrm>
            <a:off x="3492836" y="1583035"/>
            <a:ext cx="4669132"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89" name="Header"/>
          <p:cNvSpPr>
            <a:spLocks noGrp="1"/>
          </p:cNvSpPr>
          <p:nvPr>
            <p:ph type="body" sz="quarter" idx="16"/>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0" name="Lorem ipsum dolor sit amet, consectetur adipiscing elit, sed do eiusmod tempor incididunt ut labore et dolore magna aliqua."/>
          <p:cNvSpPr>
            <a:spLocks noGrp="1"/>
          </p:cNvSpPr>
          <p:nvPr>
            <p:ph type="body" sz="quarter" idx="17"/>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1" name="Header"/>
          <p:cNvSpPr>
            <a:spLocks noGrp="1"/>
          </p:cNvSpPr>
          <p:nvPr>
            <p:ph type="body" sz="quarter" idx="18"/>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2" name="Lorem ipsum dolor sit amet, consectetur adipiscing elit, sed do eiusmod tempor incididunt ut labore et dolore magna aliqua."/>
          <p:cNvSpPr>
            <a:spLocks noGrp="1"/>
          </p:cNvSpPr>
          <p:nvPr>
            <p:ph type="body" sz="quarter" idx="19"/>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3" name="IBM Cloud Kubernetes Service |  ©2018 IBM Corporation"/>
          <p:cNvSpPr/>
          <p:nvPr/>
        </p:nvSpPr>
        <p:spPr>
          <a:xfrm>
            <a:off x="154049" y="6535121"/>
            <a:ext cx="1989327"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B9BA6"/>
                </a:solidFill>
                <a:latin typeface="+mn-lt"/>
                <a:ea typeface="+mn-ea"/>
                <a:cs typeface="+mn-cs"/>
                <a:sym typeface="Helvetica"/>
              </a:defRPr>
            </a:pPr>
            <a:r>
              <a:rPr sz="600"/>
              <a:t>IBM Cloud Kubernetes Service |  ©2018 IBM Corporation</a:t>
            </a:r>
          </a:p>
        </p:txBody>
      </p:sp>
      <p:sp>
        <p:nvSpPr>
          <p:cNvPr id="5294"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8111986"/>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tx">
  <p:cSld name="12_Title Slide">
    <p:bg>
      <p:bgPr>
        <a:solidFill>
          <a:srgbClr val="FFFFFF"/>
        </a:solidFill>
        <a:effectLst/>
      </p:bgPr>
    </p:bg>
    <p:spTree>
      <p:nvGrpSpPr>
        <p:cNvPr id="1" name=""/>
        <p:cNvGrpSpPr/>
        <p:nvPr/>
      </p:nvGrpSpPr>
      <p:grpSpPr>
        <a:xfrm>
          <a:off x="0" y="0"/>
          <a:ext cx="0" cy="0"/>
          <a:chOff x="0" y="0"/>
          <a:chExt cx="0" cy="0"/>
        </a:xfrm>
      </p:grpSpPr>
      <p:pic>
        <p:nvPicPr>
          <p:cNvPr id="5301"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02" name="Picture 7" descr="Picture 7"/>
          <p:cNvPicPr>
            <a:picLocks noChangeAspect="1"/>
          </p:cNvPicPr>
          <p:nvPr/>
        </p:nvPicPr>
        <p:blipFill>
          <a:blip r:embed="rId3">
            <a:extLst/>
          </a:blip>
          <a:stretch>
            <a:fillRect/>
          </a:stretch>
        </p:blipFill>
        <p:spPr>
          <a:xfrm>
            <a:off x="6313987" y="-266259"/>
            <a:ext cx="1765936" cy="1765937"/>
          </a:xfrm>
          <a:prstGeom prst="rect">
            <a:avLst/>
          </a:prstGeom>
          <a:ln w="12700">
            <a:miter lim="400000"/>
          </a:ln>
        </p:spPr>
      </p:pic>
      <p:sp>
        <p:nvSpPr>
          <p:cNvPr id="5303" name="Rectangle 7"/>
          <p:cNvSpPr/>
          <p:nvPr/>
        </p:nvSpPr>
        <p:spPr>
          <a:xfrm>
            <a:off x="0" y="0"/>
            <a:ext cx="9144000" cy="6858000"/>
          </a:xfrm>
          <a:prstGeom prst="rect">
            <a:avLst/>
          </a:prstGeom>
          <a:solidFill>
            <a:srgbClr val="B8AEAE"/>
          </a:solidFill>
          <a:ln w="12700">
            <a:miter lim="400000"/>
          </a:ln>
        </p:spPr>
        <p:txBody>
          <a:bodyPr tIns="34290" bIns="34290"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04" name="Title Text"/>
          <p:cNvSpPr txBox="1">
            <a:spLocks noGrp="1"/>
          </p:cNvSpPr>
          <p:nvPr>
            <p:ph type="title"/>
          </p:nvPr>
        </p:nvSpPr>
        <p:spPr>
          <a:xfrm>
            <a:off x="277047" y="-124622"/>
            <a:ext cx="7772400" cy="1470026"/>
          </a:xfrm>
          <a:prstGeom prst="rect">
            <a:avLst/>
          </a:prstGeom>
        </p:spPr>
        <p:txBody>
          <a:bodyPr lIns="91439" tIns="91439" rIns="91439" bIns="91439"/>
          <a:lstStyle>
            <a:lvl1pPr defTabSz="457188">
              <a:defRPr sz="4275" b="0">
                <a:solidFill>
                  <a:srgbClr val="FFFFFF"/>
                </a:solidFill>
                <a:latin typeface="Arial"/>
                <a:ea typeface="Arial"/>
                <a:cs typeface="Arial"/>
                <a:sym typeface="Arial"/>
              </a:defRPr>
            </a:lvl1pPr>
          </a:lstStyle>
          <a:p>
            <a:r>
              <a:t>Title Text</a:t>
            </a:r>
          </a:p>
        </p:txBody>
      </p:sp>
      <p:sp>
        <p:nvSpPr>
          <p:cNvPr id="5305" name="Body Level One…"/>
          <p:cNvSpPr txBox="1">
            <a:spLocks noGrp="1"/>
          </p:cNvSpPr>
          <p:nvPr>
            <p:ph type="body" sz="quarter" idx="1"/>
          </p:nvPr>
        </p:nvSpPr>
        <p:spPr>
          <a:xfrm>
            <a:off x="284345" y="2699004"/>
            <a:ext cx="3460115" cy="1752601"/>
          </a:xfrm>
          <a:prstGeom prst="rect">
            <a:avLst/>
          </a:prstGeom>
        </p:spPr>
        <p:txBody>
          <a:bodyPr lIns="91439" tIns="91439" rIns="91439" bIns="91439" anchor="t"/>
          <a:lstStyle>
            <a:lvl1pPr marL="0" indent="0" defTabSz="457188">
              <a:spcBef>
                <a:spcPts val="563"/>
              </a:spcBef>
              <a:buSzTx/>
              <a:buNone/>
              <a:defRPr sz="2400">
                <a:solidFill>
                  <a:srgbClr val="FFFFFF"/>
                </a:solidFill>
                <a:latin typeface="Arial"/>
                <a:ea typeface="Arial"/>
                <a:cs typeface="Arial"/>
                <a:sym typeface="Arial"/>
              </a:defRPr>
            </a:lvl1pPr>
            <a:lvl2pPr marL="0" indent="228594" defTabSz="457188">
              <a:spcBef>
                <a:spcPts val="563"/>
              </a:spcBef>
              <a:buSzTx/>
              <a:buNone/>
              <a:defRPr sz="2400">
                <a:solidFill>
                  <a:srgbClr val="FFFFFF"/>
                </a:solidFill>
                <a:latin typeface="Arial"/>
                <a:ea typeface="Arial"/>
                <a:cs typeface="Arial"/>
                <a:sym typeface="Arial"/>
              </a:defRPr>
            </a:lvl2pPr>
            <a:lvl3pPr marL="0" indent="457188" defTabSz="457188">
              <a:spcBef>
                <a:spcPts val="563"/>
              </a:spcBef>
              <a:buSzTx/>
              <a:buNone/>
              <a:defRPr sz="2400">
                <a:solidFill>
                  <a:srgbClr val="FFFFFF"/>
                </a:solidFill>
                <a:latin typeface="Arial"/>
                <a:ea typeface="Arial"/>
                <a:cs typeface="Arial"/>
                <a:sym typeface="Arial"/>
              </a:defRPr>
            </a:lvl3pPr>
            <a:lvl4pPr marL="0" indent="685783" defTabSz="457188">
              <a:spcBef>
                <a:spcPts val="563"/>
              </a:spcBef>
              <a:buSzTx/>
              <a:buNone/>
              <a:defRPr sz="2400">
                <a:solidFill>
                  <a:srgbClr val="FFFFFF"/>
                </a:solidFill>
                <a:latin typeface="Arial"/>
                <a:ea typeface="Arial"/>
                <a:cs typeface="Arial"/>
                <a:sym typeface="Arial"/>
              </a:defRPr>
            </a:lvl4pPr>
            <a:lvl5pPr marL="0" indent="914377"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06"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07" name="Slide Number"/>
          <p:cNvSpPr txBox="1">
            <a:spLocks noGrp="1"/>
          </p:cNvSpPr>
          <p:nvPr>
            <p:ph type="sldNum" sz="quarter" idx="2"/>
          </p:nvPr>
        </p:nvSpPr>
        <p:spPr>
          <a:xfrm>
            <a:off x="6251517" y="6206310"/>
            <a:ext cx="301683" cy="300080"/>
          </a:xfrm>
          <a:prstGeom prst="rect">
            <a:avLst/>
          </a:prstGeom>
        </p:spPr>
        <p:txBody>
          <a:bodyPr lIns="91439" tIns="91439" rIns="91439" bIns="91439" anchor="ctr"/>
          <a:lstStyle>
            <a:lvl1pPr algn="r" defTabSz="685800">
              <a:defRPr sz="75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3711982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448" name="Body Level One…"/>
          <p:cNvSpPr txBox="1">
            <a:spLocks noGrp="1"/>
          </p:cNvSpPr>
          <p:nvPr>
            <p:ph type="body" sz="quarter" idx="1"/>
          </p:nvPr>
        </p:nvSpPr>
        <p:spPr>
          <a:xfrm>
            <a:off x="2848717" y="2892426"/>
            <a:ext cx="3506489" cy="974114"/>
          </a:xfrm>
          <a:prstGeom prst="rect">
            <a:avLst/>
          </a:prstGeom>
        </p:spPr>
        <p:txBody>
          <a:bodyPr lIns="45719" tIns="45719" rIns="45719" bIns="45719" anchor="t"/>
          <a:lstStyle>
            <a:lvl1pPr marL="0" indent="0" defTabSz="685800">
              <a:lnSpc>
                <a:spcPct val="90000"/>
              </a:lnSpc>
              <a:spcBef>
                <a:spcPts val="0"/>
              </a:spcBef>
              <a:buSzTx/>
              <a:buNone/>
              <a:defRPr sz="5025" b="1">
                <a:solidFill>
                  <a:srgbClr val="0F3659"/>
                </a:solidFill>
                <a:latin typeface="+mn-lt"/>
                <a:ea typeface="+mn-ea"/>
                <a:cs typeface="+mn-cs"/>
                <a:sym typeface="Helvetica"/>
              </a:defRPr>
            </a:lvl1pPr>
            <a:lvl2pPr marL="821531" indent="-478631" defTabSz="685800">
              <a:lnSpc>
                <a:spcPct val="90000"/>
              </a:lnSpc>
              <a:spcBef>
                <a:spcPts val="0"/>
              </a:spcBef>
              <a:buSzPct val="100000"/>
              <a:defRPr sz="5025" b="1">
                <a:solidFill>
                  <a:srgbClr val="0F3659"/>
                </a:solidFill>
                <a:latin typeface="+mn-lt"/>
                <a:ea typeface="+mn-ea"/>
                <a:cs typeface="+mn-cs"/>
                <a:sym typeface="Helvetica"/>
              </a:defRPr>
            </a:lvl2pPr>
            <a:lvl3pPr marL="1260158" indent="-574358" defTabSz="685800">
              <a:lnSpc>
                <a:spcPct val="90000"/>
              </a:lnSpc>
              <a:spcBef>
                <a:spcPts val="0"/>
              </a:spcBef>
              <a:buSzPct val="100000"/>
              <a:defRPr sz="5025" b="1">
                <a:solidFill>
                  <a:srgbClr val="0F3659"/>
                </a:solidFill>
                <a:latin typeface="+mn-lt"/>
                <a:ea typeface="+mn-ea"/>
                <a:cs typeface="+mn-cs"/>
                <a:sym typeface="Helvetica"/>
              </a:defRPr>
            </a:lvl3pPr>
            <a:lvl4pPr marL="1666875" indent="-638175" defTabSz="685800">
              <a:lnSpc>
                <a:spcPct val="90000"/>
              </a:lnSpc>
              <a:spcBef>
                <a:spcPts val="0"/>
              </a:spcBef>
              <a:buSzPct val="100000"/>
              <a:defRPr sz="5025" b="1">
                <a:solidFill>
                  <a:srgbClr val="0F3659"/>
                </a:solidFill>
                <a:latin typeface="+mn-lt"/>
                <a:ea typeface="+mn-ea"/>
                <a:cs typeface="+mn-cs"/>
                <a:sym typeface="Helvetica"/>
              </a:defRPr>
            </a:lvl4pPr>
            <a:lvl5pPr marL="2009775" indent="-638175" defTabSz="685800">
              <a:lnSpc>
                <a:spcPct val="90000"/>
              </a:lnSpc>
              <a:spcBef>
                <a:spcPts val="0"/>
              </a:spcBef>
              <a:buSzPct val="100000"/>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9" name="Slide Number"/>
          <p:cNvSpPr txBox="1">
            <a:spLocks noGrp="1"/>
          </p:cNvSpPr>
          <p:nvPr>
            <p:ph type="sldNum" sz="quarter" idx="2"/>
          </p:nvPr>
        </p:nvSpPr>
        <p:spPr>
          <a:xfrm>
            <a:off x="4484637" y="6540500"/>
            <a:ext cx="308737" cy="300080"/>
          </a:xfrm>
          <a:prstGeom prst="rect">
            <a:avLst/>
          </a:prstGeom>
        </p:spPr>
        <p:txBody>
          <a:bodyPr lIns="45719" tIns="45719" rIns="45719" bIns="45719"/>
          <a:lstStyle>
            <a:lvl1pPr algn="l" defTabSz="685800">
              <a:defRPr sz="1350">
                <a:solidFill>
                  <a:srgbClr val="000000"/>
                </a:solidFill>
                <a:latin typeface="Corbel"/>
                <a:ea typeface="Corbel"/>
                <a:cs typeface="Corbel"/>
                <a:sym typeface="Corbel"/>
              </a:defRPr>
            </a:lvl1pPr>
          </a:lstStyle>
          <a:p>
            <a:fld id="{86CB4B4D-7CA3-9044-876B-883B54F8677D}" type="slidenum">
              <a:t>‹#›</a:t>
            </a:fld>
            <a:endParaRPr/>
          </a:p>
        </p:txBody>
      </p:sp>
    </p:spTree>
    <p:extLst>
      <p:ext uri="{BB962C8B-B14F-4D97-AF65-F5344CB8AC3E}">
        <p14:creationId xmlns:p14="http://schemas.microsoft.com/office/powerpoint/2010/main" val="4199311133"/>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x">
  <p:cSld name="3_ Thank You 2">
    <p:bg>
      <p:bgPr>
        <a:solidFill>
          <a:srgbClr val="0F3659"/>
        </a:solidFill>
        <a:effectLst/>
      </p:bgPr>
    </p:bg>
    <p:spTree>
      <p:nvGrpSpPr>
        <p:cNvPr id="1" name=""/>
        <p:cNvGrpSpPr/>
        <p:nvPr/>
      </p:nvGrpSpPr>
      <p:grpSpPr>
        <a:xfrm>
          <a:off x="0" y="0"/>
          <a:ext cx="0" cy="0"/>
          <a:chOff x="0" y="0"/>
          <a:chExt cx="0" cy="0"/>
        </a:xfrm>
      </p:grpSpPr>
      <p:sp>
        <p:nvSpPr>
          <p:cNvPr id="5314"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38993482"/>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x">
  <p:cSld name="13_Title Slide">
    <p:bg>
      <p:bgPr>
        <a:solidFill>
          <a:srgbClr val="FFFFFF"/>
        </a:solidFill>
        <a:effectLst/>
      </p:bgPr>
    </p:bg>
    <p:spTree>
      <p:nvGrpSpPr>
        <p:cNvPr id="1" name=""/>
        <p:cNvGrpSpPr/>
        <p:nvPr/>
      </p:nvGrpSpPr>
      <p:grpSpPr>
        <a:xfrm>
          <a:off x="0" y="0"/>
          <a:ext cx="0" cy="0"/>
          <a:chOff x="0" y="0"/>
          <a:chExt cx="0" cy="0"/>
        </a:xfrm>
      </p:grpSpPr>
      <p:pic>
        <p:nvPicPr>
          <p:cNvPr id="5322"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23" name="Picture 7" descr="Picture 7"/>
          <p:cNvPicPr>
            <a:picLocks noChangeAspect="1"/>
          </p:cNvPicPr>
          <p:nvPr/>
        </p:nvPicPr>
        <p:blipFill>
          <a:blip r:embed="rId3">
            <a:extLst/>
          </a:blip>
          <a:stretch>
            <a:fillRect/>
          </a:stretch>
        </p:blipFill>
        <p:spPr>
          <a:xfrm>
            <a:off x="6313987" y="-266259"/>
            <a:ext cx="1765937" cy="1765937"/>
          </a:xfrm>
          <a:prstGeom prst="rect">
            <a:avLst/>
          </a:prstGeom>
          <a:ln w="12700">
            <a:miter lim="400000"/>
          </a:ln>
        </p:spPr>
      </p:pic>
      <p:sp>
        <p:nvSpPr>
          <p:cNvPr id="5324" name="Rectangle 7"/>
          <p:cNvSpPr/>
          <p:nvPr/>
        </p:nvSpPr>
        <p:spPr>
          <a:xfrm>
            <a:off x="0" y="0"/>
            <a:ext cx="9144000" cy="6858000"/>
          </a:xfrm>
          <a:prstGeom prst="rect">
            <a:avLst/>
          </a:prstGeom>
          <a:solidFill>
            <a:srgbClr val="B8AEAE"/>
          </a:solidFill>
          <a:ln w="12700">
            <a:miter lim="400000"/>
          </a:ln>
        </p:spPr>
        <p:txBody>
          <a:bodyPr lIns="26788" tIns="26788" rIns="26788" bIns="26788"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25" name="Title Text"/>
          <p:cNvSpPr txBox="1">
            <a:spLocks noGrp="1"/>
          </p:cNvSpPr>
          <p:nvPr>
            <p:ph type="title"/>
          </p:nvPr>
        </p:nvSpPr>
        <p:spPr>
          <a:xfrm>
            <a:off x="277047" y="-124622"/>
            <a:ext cx="7772401" cy="1470026"/>
          </a:xfrm>
          <a:prstGeom prst="rect">
            <a:avLst/>
          </a:prstGeom>
        </p:spPr>
        <p:txBody>
          <a:bodyPr lIns="91438" tIns="91438" rIns="91438" bIns="91438"/>
          <a:lstStyle>
            <a:lvl1pPr defTabSz="457188">
              <a:defRPr sz="4275" b="0">
                <a:solidFill>
                  <a:srgbClr val="FFFFFF"/>
                </a:solidFill>
                <a:latin typeface="Arial"/>
                <a:ea typeface="Arial"/>
                <a:cs typeface="Arial"/>
                <a:sym typeface="Arial"/>
              </a:defRPr>
            </a:lvl1pPr>
          </a:lstStyle>
          <a:p>
            <a:r>
              <a:t>Title Text</a:t>
            </a:r>
          </a:p>
        </p:txBody>
      </p:sp>
      <p:sp>
        <p:nvSpPr>
          <p:cNvPr id="5326" name="Body Level One…"/>
          <p:cNvSpPr txBox="1">
            <a:spLocks noGrp="1"/>
          </p:cNvSpPr>
          <p:nvPr>
            <p:ph type="body" sz="quarter" idx="1"/>
          </p:nvPr>
        </p:nvSpPr>
        <p:spPr>
          <a:xfrm>
            <a:off x="284345" y="2699004"/>
            <a:ext cx="3460115" cy="1752601"/>
          </a:xfrm>
          <a:prstGeom prst="rect">
            <a:avLst/>
          </a:prstGeom>
        </p:spPr>
        <p:txBody>
          <a:bodyPr lIns="91438" tIns="91438" rIns="91438" bIns="91438" anchor="t"/>
          <a:lstStyle>
            <a:lvl1pPr marL="0" indent="0" defTabSz="457188">
              <a:spcBef>
                <a:spcPts val="563"/>
              </a:spcBef>
              <a:buSzTx/>
              <a:buNone/>
              <a:defRPr sz="2400">
                <a:solidFill>
                  <a:srgbClr val="FFFFFF"/>
                </a:solidFill>
                <a:latin typeface="Arial"/>
                <a:ea typeface="Arial"/>
                <a:cs typeface="Arial"/>
                <a:sym typeface="Arial"/>
              </a:defRPr>
            </a:lvl1pPr>
            <a:lvl2pPr marL="0" indent="0" defTabSz="457188">
              <a:spcBef>
                <a:spcPts val="563"/>
              </a:spcBef>
              <a:buSzTx/>
              <a:buNone/>
              <a:defRPr sz="2400">
                <a:solidFill>
                  <a:srgbClr val="FFFFFF"/>
                </a:solidFill>
                <a:latin typeface="Arial"/>
                <a:ea typeface="Arial"/>
                <a:cs typeface="Arial"/>
                <a:sym typeface="Arial"/>
              </a:defRPr>
            </a:lvl2pPr>
            <a:lvl3pPr marL="0" indent="0" defTabSz="457188">
              <a:spcBef>
                <a:spcPts val="563"/>
              </a:spcBef>
              <a:buSzTx/>
              <a:buNone/>
              <a:defRPr sz="2400">
                <a:solidFill>
                  <a:srgbClr val="FFFFFF"/>
                </a:solidFill>
                <a:latin typeface="Arial"/>
                <a:ea typeface="Arial"/>
                <a:cs typeface="Arial"/>
                <a:sym typeface="Arial"/>
              </a:defRPr>
            </a:lvl3pPr>
            <a:lvl4pPr marL="0" indent="0" defTabSz="457188">
              <a:spcBef>
                <a:spcPts val="563"/>
              </a:spcBef>
              <a:buSzTx/>
              <a:buNone/>
              <a:defRPr sz="2400">
                <a:solidFill>
                  <a:srgbClr val="FFFFFF"/>
                </a:solidFill>
                <a:latin typeface="Arial"/>
                <a:ea typeface="Arial"/>
                <a:cs typeface="Arial"/>
                <a:sym typeface="Arial"/>
              </a:defRPr>
            </a:lvl4pPr>
            <a:lvl5pPr marL="0" indent="0"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27"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28" name="Slide Number"/>
          <p:cNvSpPr txBox="1">
            <a:spLocks noGrp="1"/>
          </p:cNvSpPr>
          <p:nvPr>
            <p:ph type="sldNum" sz="quarter" idx="2"/>
          </p:nvPr>
        </p:nvSpPr>
        <p:spPr>
          <a:xfrm>
            <a:off x="6227474" y="6194771"/>
            <a:ext cx="325727" cy="323161"/>
          </a:xfrm>
          <a:prstGeom prst="rect">
            <a:avLst/>
          </a:prstGeom>
        </p:spPr>
        <p:txBody>
          <a:bodyPr lIns="91438" tIns="91438" rIns="91438" bIns="91438" anchor="ctr"/>
          <a:lstStyle>
            <a:lvl1pPr algn="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80488533"/>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type="tx">
  <p:cSld name="17_Blank">
    <p:bg>
      <p:bgPr>
        <a:solidFill>
          <a:srgbClr val="FFFFFF"/>
        </a:solidFill>
        <a:effectLst/>
      </p:bgPr>
    </p:bg>
    <p:spTree>
      <p:nvGrpSpPr>
        <p:cNvPr id="1" name=""/>
        <p:cNvGrpSpPr/>
        <p:nvPr/>
      </p:nvGrpSpPr>
      <p:grpSpPr>
        <a:xfrm>
          <a:off x="0" y="0"/>
          <a:ext cx="0" cy="0"/>
          <a:chOff x="0" y="0"/>
          <a:chExt cx="0" cy="0"/>
        </a:xfrm>
      </p:grpSpPr>
      <p:sp>
        <p:nvSpPr>
          <p:cNvPr id="5335"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36"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37"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14003342"/>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type="tx">
  <p:cSld name="Agenda - first instance">
    <p:bg>
      <p:bgPr>
        <a:solidFill>
          <a:srgbClr val="FFFFFF"/>
        </a:solidFill>
        <a:effectLst/>
      </p:bgPr>
    </p:bg>
    <p:spTree>
      <p:nvGrpSpPr>
        <p:cNvPr id="1" name=""/>
        <p:cNvGrpSpPr/>
        <p:nvPr/>
      </p:nvGrpSpPr>
      <p:grpSpPr>
        <a:xfrm>
          <a:off x="0" y="0"/>
          <a:ext cx="0" cy="0"/>
          <a:chOff x="0" y="0"/>
          <a:chExt cx="0" cy="0"/>
        </a:xfrm>
      </p:grpSpPr>
      <p:sp>
        <p:nvSpPr>
          <p:cNvPr id="5344" name="Title Text"/>
          <p:cNvSpPr txBox="1">
            <a:spLocks noGrp="1"/>
          </p:cNvSpPr>
          <p:nvPr>
            <p:ph type="title"/>
          </p:nvPr>
        </p:nvSpPr>
        <p:spPr>
          <a:xfrm>
            <a:off x="196018" y="191963"/>
            <a:ext cx="8109155" cy="503239"/>
          </a:xfrm>
          <a:prstGeom prst="rect">
            <a:avLst/>
          </a:prstGeom>
        </p:spPr>
        <p:txBody>
          <a:bodyPr lIns="91440" tIns="91440" rIns="91440" bIns="91440"/>
          <a:lstStyle>
            <a:lvl1pPr defTabSz="685800">
              <a:lnSpc>
                <a:spcPct val="90000"/>
              </a:lnSpc>
              <a:defRPr sz="2550" b="0">
                <a:solidFill>
                  <a:srgbClr val="323232"/>
                </a:solidFill>
                <a:latin typeface="Arial"/>
                <a:ea typeface="Arial"/>
                <a:cs typeface="Arial"/>
                <a:sym typeface="Arial"/>
              </a:defRPr>
            </a:lvl1pPr>
          </a:lstStyle>
          <a:p>
            <a:r>
              <a:t>Title Text</a:t>
            </a:r>
          </a:p>
        </p:txBody>
      </p:sp>
      <p:sp>
        <p:nvSpPr>
          <p:cNvPr id="5345" name="Body Level One…"/>
          <p:cNvSpPr txBox="1">
            <a:spLocks noGrp="1"/>
          </p:cNvSpPr>
          <p:nvPr>
            <p:ph type="body" idx="1"/>
          </p:nvPr>
        </p:nvSpPr>
        <p:spPr>
          <a:xfrm>
            <a:off x="320040" y="822960"/>
            <a:ext cx="8503920" cy="5394961"/>
          </a:xfrm>
          <a:prstGeom prst="rect">
            <a:avLst/>
          </a:prstGeom>
        </p:spPr>
        <p:txBody>
          <a:bodyPr lIns="91440" tIns="91440" rIns="91440" bIns="91440" anchor="t"/>
          <a:lstStyle>
            <a:lvl1pPr marL="137160" indent="-137160" defTabSz="685800">
              <a:lnSpc>
                <a:spcPct val="90000"/>
              </a:lnSpc>
              <a:spcBef>
                <a:spcPts val="375"/>
              </a:spcBef>
              <a:buClr>
                <a:srgbClr val="B8AEAE"/>
              </a:buClr>
              <a:buSzPct val="125000"/>
              <a:buFont typeface="Arial Black"/>
              <a:buChar char="›"/>
              <a:defRPr sz="1800" i="1">
                <a:solidFill>
                  <a:srgbClr val="323232"/>
                </a:solidFill>
                <a:latin typeface="Georgia"/>
                <a:ea typeface="Georgia"/>
                <a:cs typeface="Georgia"/>
                <a:sym typeface="Georgia"/>
              </a:defRPr>
            </a:lvl1pPr>
            <a:lvl2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2pPr>
            <a:lvl3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3pPr>
            <a:lvl4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4pPr>
            <a:lvl5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34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8741208"/>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tx">
  <p:cSld name="18_Blank">
    <p:bg>
      <p:bgPr>
        <a:solidFill>
          <a:srgbClr val="FFFFFF"/>
        </a:solidFill>
        <a:effectLst/>
      </p:bgPr>
    </p:bg>
    <p:spTree>
      <p:nvGrpSpPr>
        <p:cNvPr id="1" name=""/>
        <p:cNvGrpSpPr/>
        <p:nvPr/>
      </p:nvGrpSpPr>
      <p:grpSpPr>
        <a:xfrm>
          <a:off x="0" y="0"/>
          <a:ext cx="0" cy="0"/>
          <a:chOff x="0" y="0"/>
          <a:chExt cx="0" cy="0"/>
        </a:xfrm>
      </p:grpSpPr>
      <p:sp>
        <p:nvSpPr>
          <p:cNvPr id="5353"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54"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55"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23903365"/>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tx">
  <p:cSld name="4_ Thank You 2">
    <p:bg>
      <p:bgPr>
        <a:solidFill>
          <a:srgbClr val="0F3659"/>
        </a:solidFill>
        <a:effectLst/>
      </p:bgPr>
    </p:bg>
    <p:spTree>
      <p:nvGrpSpPr>
        <p:cNvPr id="1" name=""/>
        <p:cNvGrpSpPr/>
        <p:nvPr/>
      </p:nvGrpSpPr>
      <p:grpSpPr>
        <a:xfrm>
          <a:off x="0" y="0"/>
          <a:ext cx="0" cy="0"/>
          <a:chOff x="0" y="0"/>
          <a:chExt cx="0" cy="0"/>
        </a:xfrm>
      </p:grpSpPr>
      <p:sp>
        <p:nvSpPr>
          <p:cNvPr id="5362" name="Body Level One…"/>
          <p:cNvSpPr txBox="1">
            <a:spLocks noGrp="1"/>
          </p:cNvSpPr>
          <p:nvPr>
            <p:ph type="body" sz="quarter" idx="1"/>
          </p:nvPr>
        </p:nvSpPr>
        <p:spPr>
          <a:xfrm>
            <a:off x="3204328" y="3000375"/>
            <a:ext cx="2735346" cy="857251"/>
          </a:xfrm>
          <a:prstGeom prst="rect">
            <a:avLst/>
          </a:prstGeom>
        </p:spPr>
        <p:txBody>
          <a:bodyPr lIns="91440" tIns="91440" rIns="91440" bIns="91440" anchor="t"/>
          <a:lstStyle>
            <a:lvl1pPr marL="0" indent="0" defTabSz="685800">
              <a:lnSpc>
                <a:spcPct val="90000"/>
              </a:lnSpc>
              <a:spcBef>
                <a:spcPts val="0"/>
              </a:spcBef>
              <a:buSzTx/>
              <a:buNone/>
              <a:defRPr sz="3900" b="1">
                <a:solidFill>
                  <a:srgbClr val="FFFFFF"/>
                </a:solidFill>
                <a:latin typeface="Arial"/>
                <a:ea typeface="Arial"/>
                <a:cs typeface="Arial"/>
                <a:sym typeface="Arial"/>
              </a:defRPr>
            </a:lvl1pPr>
            <a:lvl2pPr marL="574705" indent="-485408" defTabSz="685800">
              <a:lnSpc>
                <a:spcPct val="90000"/>
              </a:lnSpc>
              <a:spcBef>
                <a:spcPts val="0"/>
              </a:spcBef>
              <a:buSzPct val="100000"/>
              <a:defRPr sz="3900" b="1">
                <a:solidFill>
                  <a:srgbClr val="FFFFFF"/>
                </a:solidFill>
                <a:latin typeface="Arial"/>
                <a:ea typeface="Arial"/>
                <a:cs typeface="Arial"/>
                <a:sym typeface="Arial"/>
              </a:defRPr>
            </a:lvl2pPr>
            <a:lvl3pPr marL="664002" indent="-485408" defTabSz="685800">
              <a:lnSpc>
                <a:spcPct val="90000"/>
              </a:lnSpc>
              <a:spcBef>
                <a:spcPts val="0"/>
              </a:spcBef>
              <a:buSzPct val="100000"/>
              <a:defRPr sz="3900" b="1">
                <a:solidFill>
                  <a:srgbClr val="FFFFFF"/>
                </a:solidFill>
                <a:latin typeface="Arial"/>
                <a:ea typeface="Arial"/>
                <a:cs typeface="Arial"/>
                <a:sym typeface="Arial"/>
              </a:defRPr>
            </a:lvl3pPr>
            <a:lvl4pPr marL="753299" indent="-485408" defTabSz="685800">
              <a:lnSpc>
                <a:spcPct val="90000"/>
              </a:lnSpc>
              <a:spcBef>
                <a:spcPts val="0"/>
              </a:spcBef>
              <a:buSzPct val="100000"/>
              <a:defRPr sz="3900" b="1">
                <a:solidFill>
                  <a:srgbClr val="FFFFFF"/>
                </a:solidFill>
                <a:latin typeface="Arial"/>
                <a:ea typeface="Arial"/>
                <a:cs typeface="Arial"/>
                <a:sym typeface="Arial"/>
              </a:defRPr>
            </a:lvl4pPr>
            <a:lvl5pPr marL="842595" indent="-485408" defTabSz="685800">
              <a:lnSpc>
                <a:spcPct val="90000"/>
              </a:lnSpc>
              <a:spcBef>
                <a:spcPts val="0"/>
              </a:spcBef>
              <a:buSzPct val="100000"/>
              <a:defRPr sz="39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63" name="Slide Number"/>
          <p:cNvSpPr txBox="1">
            <a:spLocks noGrp="1"/>
          </p:cNvSpPr>
          <p:nvPr>
            <p:ph type="sldNum" sz="quarter" idx="2"/>
          </p:nvPr>
        </p:nvSpPr>
        <p:spPr>
          <a:xfrm>
            <a:off x="4484637" y="6540500"/>
            <a:ext cx="457816" cy="453968"/>
          </a:xfrm>
          <a:prstGeom prst="rect">
            <a:avLst/>
          </a:prstGeom>
        </p:spPr>
        <p:txBody>
          <a:bodyPr lIns="121919" tIns="121919" rIns="121919" bIns="1219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65223429"/>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x">
  <p:cSld name="1_Content - Title 1 Line">
    <p:bg>
      <p:bgPr>
        <a:solidFill>
          <a:srgbClr val="FFFFFF"/>
        </a:solidFill>
        <a:effectLst/>
      </p:bgPr>
    </p:bg>
    <p:spTree>
      <p:nvGrpSpPr>
        <p:cNvPr id="1" name=""/>
        <p:cNvGrpSpPr/>
        <p:nvPr/>
      </p:nvGrpSpPr>
      <p:grpSpPr>
        <a:xfrm>
          <a:off x="0" y="0"/>
          <a:ext cx="0" cy="0"/>
          <a:chOff x="0" y="0"/>
          <a:chExt cx="0" cy="0"/>
        </a:xfrm>
      </p:grpSpPr>
      <p:sp>
        <p:nvSpPr>
          <p:cNvPr id="5370" name="Body Level One…"/>
          <p:cNvSpPr txBox="1">
            <a:spLocks noGrp="1"/>
          </p:cNvSpPr>
          <p:nvPr>
            <p:ph type="body" sz="quarter" idx="1"/>
          </p:nvPr>
        </p:nvSpPr>
        <p:spPr>
          <a:xfrm>
            <a:off x="202516" y="387903"/>
            <a:ext cx="4315055" cy="618691"/>
          </a:xfrm>
          <a:prstGeom prst="rect">
            <a:avLst/>
          </a:prstGeom>
        </p:spPr>
        <p:txBody>
          <a:bodyPr lIns="91440" tIns="91440" rIns="91440" bIns="91440" anchor="t"/>
          <a:lstStyle>
            <a:lvl1pPr marL="0" indent="0" defTabSz="685800">
              <a:lnSpc>
                <a:spcPct val="90000"/>
              </a:lnSpc>
              <a:spcBef>
                <a:spcPts val="675"/>
              </a:spcBef>
              <a:buSzTx/>
              <a:buNone/>
              <a:defRPr sz="2550">
                <a:solidFill>
                  <a:srgbClr val="5AAAFA"/>
                </a:solidFill>
                <a:latin typeface="Arial"/>
                <a:ea typeface="Arial"/>
                <a:cs typeface="Arial"/>
                <a:sym typeface="Arial"/>
              </a:defRPr>
            </a:lvl1pPr>
            <a:lvl2pPr marL="371475" indent="-242888" defTabSz="685800">
              <a:lnSpc>
                <a:spcPct val="90000"/>
              </a:lnSpc>
              <a:spcBef>
                <a:spcPts val="675"/>
              </a:spcBef>
              <a:buSzPct val="100000"/>
              <a:defRPr sz="2550">
                <a:solidFill>
                  <a:srgbClr val="5AAAFA"/>
                </a:solidFill>
                <a:latin typeface="Arial"/>
                <a:ea typeface="Arial"/>
                <a:cs typeface="Arial"/>
                <a:sym typeface="Arial"/>
              </a:defRPr>
            </a:lvl2pPr>
            <a:lvl3pPr marL="548640" indent="-291465" defTabSz="685800">
              <a:lnSpc>
                <a:spcPct val="90000"/>
              </a:lnSpc>
              <a:spcBef>
                <a:spcPts val="675"/>
              </a:spcBef>
              <a:buSzPct val="100000"/>
              <a:defRPr sz="2550">
                <a:solidFill>
                  <a:srgbClr val="5AAAFA"/>
                </a:solidFill>
                <a:latin typeface="Arial"/>
                <a:ea typeface="Arial"/>
                <a:cs typeface="Arial"/>
                <a:sym typeface="Arial"/>
              </a:defRPr>
            </a:lvl3pPr>
            <a:lvl4pPr marL="698046" indent="-312284" defTabSz="685800">
              <a:lnSpc>
                <a:spcPct val="90000"/>
              </a:lnSpc>
              <a:spcBef>
                <a:spcPts val="675"/>
              </a:spcBef>
              <a:buSzPct val="100000"/>
              <a:defRPr sz="2550">
                <a:solidFill>
                  <a:srgbClr val="5AAAFA"/>
                </a:solidFill>
                <a:latin typeface="Arial"/>
                <a:ea typeface="Arial"/>
                <a:cs typeface="Arial"/>
                <a:sym typeface="Arial"/>
              </a:defRPr>
            </a:lvl4pPr>
            <a:lvl5pPr marL="826634" indent="-312284" defTabSz="685800">
              <a:lnSpc>
                <a:spcPct val="90000"/>
              </a:lnSpc>
              <a:spcBef>
                <a:spcPts val="675"/>
              </a:spcBef>
              <a:buSzPct val="100000"/>
              <a:defRPr sz="2550">
                <a:solidFill>
                  <a:srgbClr val="5AAAF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71" name="Text Placeholder 5"/>
          <p:cNvSpPr>
            <a:spLocks noGrp="1"/>
          </p:cNvSpPr>
          <p:nvPr>
            <p:ph type="body" idx="13"/>
          </p:nvPr>
        </p:nvSpPr>
        <p:spPr>
          <a:xfrm>
            <a:off x="200026" y="1121940"/>
            <a:ext cx="8181975" cy="4306360"/>
          </a:xfrm>
          <a:prstGeom prst="rect">
            <a:avLst/>
          </a:prstGeom>
          <a:ln w="25400"/>
        </p:spPr>
        <p:txBody>
          <a:bodyPr lIns="91440" tIns="91440" rIns="91440" bIns="91440" numCol="2" spcCol="1645920" anchor="t"/>
          <a:lstStyle>
            <a:lvl1pPr marL="0" indent="0" defTabSz="685800">
              <a:lnSpc>
                <a:spcPct val="90000"/>
              </a:lnSpc>
              <a:spcBef>
                <a:spcPts val="900"/>
              </a:spcBef>
              <a:buSzTx/>
              <a:buNone/>
              <a:defRPr sz="3600">
                <a:solidFill>
                  <a:srgbClr val="5A5A5A"/>
                </a:solidFill>
                <a:latin typeface="Arial"/>
                <a:cs typeface="Arial"/>
                <a:sym typeface="Arial"/>
              </a:defRPr>
            </a:lvl1pPr>
          </a:lstStyle>
          <a:p>
            <a:pPr marL="0" indent="0" defTabSz="1828800">
              <a:lnSpc>
                <a:spcPct val="90000"/>
              </a:lnSpc>
              <a:spcBef>
                <a:spcPts val="2400"/>
              </a:spcBef>
              <a:buSzTx/>
              <a:buNone/>
              <a:defRPr sz="3600">
                <a:solidFill>
                  <a:srgbClr val="5A5A5A"/>
                </a:solidFill>
                <a:latin typeface="Arial"/>
                <a:ea typeface="Arial"/>
                <a:cs typeface="Arial"/>
                <a:sym typeface="Arial"/>
              </a:defRPr>
            </a:pPr>
            <a:endParaRPr/>
          </a:p>
        </p:txBody>
      </p:sp>
      <p:sp>
        <p:nvSpPr>
          <p:cNvPr id="5372" name="TextBox 11"/>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3" name="Picture 12" descr="Picture 12"/>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4" name="TextBox 6"/>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5" name="Picture 7" descr="Picture 7"/>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51515727"/>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tx">
  <p:cSld name="9_Title Only">
    <p:bg>
      <p:bgPr>
        <a:solidFill>
          <a:srgbClr val="FFFFFF"/>
        </a:solidFill>
        <a:effectLst/>
      </p:bgPr>
    </p:bg>
    <p:spTree>
      <p:nvGrpSpPr>
        <p:cNvPr id="1" name=""/>
        <p:cNvGrpSpPr/>
        <p:nvPr/>
      </p:nvGrpSpPr>
      <p:grpSpPr>
        <a:xfrm>
          <a:off x="0" y="0"/>
          <a:ext cx="0" cy="0"/>
          <a:chOff x="0" y="0"/>
          <a:chExt cx="0" cy="0"/>
        </a:xfrm>
      </p:grpSpPr>
      <p:pic>
        <p:nvPicPr>
          <p:cNvPr id="5383" name="Picture 6" descr="Picture 6"/>
          <p:cNvPicPr>
            <a:picLocks noChangeAspect="1"/>
          </p:cNvPicPr>
          <p:nvPr/>
        </p:nvPicPr>
        <p:blipFill>
          <a:blip r:embed="rId2">
            <a:extLst/>
          </a:blip>
          <a:stretch>
            <a:fillRect/>
          </a:stretch>
        </p:blipFill>
        <p:spPr>
          <a:xfrm>
            <a:off x="8496300" y="6496749"/>
            <a:ext cx="357188" cy="177102"/>
          </a:xfrm>
          <a:prstGeom prst="rect">
            <a:avLst/>
          </a:prstGeom>
          <a:ln w="12700">
            <a:miter lim="400000"/>
          </a:ln>
        </p:spPr>
      </p:pic>
      <p:sp>
        <p:nvSpPr>
          <p:cNvPr id="5384" name="Title Text"/>
          <p:cNvSpPr txBox="1">
            <a:spLocks noGrp="1"/>
          </p:cNvSpPr>
          <p:nvPr>
            <p:ph type="title"/>
          </p:nvPr>
        </p:nvSpPr>
        <p:spPr>
          <a:xfrm>
            <a:off x="283464" y="975360"/>
            <a:ext cx="8639472" cy="369333"/>
          </a:xfrm>
          <a:prstGeom prst="rect">
            <a:avLst/>
          </a:prstGeom>
        </p:spPr>
        <p:txBody>
          <a:bodyPr lIns="0" tIns="0" rIns="0" bIns="0" anchor="t"/>
          <a:lstStyle>
            <a:lvl1pPr defTabSz="914400">
              <a:lnSpc>
                <a:spcPct val="90000"/>
              </a:lnSpc>
              <a:defRPr sz="1950" b="0">
                <a:solidFill>
                  <a:srgbClr val="304C89"/>
                </a:solidFill>
                <a:latin typeface="HelvNeue Bold for IBM"/>
                <a:ea typeface="HelvNeue Bold for IBM"/>
                <a:cs typeface="HelvNeue Bold for IBM"/>
                <a:sym typeface="HelvNeue Bold for IBM"/>
              </a:defRPr>
            </a:lvl1pPr>
          </a:lstStyle>
          <a:p>
            <a:r>
              <a:t>Title Text</a:t>
            </a:r>
          </a:p>
        </p:txBody>
      </p:sp>
      <p:sp>
        <p:nvSpPr>
          <p:cNvPr id="5385" name="Slide Number"/>
          <p:cNvSpPr txBox="1">
            <a:spLocks noGrp="1"/>
          </p:cNvSpPr>
          <p:nvPr>
            <p:ph type="sldNum" sz="quarter" idx="2"/>
          </p:nvPr>
        </p:nvSpPr>
        <p:spPr>
          <a:xfrm>
            <a:off x="312285" y="6504517"/>
            <a:ext cx="152286" cy="150041"/>
          </a:xfrm>
          <a:prstGeom prst="rect">
            <a:avLst/>
          </a:prstGeom>
        </p:spPr>
        <p:txBody>
          <a:bodyPr lIns="0" tIns="0" rIns="0" bIns="0"/>
          <a:lstStyle>
            <a:lvl1pPr algn="l" defTabSz="914400">
              <a:defRPr sz="975">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08827905"/>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x">
  <p:cSld name="One column">
    <p:bg>
      <p:bgPr>
        <a:solidFill>
          <a:srgbClr val="FFFFFF"/>
        </a:solidFill>
        <a:effectLst/>
      </p:bgPr>
    </p:bg>
    <p:spTree>
      <p:nvGrpSpPr>
        <p:cNvPr id="1" name=""/>
        <p:cNvGrpSpPr/>
        <p:nvPr/>
      </p:nvGrpSpPr>
      <p:grpSpPr>
        <a:xfrm>
          <a:off x="0" y="0"/>
          <a:ext cx="0" cy="0"/>
          <a:chOff x="0" y="0"/>
          <a:chExt cx="0" cy="0"/>
        </a:xfrm>
      </p:grpSpPr>
      <p:sp>
        <p:nvSpPr>
          <p:cNvPr id="5392" name="Slide Number"/>
          <p:cNvSpPr txBox="1">
            <a:spLocks noGrp="1"/>
          </p:cNvSpPr>
          <p:nvPr>
            <p:ph type="sldNum" sz="quarter" idx="2"/>
          </p:nvPr>
        </p:nvSpPr>
        <p:spPr>
          <a:xfrm>
            <a:off x="8585101" y="6402791"/>
            <a:ext cx="215763" cy="213583"/>
          </a:xfrm>
          <a:prstGeom prst="rect">
            <a:avLst/>
          </a:prstGeom>
        </p:spPr>
        <p:txBody>
          <a:bodyPr lIns="45719" tIns="45719" rIns="45719" bIns="45719" anchor="ctr"/>
          <a:lstStyle>
            <a:lvl1pPr algn="r">
              <a:defRPr sz="788">
                <a:solidFill>
                  <a:srgbClr val="19273C"/>
                </a:solidFill>
                <a:latin typeface="+mj-lt"/>
                <a:ea typeface="+mj-ea"/>
                <a:cs typeface="+mj-cs"/>
                <a:sym typeface="Helvetica Neue"/>
              </a:defRPr>
            </a:lvl1pPr>
          </a:lstStyle>
          <a:p>
            <a:fld id="{86CB4B4D-7CA3-9044-876B-883B54F8677D}" type="slidenum">
              <a:t>‹#›</a:t>
            </a:fld>
            <a:endParaRPr/>
          </a:p>
        </p:txBody>
      </p:sp>
      <p:sp>
        <p:nvSpPr>
          <p:cNvPr id="5393" name="Shape 106"/>
          <p:cNvSpPr/>
          <p:nvPr/>
        </p:nvSpPr>
        <p:spPr>
          <a:xfrm>
            <a:off x="385762" y="38910"/>
            <a:ext cx="1084223" cy="1"/>
          </a:xfrm>
          <a:prstGeom prst="line">
            <a:avLst/>
          </a:prstGeom>
          <a:ln w="203200">
            <a:solidFill>
              <a:srgbClr val="FE8500"/>
            </a:solidFill>
            <a:miter lim="400000"/>
          </a:ln>
        </p:spPr>
        <p:txBody>
          <a:bodyPr lIns="17144" tIns="17144" rIns="17144" bIns="17144"/>
          <a:lstStyle/>
          <a:p>
            <a:pPr>
              <a:lnSpc>
                <a:spcPct val="100000"/>
              </a:lnSpc>
              <a:defRPr sz="2800">
                <a:solidFill>
                  <a:srgbClr val="595859"/>
                </a:solidFill>
                <a:latin typeface="+mj-lt"/>
                <a:ea typeface="+mj-ea"/>
                <a:cs typeface="+mj-cs"/>
                <a:sym typeface="Helvetica Neue"/>
              </a:defRPr>
            </a:pPr>
            <a:endParaRPr sz="1050"/>
          </a:p>
        </p:txBody>
      </p:sp>
      <p:pic>
        <p:nvPicPr>
          <p:cNvPr id="5394" name="Picture 11" descr="Picture 11"/>
          <p:cNvPicPr>
            <a:picLocks noChangeAspect="1"/>
          </p:cNvPicPr>
          <p:nvPr/>
        </p:nvPicPr>
        <p:blipFill>
          <a:blip r:embed="rId2">
            <a:extLst/>
          </a:blip>
          <a:stretch>
            <a:fillRect/>
          </a:stretch>
        </p:blipFill>
        <p:spPr>
          <a:xfrm>
            <a:off x="385763" y="6278950"/>
            <a:ext cx="845646" cy="201345"/>
          </a:xfrm>
          <a:prstGeom prst="rect">
            <a:avLst/>
          </a:prstGeom>
          <a:ln w="12700">
            <a:miter lim="400000"/>
          </a:ln>
        </p:spPr>
      </p:pic>
      <p:sp>
        <p:nvSpPr>
          <p:cNvPr id="5395" name="Shape 45"/>
          <p:cNvSpPr txBox="1"/>
          <p:nvPr/>
        </p:nvSpPr>
        <p:spPr>
          <a:xfrm>
            <a:off x="385763" y="6498260"/>
            <a:ext cx="1297095" cy="69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20835" defTabSz="466725">
              <a:lnSpc>
                <a:spcPct val="100000"/>
              </a:lnSpc>
              <a:defRPr sz="1200" spc="-24">
                <a:solidFill>
                  <a:srgbClr val="19273C"/>
                </a:solidFill>
                <a:uFill>
                  <a:solidFill>
                    <a:srgbClr val="6F6F6F"/>
                  </a:solidFill>
                </a:uFill>
                <a:latin typeface="Helvetica Neue Light"/>
                <a:ea typeface="Helvetica Neue Light"/>
                <a:cs typeface="Helvetica Neue Light"/>
                <a:sym typeface="Helvetica Neue Light"/>
              </a:defRPr>
            </a:pPr>
            <a:r>
              <a:rPr sz="450"/>
              <a:t>© 2017 IBM Corporation | IBM Confidential</a:t>
            </a:r>
          </a:p>
        </p:txBody>
      </p:sp>
      <p:sp>
        <p:nvSpPr>
          <p:cNvPr id="5396" name="Shape 225"/>
          <p:cNvSpPr txBox="1"/>
          <p:nvPr/>
        </p:nvSpPr>
        <p:spPr>
          <a:xfrm>
            <a:off x="7855649" y="6444180"/>
            <a:ext cx="686471"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600" b="1" spc="-42">
                <a:solidFill>
                  <a:srgbClr val="19273C"/>
                </a:solidFill>
                <a:uFill>
                  <a:solidFill>
                    <a:srgbClr val="000000"/>
                  </a:solidFill>
                </a:uFill>
                <a:latin typeface="+mj-lt"/>
                <a:ea typeface="+mj-ea"/>
                <a:cs typeface="+mj-cs"/>
                <a:sym typeface="Helvetica Neue"/>
              </a:defRPr>
            </a:lvl1pPr>
          </a:lstStyle>
          <a:p>
            <a:r>
              <a:rPr sz="600"/>
              <a:t>IBM CONFIDENTIAL</a:t>
            </a:r>
          </a:p>
        </p:txBody>
      </p:sp>
      <p:sp>
        <p:nvSpPr>
          <p:cNvPr id="5397" name="Title Text"/>
          <p:cNvSpPr txBox="1">
            <a:spLocks noGrp="1"/>
          </p:cNvSpPr>
          <p:nvPr>
            <p:ph type="title"/>
          </p:nvPr>
        </p:nvSpPr>
        <p:spPr>
          <a:xfrm>
            <a:off x="385762" y="190500"/>
            <a:ext cx="8129588" cy="425677"/>
          </a:xfrm>
          <a:prstGeom prst="rect">
            <a:avLst/>
          </a:prstGeom>
        </p:spPr>
        <p:txBody>
          <a:bodyPr lIns="45719" tIns="45719" rIns="45719" bIns="45719" anchor="t"/>
          <a:lstStyle>
            <a:lvl1pPr defTabSz="342900">
              <a:lnSpc>
                <a:spcPct val="90000"/>
              </a:lnSpc>
              <a:defRPr sz="2513" b="0">
                <a:solidFill>
                  <a:srgbClr val="19273C"/>
                </a:solidFill>
                <a:latin typeface="Helvetica Neue Medium"/>
                <a:ea typeface="Helvetica Neue Medium"/>
                <a:cs typeface="Helvetica Neue Medium"/>
                <a:sym typeface="Helvetica Neue Medium"/>
              </a:defRPr>
            </a:lvl1pPr>
          </a:lstStyle>
          <a:p>
            <a:r>
              <a:t>Title Text</a:t>
            </a:r>
          </a:p>
        </p:txBody>
      </p:sp>
      <p:sp>
        <p:nvSpPr>
          <p:cNvPr id="5398" name="Body Level One…"/>
          <p:cNvSpPr txBox="1">
            <a:spLocks noGrp="1"/>
          </p:cNvSpPr>
          <p:nvPr>
            <p:ph type="body" sz="half" idx="1"/>
          </p:nvPr>
        </p:nvSpPr>
        <p:spPr>
          <a:xfrm>
            <a:off x="385763" y="692616"/>
            <a:ext cx="8143875" cy="2040732"/>
          </a:xfrm>
          <a:prstGeom prst="rect">
            <a:avLst/>
          </a:prstGeom>
        </p:spPr>
        <p:txBody>
          <a:bodyPr lIns="45719" tIns="45719" rIns="45719" bIns="45719" anchor="t"/>
          <a:lstStyle>
            <a:lvl1pPr marL="0" indent="0" defTabSz="342900">
              <a:lnSpc>
                <a:spcPct val="90000"/>
              </a:lnSpc>
              <a:spcBef>
                <a:spcPts val="375"/>
              </a:spcBef>
              <a:buSzTx/>
              <a:buNone/>
              <a:defRPr sz="1050">
                <a:solidFill>
                  <a:srgbClr val="19273C"/>
                </a:solidFill>
                <a:latin typeface="+mj-lt"/>
                <a:ea typeface="+mj-ea"/>
                <a:cs typeface="+mj-cs"/>
                <a:sym typeface="Helvetica Neue"/>
              </a:defRPr>
            </a:lvl1pPr>
            <a:lvl2pPr marL="0" indent="171450" defTabSz="342900">
              <a:lnSpc>
                <a:spcPct val="90000"/>
              </a:lnSpc>
              <a:spcBef>
                <a:spcPts val="375"/>
              </a:spcBef>
              <a:buSzTx/>
              <a:buNone/>
              <a:defRPr sz="1050">
                <a:solidFill>
                  <a:srgbClr val="19273C"/>
                </a:solidFill>
                <a:latin typeface="+mj-lt"/>
                <a:ea typeface="+mj-ea"/>
                <a:cs typeface="+mj-cs"/>
                <a:sym typeface="Helvetica Neue"/>
              </a:defRPr>
            </a:lvl2pPr>
            <a:lvl3pPr marL="0" indent="342900" defTabSz="342900">
              <a:lnSpc>
                <a:spcPct val="90000"/>
              </a:lnSpc>
              <a:spcBef>
                <a:spcPts val="375"/>
              </a:spcBef>
              <a:buSzTx/>
              <a:buNone/>
              <a:defRPr sz="1050">
                <a:solidFill>
                  <a:srgbClr val="19273C"/>
                </a:solidFill>
                <a:latin typeface="+mj-lt"/>
                <a:ea typeface="+mj-ea"/>
                <a:cs typeface="+mj-cs"/>
                <a:sym typeface="Helvetica Neue"/>
              </a:defRPr>
            </a:lvl3pPr>
            <a:lvl4pPr marL="0" indent="514350" defTabSz="342900">
              <a:lnSpc>
                <a:spcPct val="90000"/>
              </a:lnSpc>
              <a:spcBef>
                <a:spcPts val="375"/>
              </a:spcBef>
              <a:buSzTx/>
              <a:buNone/>
              <a:defRPr sz="1050">
                <a:solidFill>
                  <a:srgbClr val="19273C"/>
                </a:solidFill>
                <a:latin typeface="+mj-lt"/>
                <a:ea typeface="+mj-ea"/>
                <a:cs typeface="+mj-cs"/>
                <a:sym typeface="Helvetica Neue"/>
              </a:defRPr>
            </a:lvl4pPr>
            <a:lvl5pPr marL="0" indent="685800" defTabSz="342900">
              <a:lnSpc>
                <a:spcPct val="90000"/>
              </a:lnSpc>
              <a:spcBef>
                <a:spcPts val="375"/>
              </a:spcBef>
              <a:buSzTx/>
              <a:buNone/>
              <a:defRPr sz="1050">
                <a:solidFill>
                  <a:srgbClr val="19273C"/>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96551160"/>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x">
  <p:cSld name="10_Title Only">
    <p:bg>
      <p:bgPr>
        <a:solidFill>
          <a:srgbClr val="FFFFFF"/>
        </a:solidFill>
        <a:effectLst/>
      </p:bgPr>
    </p:bg>
    <p:spTree>
      <p:nvGrpSpPr>
        <p:cNvPr id="1" name=""/>
        <p:cNvGrpSpPr/>
        <p:nvPr/>
      </p:nvGrpSpPr>
      <p:grpSpPr>
        <a:xfrm>
          <a:off x="0" y="0"/>
          <a:ext cx="0" cy="0"/>
          <a:chOff x="0" y="0"/>
          <a:chExt cx="0" cy="0"/>
        </a:xfrm>
      </p:grpSpPr>
      <p:sp>
        <p:nvSpPr>
          <p:cNvPr id="5405"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6"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7"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8"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09"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10"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
        <p:nvSpPr>
          <p:cNvPr id="5411"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2738262927"/>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Title Slide 1">
    <p:bg>
      <p:bgPr>
        <a:solidFill>
          <a:srgbClr val="FFFFFF"/>
        </a:solidFill>
        <a:effectLst/>
      </p:bgPr>
    </p:bg>
    <p:spTree>
      <p:nvGrpSpPr>
        <p:cNvPr id="1" name=""/>
        <p:cNvGrpSpPr/>
        <p:nvPr/>
      </p:nvGrpSpPr>
      <p:grpSpPr>
        <a:xfrm>
          <a:off x="0" y="0"/>
          <a:ext cx="0" cy="0"/>
          <a:chOff x="0" y="0"/>
          <a:chExt cx="0" cy="0"/>
        </a:xfrm>
      </p:grpSpPr>
      <p:pic>
        <p:nvPicPr>
          <p:cNvPr id="456"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457"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458"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459"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460"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461"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462"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463"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464"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465"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466"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467"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468"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469"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470"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471"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472"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473"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474"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475"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476"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477"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478"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479"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480"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4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72188918"/>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x">
  <p:cSld name="1_Comparison">
    <p:bg>
      <p:bgPr>
        <a:solidFill>
          <a:srgbClr val="FFFFFF"/>
        </a:solidFill>
        <a:effectLst/>
      </p:bgPr>
    </p:bg>
    <p:spTree>
      <p:nvGrpSpPr>
        <p:cNvPr id="1" name=""/>
        <p:cNvGrpSpPr/>
        <p:nvPr/>
      </p:nvGrpSpPr>
      <p:grpSpPr>
        <a:xfrm>
          <a:off x="0" y="0"/>
          <a:ext cx="0" cy="0"/>
          <a:chOff x="0" y="0"/>
          <a:chExt cx="0" cy="0"/>
        </a:xfrm>
      </p:grpSpPr>
      <p:sp>
        <p:nvSpPr>
          <p:cNvPr id="5418"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19"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0"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1"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22"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23" name="Body Level One…"/>
          <p:cNvSpPr txBox="1">
            <a:spLocks noGrp="1"/>
          </p:cNvSpPr>
          <p:nvPr>
            <p:ph type="body" sz="quarter" idx="1"/>
          </p:nvPr>
        </p:nvSpPr>
        <p:spPr>
          <a:xfrm>
            <a:off x="571500" y="1447800"/>
            <a:ext cx="3925888" cy="639763"/>
          </a:xfrm>
          <a:prstGeom prst="rect">
            <a:avLst/>
          </a:prstGeom>
        </p:spPr>
        <p:txBody>
          <a:bodyPr lIns="91439" tIns="91439" rIns="91439" bIns="91439" anchor="b"/>
          <a:lstStyle>
            <a:lvl1pPr marL="0" indent="0" defTabSz="342900">
              <a:spcBef>
                <a:spcPts val="413"/>
              </a:spcBef>
              <a:buSzTx/>
              <a:buNone/>
              <a:defRPr sz="1800">
                <a:solidFill>
                  <a:srgbClr val="808080"/>
                </a:solidFill>
                <a:latin typeface="Open Sans"/>
                <a:ea typeface="Open Sans"/>
                <a:cs typeface="Open Sans"/>
                <a:sym typeface="Open Sans"/>
              </a:defRPr>
            </a:lvl1pPr>
            <a:lvl2pPr marL="0" indent="171450" defTabSz="342900">
              <a:spcBef>
                <a:spcPts val="413"/>
              </a:spcBef>
              <a:buSzTx/>
              <a:buNone/>
              <a:defRPr sz="1800">
                <a:solidFill>
                  <a:srgbClr val="808080"/>
                </a:solidFill>
                <a:latin typeface="Open Sans"/>
                <a:ea typeface="Open Sans"/>
                <a:cs typeface="Open Sans"/>
                <a:sym typeface="Open Sans"/>
              </a:defRPr>
            </a:lvl2pPr>
            <a:lvl3pPr marL="0" indent="342900" defTabSz="342900">
              <a:spcBef>
                <a:spcPts val="413"/>
              </a:spcBef>
              <a:buSzTx/>
              <a:buNone/>
              <a:defRPr sz="1800">
                <a:solidFill>
                  <a:srgbClr val="808080"/>
                </a:solidFill>
                <a:latin typeface="Open Sans"/>
                <a:ea typeface="Open Sans"/>
                <a:cs typeface="Open Sans"/>
                <a:sym typeface="Open Sans"/>
              </a:defRPr>
            </a:lvl3pPr>
            <a:lvl4pPr marL="0" indent="514350" defTabSz="342900">
              <a:spcBef>
                <a:spcPts val="413"/>
              </a:spcBef>
              <a:buSzTx/>
              <a:buNone/>
              <a:defRPr sz="1800">
                <a:solidFill>
                  <a:srgbClr val="808080"/>
                </a:solidFill>
                <a:latin typeface="Open Sans"/>
                <a:ea typeface="Open Sans"/>
                <a:cs typeface="Open Sans"/>
                <a:sym typeface="Open Sans"/>
              </a:defRPr>
            </a:lvl4pPr>
            <a:lvl5pPr marL="0" indent="685800" defTabSz="342900">
              <a:spcBef>
                <a:spcPts val="413"/>
              </a:spcBef>
              <a:buSzTx/>
              <a:buNone/>
              <a:defRPr sz="1800">
                <a:solidFill>
                  <a:srgbClr val="808080"/>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5424" name="Text Placeholder 4"/>
          <p:cNvSpPr>
            <a:spLocks noGrp="1"/>
          </p:cNvSpPr>
          <p:nvPr>
            <p:ph type="body" sz="quarter" idx="13"/>
          </p:nvPr>
        </p:nvSpPr>
        <p:spPr>
          <a:xfrm>
            <a:off x="4645026" y="1447800"/>
            <a:ext cx="4041775" cy="639763"/>
          </a:xfrm>
          <a:prstGeom prst="rect">
            <a:avLst/>
          </a:prstGeom>
        </p:spPr>
        <p:txBody>
          <a:bodyPr lIns="91439" tIns="91439" rIns="91439" bIns="91439" anchor="b"/>
          <a:lstStyle>
            <a:lvl1pPr marL="0" indent="0" defTabSz="342900">
              <a:spcBef>
                <a:spcPts val="413"/>
              </a:spcBef>
              <a:buSzTx/>
              <a:buNone/>
              <a:defRPr sz="4800">
                <a:solidFill>
                  <a:srgbClr val="808080"/>
                </a:solidFill>
                <a:latin typeface="Open Sans"/>
                <a:sym typeface="Open Sans"/>
              </a:defRPr>
            </a:lvl1pPr>
          </a:lstStyle>
          <a:p>
            <a:pPr marL="0" indent="0" defTabSz="914400">
              <a:spcBef>
                <a:spcPts val="1100"/>
              </a:spcBef>
              <a:buSzTx/>
              <a:buNone/>
              <a:defRPr sz="4800">
                <a:solidFill>
                  <a:srgbClr val="808080"/>
                </a:solidFill>
                <a:latin typeface="Open Sans"/>
                <a:ea typeface="Open Sans"/>
                <a:cs typeface="Open Sans"/>
                <a:sym typeface="Open Sans"/>
              </a:defRPr>
            </a:pPr>
            <a:endParaRPr/>
          </a:p>
        </p:txBody>
      </p:sp>
      <p:sp>
        <p:nvSpPr>
          <p:cNvPr id="5425"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
        <p:nvSpPr>
          <p:cNvPr id="5426"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Tree>
    <p:extLst>
      <p:ext uri="{BB962C8B-B14F-4D97-AF65-F5344CB8AC3E}">
        <p14:creationId xmlns:p14="http://schemas.microsoft.com/office/powerpoint/2010/main" val="234256590"/>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000000"/>
        </a:solidFill>
        <a:effectLst/>
      </p:bgPr>
    </p:bg>
    <p:spTree>
      <p:nvGrpSpPr>
        <p:cNvPr id="1" name=""/>
        <p:cNvGrpSpPr/>
        <p:nvPr/>
      </p:nvGrpSpPr>
      <p:grpSpPr>
        <a:xfrm>
          <a:off x="0" y="0"/>
          <a:ext cx="0" cy="0"/>
          <a:chOff x="0" y="0"/>
          <a:chExt cx="0" cy="0"/>
        </a:xfrm>
      </p:grpSpPr>
      <p:sp>
        <p:nvSpPr>
          <p:cNvPr id="5433"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43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35"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82384409"/>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tx">
  <p:cSld name="1_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42" name="Title Text"/>
          <p:cNvSpPr txBox="1">
            <a:spLocks noGrp="1"/>
          </p:cNvSpPr>
          <p:nvPr>
            <p:ph type="title"/>
          </p:nvPr>
        </p:nvSpPr>
        <p:spPr>
          <a:xfrm>
            <a:off x="228599" y="271708"/>
            <a:ext cx="4114802" cy="5972460"/>
          </a:xfrm>
          <a:prstGeom prst="rect">
            <a:avLst/>
          </a:prstGeom>
        </p:spPr>
        <p:txBody>
          <a:bodyPr lIns="243799" tIns="243799" rIns="243799" bIns="243799" anchor="t"/>
          <a:lstStyle>
            <a:lvl1pPr defTabSz="914400">
              <a:lnSpc>
                <a:spcPct val="90000"/>
              </a:lnSpc>
              <a:defRPr sz="2400" b="0">
                <a:solidFill>
                  <a:srgbClr val="FFFFFF"/>
                </a:solidFill>
                <a:latin typeface="Arial"/>
                <a:ea typeface="Arial"/>
                <a:cs typeface="Arial"/>
                <a:sym typeface="Arial"/>
              </a:defRPr>
            </a:lvl1pPr>
          </a:lstStyle>
          <a:p>
            <a:r>
              <a:t>Title Text</a:t>
            </a:r>
          </a:p>
        </p:txBody>
      </p:sp>
      <p:pic>
        <p:nvPicPr>
          <p:cNvPr id="5443" name="Shape 309" descr="Shape 309"/>
          <p:cNvPicPr>
            <a:picLocks noChangeAspect="1"/>
          </p:cNvPicPr>
          <p:nvPr/>
        </p:nvPicPr>
        <p:blipFill>
          <a:blip r:embed="rId3">
            <a:extLst/>
          </a:blip>
          <a:stretch>
            <a:fillRect/>
          </a:stretch>
        </p:blipFill>
        <p:spPr>
          <a:xfrm>
            <a:off x="8393811" y="6273800"/>
            <a:ext cx="521589" cy="281941"/>
          </a:xfrm>
          <a:prstGeom prst="rect">
            <a:avLst/>
          </a:prstGeom>
          <a:ln w="12700">
            <a:miter lim="400000"/>
          </a:ln>
        </p:spPr>
      </p:pic>
      <p:pic>
        <p:nvPicPr>
          <p:cNvPr id="5444" name="Shape 310" descr="Shape 310"/>
          <p:cNvPicPr>
            <a:picLocks noChangeAspect="1"/>
          </p:cNvPicPr>
          <p:nvPr/>
        </p:nvPicPr>
        <p:blipFill>
          <a:blip r:embed="rId4">
            <a:extLst/>
          </a:blip>
          <a:stretch>
            <a:fillRect/>
          </a:stretch>
        </p:blipFill>
        <p:spPr>
          <a:xfrm>
            <a:off x="7622931" y="288641"/>
            <a:ext cx="1297868" cy="238689"/>
          </a:xfrm>
          <a:prstGeom prst="rect">
            <a:avLst/>
          </a:prstGeom>
          <a:ln w="12700">
            <a:miter lim="400000"/>
          </a:ln>
        </p:spPr>
      </p:pic>
      <p:sp>
        <p:nvSpPr>
          <p:cNvPr id="5445" name="Slide Number"/>
          <p:cNvSpPr txBox="1">
            <a:spLocks noGrp="1"/>
          </p:cNvSpPr>
          <p:nvPr>
            <p:ph type="sldNum" sz="quarter" idx="2"/>
          </p:nvPr>
        </p:nvSpPr>
        <p:spPr>
          <a:xfrm>
            <a:off x="5908556" y="6035150"/>
            <a:ext cx="644644" cy="642401"/>
          </a:xfrm>
          <a:prstGeom prst="rect">
            <a:avLst/>
          </a:prstGeom>
        </p:spPr>
        <p:txBody>
          <a:bodyPr lIns="243799" tIns="243799" rIns="243799" bIns="243799" anchor="ctr"/>
          <a:lstStyle>
            <a:lvl1pPr algn="r" defTabSz="914400">
              <a:defRPr sz="975">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64739802"/>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FFFFF"/>
        </a:solidFill>
        <a:effectLst/>
      </p:bgPr>
    </p:bg>
    <p:spTree>
      <p:nvGrpSpPr>
        <p:cNvPr id="1" name=""/>
        <p:cNvGrpSpPr/>
        <p:nvPr/>
      </p:nvGrpSpPr>
      <p:grpSpPr>
        <a:xfrm>
          <a:off x="0" y="0"/>
          <a:ext cx="0" cy="0"/>
          <a:chOff x="0" y="0"/>
          <a:chExt cx="0" cy="0"/>
        </a:xfrm>
      </p:grpSpPr>
      <p:sp>
        <p:nvSpPr>
          <p:cNvPr id="5452"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453"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5454"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000000"/>
                </a:solidFill>
                <a:latin typeface="IBM Plex Sans"/>
                <a:ea typeface="IBM Plex Sans"/>
                <a:cs typeface="IBM Plex Sans"/>
                <a:sym typeface="IBM Plex Sans"/>
              </a:defRPr>
            </a:lvl2pPr>
            <a:lvl3pPr marL="296304" indent="-212365" defTabSz="457200">
              <a:spcBef>
                <a:spcPts val="1088"/>
              </a:spcBef>
              <a:buSzPct val="100000"/>
              <a:defRPr sz="1350">
                <a:solidFill>
                  <a:srgbClr val="000000"/>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000000"/>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99926505"/>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tx">
  <p:cSld name="8_Divider">
    <p:bg>
      <p:bgPr>
        <a:solidFill>
          <a:srgbClr val="000000"/>
        </a:solidFill>
        <a:effectLst/>
      </p:bgPr>
    </p:bg>
    <p:spTree>
      <p:nvGrpSpPr>
        <p:cNvPr id="1" name=""/>
        <p:cNvGrpSpPr/>
        <p:nvPr/>
      </p:nvGrpSpPr>
      <p:grpSpPr>
        <a:xfrm>
          <a:off x="0" y="0"/>
          <a:ext cx="0" cy="0"/>
          <a:chOff x="0" y="0"/>
          <a:chExt cx="0" cy="0"/>
        </a:xfrm>
      </p:grpSpPr>
      <p:sp>
        <p:nvSpPr>
          <p:cNvPr id="546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62" name="Title Text"/>
          <p:cNvSpPr txBox="1">
            <a:spLocks noGrp="1"/>
          </p:cNvSpPr>
          <p:nvPr>
            <p:ph type="title"/>
          </p:nvPr>
        </p:nvSpPr>
        <p:spPr>
          <a:xfrm>
            <a:off x="228600" y="166624"/>
            <a:ext cx="4114800" cy="599167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2783858097"/>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x">
  <p:cSld name="blank (no footer)">
    <p:bg>
      <p:bgPr>
        <a:solidFill>
          <a:srgbClr val="FFFFFF"/>
        </a:solidFill>
        <a:effectLst/>
      </p:bgPr>
    </p:bg>
    <p:spTree>
      <p:nvGrpSpPr>
        <p:cNvPr id="1" name=""/>
        <p:cNvGrpSpPr/>
        <p:nvPr/>
      </p:nvGrpSpPr>
      <p:grpSpPr>
        <a:xfrm>
          <a:off x="0" y="0"/>
          <a:ext cx="0" cy="0"/>
          <a:chOff x="0" y="0"/>
          <a:chExt cx="0" cy="0"/>
        </a:xfrm>
      </p:grpSpPr>
      <p:sp>
        <p:nvSpPr>
          <p:cNvPr id="5469"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35396031"/>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x">
  <p:cSld name="2_Title and Blank">
    <p:bg>
      <p:bgPr>
        <a:solidFill>
          <a:srgbClr val="FFFFFF"/>
        </a:solidFill>
        <a:effectLst/>
      </p:bgPr>
    </p:bg>
    <p:spTree>
      <p:nvGrpSpPr>
        <p:cNvPr id="1" name=""/>
        <p:cNvGrpSpPr/>
        <p:nvPr/>
      </p:nvGrpSpPr>
      <p:grpSpPr>
        <a:xfrm>
          <a:off x="0" y="0"/>
          <a:ext cx="0" cy="0"/>
          <a:chOff x="0" y="0"/>
          <a:chExt cx="0" cy="0"/>
        </a:xfrm>
      </p:grpSpPr>
      <p:pic>
        <p:nvPicPr>
          <p:cNvPr id="5476" name="IBM-logo-50-black" descr="IBM-logo-50-black"/>
          <p:cNvPicPr>
            <a:picLocks noChangeAspect="1"/>
          </p:cNvPicPr>
          <p:nvPr/>
        </p:nvPicPr>
        <p:blipFill>
          <a:blip r:embed="rId2">
            <a:extLst/>
          </a:blip>
          <a:stretch>
            <a:fillRect/>
          </a:stretch>
        </p:blipFill>
        <p:spPr>
          <a:xfrm>
            <a:off x="8831263" y="6070600"/>
            <a:ext cx="160338" cy="575734"/>
          </a:xfrm>
          <a:prstGeom prst="rect">
            <a:avLst/>
          </a:prstGeom>
          <a:ln w="12700">
            <a:miter lim="400000"/>
          </a:ln>
        </p:spPr>
      </p:pic>
      <p:sp>
        <p:nvSpPr>
          <p:cNvPr id="5477" name="IBM Confidential"/>
          <p:cNvSpPr txBox="1"/>
          <p:nvPr/>
        </p:nvSpPr>
        <p:spPr>
          <a:xfrm>
            <a:off x="1097318" y="6608233"/>
            <a:ext cx="6949364"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4876800">
              <a:lnSpc>
                <a:spcPct val="100000"/>
              </a:lnSpc>
              <a:defRPr sz="2400">
                <a:solidFill>
                  <a:srgbClr val="7F7F7F"/>
                </a:solidFill>
                <a:latin typeface="+mn-lt"/>
                <a:ea typeface="+mn-ea"/>
                <a:cs typeface="+mn-cs"/>
                <a:sym typeface="Helvetica"/>
              </a:defRPr>
            </a:lvl1pPr>
          </a:lstStyle>
          <a:p>
            <a:r>
              <a:rPr sz="900"/>
              <a:t>IBM Confidential</a:t>
            </a:r>
          </a:p>
        </p:txBody>
      </p:sp>
      <p:sp>
        <p:nvSpPr>
          <p:cNvPr id="5478" name="Title Text"/>
          <p:cNvSpPr txBox="1">
            <a:spLocks noGrp="1"/>
          </p:cNvSpPr>
          <p:nvPr>
            <p:ph type="title"/>
          </p:nvPr>
        </p:nvSpPr>
        <p:spPr>
          <a:xfrm>
            <a:off x="328613" y="292101"/>
            <a:ext cx="8686801" cy="526642"/>
          </a:xfrm>
          <a:prstGeom prst="rect">
            <a:avLst/>
          </a:prstGeom>
        </p:spPr>
        <p:txBody>
          <a:bodyPr lIns="0" tIns="0" rIns="0" bIns="0" anchor="t"/>
          <a:lstStyle>
            <a:lvl1pPr defTabSz="914400">
              <a:lnSpc>
                <a:spcPct val="90000"/>
              </a:lnSpc>
              <a:defRPr sz="2775" b="0">
                <a:solidFill>
                  <a:srgbClr val="191919"/>
                </a:solidFill>
              </a:defRPr>
            </a:lvl1pPr>
          </a:lstStyle>
          <a:p>
            <a:r>
              <a:t>Title Text</a:t>
            </a:r>
          </a:p>
        </p:txBody>
      </p:sp>
      <p:sp>
        <p:nvSpPr>
          <p:cNvPr id="5479" name="Slide Number"/>
          <p:cNvSpPr txBox="1">
            <a:spLocks noGrp="1"/>
          </p:cNvSpPr>
          <p:nvPr>
            <p:ph type="sldNum" sz="quarter" idx="2"/>
          </p:nvPr>
        </p:nvSpPr>
        <p:spPr>
          <a:xfrm>
            <a:off x="328613" y="6488136"/>
            <a:ext cx="141064" cy="138499"/>
          </a:xfrm>
          <a:prstGeom prst="rect">
            <a:avLst/>
          </a:prstGeom>
        </p:spPr>
        <p:txBody>
          <a:bodyPr lIns="0" tIns="0" rIns="0" bIns="0"/>
          <a:lstStyle>
            <a:lvl1pPr algn="l" defTabSz="914400">
              <a:defRPr>
                <a:solidFill>
                  <a:srgbClr val="7F7F7F"/>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75015129"/>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tx">
  <p:cSld name="6_Content Slide 3 copy">
    <p:bg>
      <p:bgPr>
        <a:solidFill>
          <a:srgbClr val="FFFFFF"/>
        </a:solidFill>
        <a:effectLst/>
      </p:bgPr>
    </p:bg>
    <p:spTree>
      <p:nvGrpSpPr>
        <p:cNvPr id="1" name=""/>
        <p:cNvGrpSpPr/>
        <p:nvPr/>
      </p:nvGrpSpPr>
      <p:grpSpPr>
        <a:xfrm>
          <a:off x="0" y="0"/>
          <a:ext cx="0" cy="0"/>
          <a:chOff x="0" y="0"/>
          <a:chExt cx="0" cy="0"/>
        </a:xfrm>
      </p:grpSpPr>
      <p:sp>
        <p:nvSpPr>
          <p:cNvPr id="5486"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350" b="1">
                <a:solidFill>
                  <a:srgbClr val="1F343E"/>
                </a:solidFill>
                <a:latin typeface="+mn-lt"/>
                <a:ea typeface="+mn-ea"/>
                <a:cs typeface="+mn-cs"/>
                <a:sym typeface="Helvetica"/>
              </a:defRPr>
            </a:lvl1pPr>
            <a:lvl2pPr marL="402981" indent="-164856">
              <a:spcBef>
                <a:spcPts val="0"/>
              </a:spcBef>
              <a:defRPr sz="1350" b="1">
                <a:solidFill>
                  <a:srgbClr val="1F343E"/>
                </a:solidFill>
                <a:latin typeface="+mn-lt"/>
                <a:ea typeface="+mn-ea"/>
                <a:cs typeface="+mn-cs"/>
                <a:sym typeface="Helvetica"/>
              </a:defRPr>
            </a:lvl2pPr>
            <a:lvl3pPr marL="641106" indent="-164856">
              <a:spcBef>
                <a:spcPts val="0"/>
              </a:spcBef>
              <a:defRPr sz="1350" b="1">
                <a:solidFill>
                  <a:srgbClr val="1F343E"/>
                </a:solidFill>
                <a:latin typeface="+mn-lt"/>
                <a:ea typeface="+mn-ea"/>
                <a:cs typeface="+mn-cs"/>
                <a:sym typeface="Helvetica"/>
              </a:defRPr>
            </a:lvl3pPr>
            <a:lvl4pPr marL="879231" indent="-164856">
              <a:spcBef>
                <a:spcPts val="0"/>
              </a:spcBef>
              <a:defRPr sz="1350" b="1">
                <a:solidFill>
                  <a:srgbClr val="1F343E"/>
                </a:solidFill>
                <a:latin typeface="+mn-lt"/>
                <a:ea typeface="+mn-ea"/>
                <a:cs typeface="+mn-cs"/>
                <a:sym typeface="Helvetica"/>
              </a:defRPr>
            </a:lvl4pPr>
            <a:lvl5pPr marL="1117356" indent="-164856">
              <a:spcBef>
                <a:spcPts val="0"/>
              </a:spcBef>
              <a:defRPr sz="1350"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487"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88" name="Shape 222"/>
          <p:cNvSpPr>
            <a:spLocks noGrp="1"/>
          </p:cNvSpPr>
          <p:nvPr>
            <p:ph type="body" sz="quarter" idx="14"/>
          </p:nvPr>
        </p:nvSpPr>
        <p:spPr>
          <a:xfrm>
            <a:off x="1232650"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89"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0" name="Shape 224"/>
          <p:cNvSpPr>
            <a:spLocks noGrp="1"/>
          </p:cNvSpPr>
          <p:nvPr>
            <p:ph type="body" sz="quarter" idx="16"/>
          </p:nvPr>
        </p:nvSpPr>
        <p:spPr>
          <a:xfrm>
            <a:off x="1232650"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1"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2" name="Shape 226"/>
          <p:cNvSpPr txBox="1"/>
          <p:nvPr/>
        </p:nvSpPr>
        <p:spPr>
          <a:xfrm>
            <a:off x="443176" y="597501"/>
            <a:ext cx="2948564" cy="370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400">
                <a:solidFill>
                  <a:srgbClr val="325C80"/>
                </a:solidFill>
                <a:latin typeface="+mn-lt"/>
                <a:ea typeface="+mn-ea"/>
                <a:cs typeface="+mn-cs"/>
                <a:sym typeface="Helvetica"/>
              </a:defRPr>
            </a:lvl1pPr>
          </a:lstStyle>
          <a:p>
            <a:r>
              <a:rPr sz="2400"/>
              <a:t>Slide Title Goes Here</a:t>
            </a:r>
          </a:p>
        </p:txBody>
      </p:sp>
      <p:sp>
        <p:nvSpPr>
          <p:cNvPr id="5493" name="Shape 227"/>
          <p:cNvSpPr/>
          <p:nvPr/>
        </p:nvSpPr>
        <p:spPr>
          <a:xfrm>
            <a:off x="-92372" y="-144701"/>
            <a:ext cx="9328744" cy="1707558"/>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FFFFFF"/>
                </a:solidFill>
              </a:defRPr>
            </a:pPr>
            <a:endParaRPr sz="1200"/>
          </a:p>
        </p:txBody>
      </p:sp>
      <p:sp>
        <p:nvSpPr>
          <p:cNvPr id="5494" name="Shape 228"/>
          <p:cNvSpPr>
            <a:spLocks noGrp="1"/>
          </p:cNvSpPr>
          <p:nvPr>
            <p:ph type="body" sz="quarter" idx="18"/>
          </p:nvPr>
        </p:nvSpPr>
        <p:spPr>
          <a:xfrm>
            <a:off x="499207" y="633148"/>
            <a:ext cx="3473945" cy="267710"/>
          </a:xfrm>
          <a:prstGeom prst="rect">
            <a:avLst/>
          </a:prstGeom>
          <a:ln w="3175"/>
        </p:spPr>
        <p:txBody>
          <a:bodyPr/>
          <a:lstStyle>
            <a:lvl1pPr marL="0" indent="0" defTabSz="219075">
              <a:spcBef>
                <a:spcPts val="0"/>
              </a:spcBef>
              <a:buSzTx/>
              <a:buNone/>
              <a:defRPr sz="2600" b="1" spc="179">
                <a:solidFill>
                  <a:srgbClr val="FFFFFF"/>
                </a:solidFill>
                <a:latin typeface="+mj-lt"/>
                <a:ea typeface="+mj-ea"/>
                <a:cs typeface="+mj-cs"/>
                <a:sym typeface="Helvetica Neue"/>
              </a:defRPr>
            </a:lvl1pPr>
          </a:lstStyle>
          <a:p>
            <a:pPr marL="0" indent="0" defTabSz="584200">
              <a:spcBef>
                <a:spcPts val="0"/>
              </a:spcBef>
              <a:buSzTx/>
              <a:buNone/>
              <a:defRPr sz="2600" b="1" spc="179">
                <a:solidFill>
                  <a:srgbClr val="FFFFFF"/>
                </a:solidFill>
                <a:latin typeface="+mj-lt"/>
                <a:ea typeface="+mj-ea"/>
                <a:cs typeface="+mj-cs"/>
                <a:sym typeface="Helvetica Neue"/>
              </a:defRPr>
            </a:pPr>
            <a:endParaRPr/>
          </a:p>
        </p:txBody>
      </p:sp>
      <p:sp>
        <p:nvSpPr>
          <p:cNvPr id="5495" name="Shape 229"/>
          <p:cNvSpPr/>
          <p:nvPr/>
        </p:nvSpPr>
        <p:spPr>
          <a:xfrm>
            <a:off x="545854" y="1058652"/>
            <a:ext cx="338758" cy="1"/>
          </a:xfrm>
          <a:prstGeom prst="line">
            <a:avLst/>
          </a:prstGeom>
          <a:ln w="63500">
            <a:solidFill>
              <a:srgbClr val="0BCFD8"/>
            </a:solidFill>
            <a:miter lim="400000"/>
          </a:ln>
        </p:spPr>
        <p:txBody>
          <a:bodyPr lIns="17144" tIns="17144" rIns="17144" bIns="17144"/>
          <a:lstStyle/>
          <a:p>
            <a:pPr>
              <a:defRPr sz="8000"/>
            </a:pPr>
            <a:endParaRPr sz="3000"/>
          </a:p>
        </p:txBody>
      </p:sp>
      <p:sp>
        <p:nvSpPr>
          <p:cNvPr id="5496" name="Shape 230"/>
          <p:cNvSpPr>
            <a:spLocks noGrp="1"/>
          </p:cNvSpPr>
          <p:nvPr>
            <p:ph type="body" sz="quarter" idx="19"/>
          </p:nvPr>
        </p:nvSpPr>
        <p:spPr>
          <a:xfrm>
            <a:off x="4861675" y="205420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7"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8" name="Shape 232"/>
          <p:cNvSpPr>
            <a:spLocks noGrp="1"/>
          </p:cNvSpPr>
          <p:nvPr>
            <p:ph type="body" sz="quarter" idx="21"/>
          </p:nvPr>
        </p:nvSpPr>
        <p:spPr>
          <a:xfrm>
            <a:off x="4861675"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9"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0" name="Shape 234"/>
          <p:cNvSpPr>
            <a:spLocks noGrp="1"/>
          </p:cNvSpPr>
          <p:nvPr>
            <p:ph type="body" sz="quarter" idx="23"/>
          </p:nvPr>
        </p:nvSpPr>
        <p:spPr>
          <a:xfrm>
            <a:off x="4861675"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501"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2"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0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52275957"/>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5510" name="Title Text"/>
          <p:cNvSpPr txBox="1">
            <a:spLocks noGrp="1"/>
          </p:cNvSpPr>
          <p:nvPr>
            <p:ph type="title"/>
          </p:nvPr>
        </p:nvSpPr>
        <p:spPr>
          <a:xfrm>
            <a:off x="-2" y="-2"/>
            <a:ext cx="9144000" cy="1720853"/>
          </a:xfrm>
          <a:prstGeom prst="rect">
            <a:avLst/>
          </a:prstGeom>
          <a:solidFill>
            <a:srgbClr val="000000"/>
          </a:solidFill>
        </p:spPr>
        <p:txBody>
          <a:bodyPr lIns="536448" tIns="536448" rIns="536448" bIns="536448"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5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73959183"/>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x">
  <p:cSld name="1_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1" y="1075358"/>
            <a:ext cx="2283028" cy="2202491"/>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1075358"/>
            <a:ext cx="2283028" cy="2202491"/>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5522" name="Shape 341"/>
          <p:cNvSpPr/>
          <p:nvPr/>
        </p:nvSpPr>
        <p:spPr>
          <a:xfrm>
            <a:off x="-97631" y="2664708"/>
            <a:ext cx="662211" cy="1528585"/>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9338921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C747D-650A-4F6A-ACFA-5217A0509DF3}" type="datetimeFigureOut">
              <a:rPr lang="zh-TW" altLang="en-US" smtClean="0"/>
              <a:t>2019/8/7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9981983-82A4-40D9-8D56-9620FC4A6C06}" type="slidenum">
              <a:rPr lang="zh-TW" altLang="en-US" smtClean="0"/>
              <a:t>‹#›</a:t>
            </a:fld>
            <a:endParaRPr lang="zh-TW" altLang="en-US"/>
          </a:p>
        </p:txBody>
      </p:sp>
      <p:sp>
        <p:nvSpPr>
          <p:cNvPr id="5" name="文字方塊 4">
            <a:extLst>
              <a:ext uri="{FF2B5EF4-FFF2-40B4-BE49-F238E27FC236}">
                <a16:creationId xmlns:a16="http://schemas.microsoft.com/office/drawing/2014/main" id="{F0F49245-2F74-4D96-87AB-8F0B6B19F46A}"/>
              </a:ext>
            </a:extLst>
          </p:cNvPr>
          <p:cNvSpPr txBox="1"/>
          <p:nvPr userDrawn="1"/>
        </p:nvSpPr>
        <p:spPr>
          <a:xfrm>
            <a:off x="1299754" y="2921168"/>
            <a:ext cx="6544491" cy="1015663"/>
          </a:xfrm>
          <a:prstGeom prst="rect">
            <a:avLst/>
          </a:prstGeom>
          <a:noFill/>
        </p:spPr>
        <p:txBody>
          <a:bodyPr wrap="square" rtlCol="0">
            <a:spAutoFit/>
          </a:bodyPr>
          <a:lstStyle/>
          <a:p>
            <a:pPr algn="ctr"/>
            <a:r>
              <a:rPr lang="en-US" altLang="zh-TW" sz="6000" dirty="0">
                <a:latin typeface="IBM Plex Serif Medium" panose="02060603050406000203" pitchFamily="18" charset="0"/>
              </a:rPr>
              <a:t>THANK</a:t>
            </a:r>
            <a:r>
              <a:rPr lang="zh-TW" altLang="en-US" sz="6000" dirty="0">
                <a:latin typeface="IBM Plex Serif Medium" panose="02060603050406000203" pitchFamily="18" charset="0"/>
              </a:rPr>
              <a:t> </a:t>
            </a:r>
            <a:r>
              <a:rPr lang="en-US" altLang="zh-TW" sz="6000" dirty="0">
                <a:latin typeface="IBM Plex Serif Medium" panose="02060603050406000203" pitchFamily="18" charset="0"/>
              </a:rPr>
              <a:t>YOU</a:t>
            </a:r>
            <a:endParaRPr lang="zh-TW" altLang="en-US" sz="6000" dirty="0">
              <a:latin typeface="IBM Plex Serif Medium" panose="02060603050406000203" pitchFamily="18" charset="0"/>
            </a:endParaRPr>
          </a:p>
        </p:txBody>
      </p:sp>
    </p:spTree>
    <p:extLst>
      <p:ext uri="{BB962C8B-B14F-4D97-AF65-F5344CB8AC3E}">
        <p14:creationId xmlns:p14="http://schemas.microsoft.com/office/powerpoint/2010/main" val="41754320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1_Title Slide 2">
    <p:bg>
      <p:bgPr>
        <a:solidFill>
          <a:srgbClr val="FFFFFF"/>
        </a:solidFill>
        <a:effectLst/>
      </p:bgPr>
    </p:bg>
    <p:spTree>
      <p:nvGrpSpPr>
        <p:cNvPr id="1" name=""/>
        <p:cNvGrpSpPr/>
        <p:nvPr/>
      </p:nvGrpSpPr>
      <p:grpSpPr>
        <a:xfrm>
          <a:off x="0" y="0"/>
          <a:ext cx="0" cy="0"/>
          <a:chOff x="0" y="0"/>
          <a:chExt cx="0" cy="0"/>
        </a:xfrm>
      </p:grpSpPr>
      <p:sp>
        <p:nvSpPr>
          <p:cNvPr id="488"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9"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90"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99853475"/>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x">
  <p:cSld name="5_Content Slide 1">
    <p:bg>
      <p:bgPr>
        <a:solidFill>
          <a:srgbClr val="FFFFFF"/>
        </a:solidFill>
        <a:effectLst/>
      </p:bgPr>
    </p:bg>
    <p:spTree>
      <p:nvGrpSpPr>
        <p:cNvPr id="1" name=""/>
        <p:cNvGrpSpPr/>
        <p:nvPr/>
      </p:nvGrpSpPr>
      <p:grpSpPr>
        <a:xfrm>
          <a:off x="0" y="0"/>
          <a:ext cx="0" cy="0"/>
          <a:chOff x="0" y="0"/>
          <a:chExt cx="0" cy="0"/>
        </a:xfrm>
      </p:grpSpPr>
      <p:sp>
        <p:nvSpPr>
          <p:cNvPr id="5532"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33"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4"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5"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6"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7"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8"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9"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40"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41" name="IBM Cloud Kubernetes Service  |  ©2018 IBM Corporation"/>
          <p:cNvSpPr/>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42"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44859145"/>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tx">
  <p:cSld name="6_Content Slide 1">
    <p:bg>
      <p:bgPr>
        <a:solidFill>
          <a:srgbClr val="FFFFFF"/>
        </a:solidFill>
        <a:effectLst/>
      </p:bgPr>
    </p:bg>
    <p:spTree>
      <p:nvGrpSpPr>
        <p:cNvPr id="1" name=""/>
        <p:cNvGrpSpPr/>
        <p:nvPr/>
      </p:nvGrpSpPr>
      <p:grpSpPr>
        <a:xfrm>
          <a:off x="0" y="0"/>
          <a:ext cx="0" cy="0"/>
          <a:chOff x="0" y="0"/>
          <a:chExt cx="0" cy="0"/>
        </a:xfrm>
      </p:grpSpPr>
      <p:sp>
        <p:nvSpPr>
          <p:cNvPr id="5549"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50"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1"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2"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3"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4"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5"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6"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57"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58" name="IBM Cloud Container Service  |  ©2018 IBM Corporation"/>
          <p:cNvSpPr/>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Container Service  |  ©2018 IBM Corporation</a:t>
            </a:r>
          </a:p>
        </p:txBody>
      </p:sp>
      <p:sp>
        <p:nvSpPr>
          <p:cNvPr id="5559"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88155811"/>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x">
  <p:cSld name="7_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67232108"/>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5583" name="Rectangle 4"/>
          <p:cNvSpPr/>
          <p:nvPr/>
        </p:nvSpPr>
        <p:spPr>
          <a:xfrm>
            <a:off x="4572000" y="-1"/>
            <a:ext cx="4572000" cy="6858001"/>
          </a:xfrm>
          <a:prstGeom prst="rect">
            <a:avLst/>
          </a:prstGeom>
          <a:solidFill>
            <a:srgbClr val="000000"/>
          </a:solidFill>
          <a:ln w="12700">
            <a:miter lim="400000"/>
          </a:ln>
        </p:spPr>
        <p:txBody>
          <a:bodyPr lIns="0" tIns="0" rIns="0" bIns="0" anchor="ctr"/>
          <a:lstStyle/>
          <a:p>
            <a:pPr algn="ctr" defTabSz="685800">
              <a:lnSpc>
                <a:spcPct val="100000"/>
              </a:lnSpc>
              <a:defRPr sz="3200">
                <a:solidFill>
                  <a:srgbClr val="FFFFFF"/>
                </a:solidFill>
                <a:latin typeface="Arial"/>
                <a:ea typeface="Arial"/>
                <a:cs typeface="Arial"/>
                <a:sym typeface="Arial"/>
              </a:defRPr>
            </a:pPr>
            <a:endParaRPr sz="1200"/>
          </a:p>
        </p:txBody>
      </p:sp>
      <p:sp>
        <p:nvSpPr>
          <p:cNvPr id="5584" name="Title Text"/>
          <p:cNvSpPr txBox="1">
            <a:spLocks noGrp="1"/>
          </p:cNvSpPr>
          <p:nvPr>
            <p:ph type="title"/>
          </p:nvPr>
        </p:nvSpPr>
        <p:spPr>
          <a:xfrm>
            <a:off x="228600" y="1377696"/>
            <a:ext cx="4114800" cy="475488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585"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586" name="Body Level One…"/>
          <p:cNvSpPr txBox="1">
            <a:spLocks noGrp="1"/>
          </p:cNvSpPr>
          <p:nvPr>
            <p:ph type="body" sz="half" idx="1"/>
          </p:nvPr>
        </p:nvSpPr>
        <p:spPr>
          <a:xfrm>
            <a:off x="4800600" y="1481715"/>
            <a:ext cx="4114800" cy="4668594"/>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0" indent="0" defTabSz="457200">
              <a:spcBef>
                <a:spcPts val="1088"/>
              </a:spcBef>
              <a:buSzTx/>
              <a:buNone/>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587"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000000"/>
                </a:solidFill>
                <a:latin typeface="IBM Plex Sans"/>
                <a:sym typeface="IBM Plex Sans"/>
              </a:defRPr>
            </a:lvl1pPr>
          </a:lstStyle>
          <a:p>
            <a:pPr marL="0" indent="0" defTabSz="1219200">
              <a:spcBef>
                <a:spcPts val="2900"/>
              </a:spcBef>
              <a:buSzTx/>
              <a:buNone/>
              <a:defRPr sz="2800">
                <a:solidFill>
                  <a:srgbClr val="000000"/>
                </a:solidFill>
                <a:latin typeface="IBM Plex Sans"/>
                <a:ea typeface="IBM Plex Sans"/>
                <a:cs typeface="IBM Plex Sans"/>
                <a:sym typeface="IBM Plex Sans"/>
              </a:defRPr>
            </a:pPr>
            <a:endParaRPr/>
          </a:p>
        </p:txBody>
      </p:sp>
      <p:sp>
        <p:nvSpPr>
          <p:cNvPr id="5588"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Tree>
    <p:extLst>
      <p:ext uri="{BB962C8B-B14F-4D97-AF65-F5344CB8AC3E}">
        <p14:creationId xmlns:p14="http://schemas.microsoft.com/office/powerpoint/2010/main" val="976729870"/>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x">
  <p:cSld name="6_ Thank You 4">
    <p:bg>
      <p:bgPr>
        <a:solidFill>
          <a:srgbClr val="FFFFFF"/>
        </a:solidFill>
        <a:effectLst/>
      </p:bgPr>
    </p:bg>
    <p:spTree>
      <p:nvGrpSpPr>
        <p:cNvPr id="1" name=""/>
        <p:cNvGrpSpPr/>
        <p:nvPr/>
      </p:nvGrpSpPr>
      <p:grpSpPr>
        <a:xfrm>
          <a:off x="0" y="0"/>
          <a:ext cx="0" cy="0"/>
          <a:chOff x="0" y="0"/>
          <a:chExt cx="0" cy="0"/>
        </a:xfrm>
      </p:grpSpPr>
      <p:sp>
        <p:nvSpPr>
          <p:cNvPr id="5595"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4950" b="1">
                <a:solidFill>
                  <a:srgbClr val="0F3659"/>
                </a:solidFill>
                <a:latin typeface="+mn-lt"/>
                <a:ea typeface="+mn-ea"/>
                <a:cs typeface="+mn-cs"/>
                <a:sym typeface="Helvetica"/>
              </a:defRPr>
            </a:lvl1pPr>
            <a:lvl2pPr marL="842596" indent="-604471">
              <a:spcBef>
                <a:spcPts val="0"/>
              </a:spcBef>
              <a:defRPr sz="4950" b="1">
                <a:solidFill>
                  <a:srgbClr val="0F3659"/>
                </a:solidFill>
                <a:latin typeface="+mn-lt"/>
                <a:ea typeface="+mn-ea"/>
                <a:cs typeface="+mn-cs"/>
                <a:sym typeface="Helvetica"/>
              </a:defRPr>
            </a:lvl2pPr>
            <a:lvl3pPr marL="1080721" indent="-604471">
              <a:spcBef>
                <a:spcPts val="0"/>
              </a:spcBef>
              <a:defRPr sz="4950" b="1">
                <a:solidFill>
                  <a:srgbClr val="0F3659"/>
                </a:solidFill>
                <a:latin typeface="+mn-lt"/>
                <a:ea typeface="+mn-ea"/>
                <a:cs typeface="+mn-cs"/>
                <a:sym typeface="Helvetica"/>
              </a:defRPr>
            </a:lvl3pPr>
            <a:lvl4pPr marL="1318846" indent="-604471">
              <a:spcBef>
                <a:spcPts val="0"/>
              </a:spcBef>
              <a:defRPr sz="4950" b="1">
                <a:solidFill>
                  <a:srgbClr val="0F3659"/>
                </a:solidFill>
                <a:latin typeface="+mn-lt"/>
                <a:ea typeface="+mn-ea"/>
                <a:cs typeface="+mn-cs"/>
                <a:sym typeface="Helvetica"/>
              </a:defRPr>
            </a:lvl4pPr>
            <a:lvl5pPr marL="1556971" indent="-604471">
              <a:spcBef>
                <a:spcPts val="0"/>
              </a:spcBef>
              <a:defRPr sz="4950"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596"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0716363"/>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tx">
  <p:cSld name="19_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174075" y="6394551"/>
            <a:ext cx="487299" cy="477040"/>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237595522"/>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EAEAEA"/>
        </a:solidFill>
        <a:effectLst/>
      </p:bgPr>
    </p:bg>
    <p:spTree>
      <p:nvGrpSpPr>
        <p:cNvPr id="1" name=""/>
        <p:cNvGrpSpPr/>
        <p:nvPr/>
      </p:nvGrpSpPr>
      <p:grpSpPr>
        <a:xfrm>
          <a:off x="0" y="0"/>
          <a:ext cx="0" cy="0"/>
          <a:chOff x="0" y="0"/>
          <a:chExt cx="0" cy="0"/>
        </a:xfrm>
      </p:grpSpPr>
      <p:sp>
        <p:nvSpPr>
          <p:cNvPr id="5610"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82224624"/>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5618" name="Title Text"/>
          <p:cNvSpPr txBox="1">
            <a:spLocks noGrp="1"/>
          </p:cNvSpPr>
          <p:nvPr>
            <p:ph type="title"/>
          </p:nvPr>
        </p:nvSpPr>
        <p:spPr>
          <a:xfrm>
            <a:off x="228600" y="268224"/>
            <a:ext cx="4114800" cy="1140969"/>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9" name="Body Level One…"/>
          <p:cNvSpPr txBox="1">
            <a:spLocks noGrp="1"/>
          </p:cNvSpPr>
          <p:nvPr>
            <p:ph type="body" sz="half" idx="1"/>
          </p:nvPr>
        </p:nvSpPr>
        <p:spPr>
          <a:xfrm>
            <a:off x="228600" y="1498600"/>
            <a:ext cx="4114800" cy="4779265"/>
          </a:xfrm>
          <a:prstGeom prst="rect">
            <a:avLst/>
          </a:prstGeom>
        </p:spPr>
        <p:txBody>
          <a:bodyPr lIns="0" tIns="0" rIns="0" bIns="0" anchor="t"/>
          <a:lstStyle>
            <a:lvl1pPr marL="0" indent="0" defTabSz="457200">
              <a:spcBef>
                <a:spcPts val="0"/>
              </a:spcBef>
              <a:buSzTx/>
              <a:buNone/>
              <a:tabLst>
                <a:tab pos="4010025" algn="r"/>
              </a:tabLst>
              <a:defRPr sz="1350">
                <a:solidFill>
                  <a:srgbClr val="000000"/>
                </a:solidFill>
                <a:latin typeface="IBM Plex Sans"/>
                <a:ea typeface="IBM Plex Sans"/>
                <a:cs typeface="IBM Plex Sans"/>
                <a:sym typeface="IBM Plex Sans"/>
              </a:defRPr>
            </a:lvl1pPr>
            <a:lvl2pPr marL="166858"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2pPr>
            <a:lvl3pPr marL="250797" indent="-166858" defTabSz="457200">
              <a:spcBef>
                <a:spcPts val="0"/>
              </a:spcBef>
              <a:buSzPct val="100000"/>
              <a:tabLst>
                <a:tab pos="4010025" algn="r"/>
              </a:tabLst>
              <a:defRPr sz="1350">
                <a:solidFill>
                  <a:srgbClr val="000000"/>
                </a:solidFill>
                <a:latin typeface="IBM Plex Sans"/>
                <a:ea typeface="IBM Plex Sans"/>
                <a:cs typeface="IBM Plex Sans"/>
                <a:sym typeface="IBM Plex Sans"/>
              </a:defRPr>
            </a:lvl3pPr>
            <a:lvl4pPr marL="333715" indent="-162265"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4pPr>
            <a:lvl5pPr marL="403197"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20" name="Text Placeholder 6"/>
          <p:cNvSpPr>
            <a:spLocks noGrp="1"/>
          </p:cNvSpPr>
          <p:nvPr>
            <p:ph type="body" sz="half" idx="13"/>
          </p:nvPr>
        </p:nvSpPr>
        <p:spPr>
          <a:xfrm>
            <a:off x="4800600" y="1498600"/>
            <a:ext cx="4114800" cy="4779265"/>
          </a:xfrm>
          <a:prstGeom prst="rect">
            <a:avLst/>
          </a:prstGeom>
        </p:spPr>
        <p:txBody>
          <a:bodyPr lIns="0" tIns="0" rIns="0" bIns="0" anchor="t"/>
          <a:lstStyle>
            <a:lvl1pPr marL="0" indent="0" defTabSz="457200">
              <a:spcBef>
                <a:spcPts val="1088"/>
              </a:spcBef>
              <a:buSzTx/>
              <a:buNone/>
              <a:tabLst>
                <a:tab pos="4010025" algn="r"/>
              </a:tabLst>
              <a:defRPr sz="3600">
                <a:solidFill>
                  <a:srgbClr val="000000"/>
                </a:solidFill>
                <a:latin typeface="IBM Plex Sans"/>
                <a:sym typeface="IBM Plex Sans"/>
              </a:defRPr>
            </a:lvl1pPr>
          </a:lstStyle>
          <a:p>
            <a:pPr marL="0" indent="0" defTabSz="1219200">
              <a:spcBef>
                <a:spcPts val="2900"/>
              </a:spcBef>
              <a:buSzTx/>
              <a:buNone/>
              <a:tabLst>
                <a:tab pos="10693400" algn="r"/>
              </a:tabLst>
              <a:defRPr sz="3600">
                <a:solidFill>
                  <a:srgbClr val="000000"/>
                </a:solidFill>
                <a:latin typeface="IBM Plex Sans"/>
                <a:ea typeface="IBM Plex Sans"/>
                <a:cs typeface="IBM Plex Sans"/>
                <a:sym typeface="IBM Plex Sans"/>
              </a:defRPr>
            </a:pPr>
            <a:endParaRPr/>
          </a:p>
        </p:txBody>
      </p:sp>
      <p:sp>
        <p:nvSpPr>
          <p:cNvPr id="562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686938675"/>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type="tx">
  <p:cSld name="13_Title and Content">
    <p:bg>
      <p:bgPr>
        <a:solidFill>
          <a:srgbClr val="FFFFFF"/>
        </a:solidFill>
        <a:effectLst/>
      </p:bgPr>
    </p:bg>
    <p:spTree>
      <p:nvGrpSpPr>
        <p:cNvPr id="1" name=""/>
        <p:cNvGrpSpPr/>
        <p:nvPr/>
      </p:nvGrpSpPr>
      <p:grpSpPr>
        <a:xfrm>
          <a:off x="0" y="0"/>
          <a:ext cx="0" cy="0"/>
          <a:chOff x="0" y="0"/>
          <a:chExt cx="0" cy="0"/>
        </a:xfrm>
      </p:grpSpPr>
      <p:sp>
        <p:nvSpPr>
          <p:cNvPr id="5628" name="Straight Connector 6"/>
          <p:cNvSpPr/>
          <p:nvPr/>
        </p:nvSpPr>
        <p:spPr>
          <a:xfrm>
            <a:off x="285454" y="722407"/>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sp>
        <p:nvSpPr>
          <p:cNvPr id="5629" name="Straight Connector 7"/>
          <p:cNvSpPr/>
          <p:nvPr/>
        </p:nvSpPr>
        <p:spPr>
          <a:xfrm>
            <a:off x="285454" y="6493885"/>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pic>
        <p:nvPicPr>
          <p:cNvPr id="5630" name="Picture 10" descr="Picture 10"/>
          <p:cNvPicPr>
            <a:picLocks noChangeAspect="1"/>
          </p:cNvPicPr>
          <p:nvPr/>
        </p:nvPicPr>
        <p:blipFill>
          <a:blip r:embed="rId2">
            <a:extLst/>
          </a:blip>
          <a:stretch>
            <a:fillRect/>
          </a:stretch>
        </p:blipFill>
        <p:spPr>
          <a:xfrm>
            <a:off x="8312652" y="279494"/>
            <a:ext cx="588861" cy="304912"/>
          </a:xfrm>
          <a:prstGeom prst="rect">
            <a:avLst/>
          </a:prstGeom>
          <a:ln w="12700">
            <a:miter lim="400000"/>
          </a:ln>
        </p:spPr>
      </p:pic>
      <p:sp>
        <p:nvSpPr>
          <p:cNvPr id="5631" name="Title Text"/>
          <p:cNvSpPr txBox="1">
            <a:spLocks noGrp="1"/>
          </p:cNvSpPr>
          <p:nvPr>
            <p:ph type="title"/>
          </p:nvPr>
        </p:nvSpPr>
        <p:spPr>
          <a:xfrm>
            <a:off x="628650" y="365125"/>
            <a:ext cx="7886700" cy="1325563"/>
          </a:xfrm>
          <a:prstGeom prst="rect">
            <a:avLst/>
          </a:prstGeom>
        </p:spPr>
        <p:txBody>
          <a:bodyPr lIns="68580" tIns="68580" rIns="68580" bIns="68580" anchor="t"/>
          <a:lstStyle>
            <a:lvl1pPr algn="ctr" defTabSz="457188">
              <a:defRPr sz="4350" b="0">
                <a:solidFill>
                  <a:srgbClr val="000000"/>
                </a:solidFill>
                <a:latin typeface="Calibri"/>
                <a:ea typeface="Calibri"/>
                <a:cs typeface="Calibri"/>
                <a:sym typeface="Calibri"/>
              </a:defRPr>
            </a:lvl1pPr>
          </a:lstStyle>
          <a:p>
            <a:r>
              <a:t>Title Text</a:t>
            </a:r>
          </a:p>
        </p:txBody>
      </p:sp>
      <p:sp>
        <p:nvSpPr>
          <p:cNvPr id="5632" name="Body Level One…"/>
          <p:cNvSpPr txBox="1">
            <a:spLocks noGrp="1"/>
          </p:cNvSpPr>
          <p:nvPr>
            <p:ph type="body" idx="1"/>
          </p:nvPr>
        </p:nvSpPr>
        <p:spPr>
          <a:xfrm>
            <a:off x="628650" y="1825625"/>
            <a:ext cx="7886700" cy="4351340"/>
          </a:xfrm>
          <a:prstGeom prst="rect">
            <a:avLst/>
          </a:prstGeom>
        </p:spPr>
        <p:txBody>
          <a:bodyPr lIns="68580" tIns="68580" rIns="68580" bIns="68580" anchor="t"/>
          <a:lstStyle>
            <a:lvl1pPr marL="342892" indent="-342892" defTabSz="457188">
              <a:spcBef>
                <a:spcPts val="750"/>
              </a:spcBef>
              <a:buSzPct val="100000"/>
              <a:buFont typeface="Arial"/>
              <a:defRPr sz="3150">
                <a:solidFill>
                  <a:srgbClr val="000000"/>
                </a:solidFill>
                <a:latin typeface="Calibri"/>
                <a:ea typeface="Calibri"/>
                <a:cs typeface="Calibri"/>
                <a:sym typeface="Calibri"/>
              </a:defRPr>
            </a:lvl1pPr>
            <a:lvl2pPr marL="552951" indent="-324356" defTabSz="457188">
              <a:spcBef>
                <a:spcPts val="750"/>
              </a:spcBef>
              <a:buSzPct val="100000"/>
              <a:buFont typeface="Arial"/>
              <a:buChar char="–"/>
              <a:defRPr sz="3150">
                <a:solidFill>
                  <a:srgbClr val="000000"/>
                </a:solidFill>
                <a:latin typeface="Calibri"/>
                <a:ea typeface="Calibri"/>
                <a:cs typeface="Calibri"/>
                <a:sym typeface="Calibri"/>
              </a:defRPr>
            </a:lvl2pPr>
            <a:lvl3pPr marL="757218" indent="-300030" defTabSz="457188">
              <a:spcBef>
                <a:spcPts val="750"/>
              </a:spcBef>
              <a:buSzPct val="100000"/>
              <a:buFont typeface="Arial"/>
              <a:defRPr sz="3150">
                <a:solidFill>
                  <a:srgbClr val="000000"/>
                </a:solidFill>
                <a:latin typeface="Calibri"/>
                <a:ea typeface="Calibri"/>
                <a:cs typeface="Calibri"/>
                <a:sym typeface="Calibri"/>
              </a:defRPr>
            </a:lvl3pPr>
            <a:lvl4pPr marL="1055050" indent="-369267" defTabSz="457188">
              <a:spcBef>
                <a:spcPts val="750"/>
              </a:spcBef>
              <a:buSzPct val="100000"/>
              <a:buFont typeface="Arial"/>
              <a:buChar char="–"/>
              <a:defRPr sz="3150">
                <a:solidFill>
                  <a:srgbClr val="000000"/>
                </a:solidFill>
                <a:latin typeface="Calibri"/>
                <a:ea typeface="Calibri"/>
                <a:cs typeface="Calibri"/>
                <a:sym typeface="Calibri"/>
              </a:defRPr>
            </a:lvl4pPr>
            <a:lvl5pPr marL="1283644" indent="-369267" defTabSz="457188">
              <a:spcBef>
                <a:spcPts val="750"/>
              </a:spcBef>
              <a:buSzPct val="100000"/>
              <a:buFont typeface="Arial"/>
              <a:buChar char="»"/>
              <a:defRPr sz="315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33" name="Slide Number"/>
          <p:cNvSpPr txBox="1">
            <a:spLocks noGrp="1"/>
          </p:cNvSpPr>
          <p:nvPr>
            <p:ph type="sldNum" sz="quarter" idx="2"/>
          </p:nvPr>
        </p:nvSpPr>
        <p:spPr>
          <a:xfrm>
            <a:off x="6457950" y="6356352"/>
            <a:ext cx="343684" cy="346249"/>
          </a:xfrm>
          <a:prstGeom prst="rect">
            <a:avLst/>
          </a:prstGeom>
        </p:spPr>
        <p:txBody>
          <a:bodyPr lIns="68580" tIns="68580" rIns="68580" bIns="68580"/>
          <a:lstStyle>
            <a:lvl1pPr algn="l" defTabSz="685800">
              <a:defRPr sz="135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132134956"/>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tx">
  <p:cSld name="14_Title and Content">
    <p:bg>
      <p:bgPr>
        <a:solidFill>
          <a:srgbClr val="FFFFFF"/>
        </a:solidFill>
        <a:effectLst/>
      </p:bgPr>
    </p:bg>
    <p:spTree>
      <p:nvGrpSpPr>
        <p:cNvPr id="1" name=""/>
        <p:cNvGrpSpPr/>
        <p:nvPr/>
      </p:nvGrpSpPr>
      <p:grpSpPr>
        <a:xfrm>
          <a:off x="0" y="0"/>
          <a:ext cx="0" cy="0"/>
          <a:chOff x="0" y="0"/>
          <a:chExt cx="0" cy="0"/>
        </a:xfrm>
      </p:grpSpPr>
      <p:sp>
        <p:nvSpPr>
          <p:cNvPr id="5640" name="Title Text"/>
          <p:cNvSpPr txBox="1">
            <a:spLocks noGrp="1"/>
          </p:cNvSpPr>
          <p:nvPr>
            <p:ph type="title"/>
          </p:nvPr>
        </p:nvSpPr>
        <p:spPr>
          <a:xfrm>
            <a:off x="628650" y="365125"/>
            <a:ext cx="7886700" cy="1325563"/>
          </a:xfrm>
          <a:prstGeom prst="rect">
            <a:avLst/>
          </a:prstGeom>
        </p:spPr>
        <p:txBody>
          <a:bodyPr lIns="91439" tIns="91439" rIns="91439" bIns="91439"/>
          <a:lstStyle>
            <a:lvl1pPr defTabSz="685800">
              <a:lnSpc>
                <a:spcPct val="90000"/>
              </a:lnSpc>
              <a:defRPr sz="3300" b="0">
                <a:solidFill>
                  <a:srgbClr val="000000"/>
                </a:solidFill>
                <a:latin typeface="Calibri Light"/>
                <a:ea typeface="Calibri Light"/>
                <a:cs typeface="Calibri Light"/>
                <a:sym typeface="Calibri Light"/>
              </a:defRPr>
            </a:lvl1pPr>
          </a:lstStyle>
          <a:p>
            <a:r>
              <a:t>Title Text</a:t>
            </a:r>
          </a:p>
        </p:txBody>
      </p:sp>
      <p:sp>
        <p:nvSpPr>
          <p:cNvPr id="5641" name="Body Level One…"/>
          <p:cNvSpPr txBox="1">
            <a:spLocks noGrp="1"/>
          </p:cNvSpPr>
          <p:nvPr>
            <p:ph type="body" idx="1"/>
          </p:nvPr>
        </p:nvSpPr>
        <p:spPr>
          <a:xfrm>
            <a:off x="628650" y="1825625"/>
            <a:ext cx="7886700" cy="4351338"/>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alibri"/>
                <a:ea typeface="Calibri"/>
                <a:cs typeface="Calibri"/>
                <a:sym typeface="Calibri"/>
              </a:defRPr>
            </a:lvl1pPr>
            <a:lvl2pPr marL="371475" indent="-200025" defTabSz="685800">
              <a:lnSpc>
                <a:spcPct val="90000"/>
              </a:lnSpc>
              <a:spcBef>
                <a:spcPts val="750"/>
              </a:spcBef>
              <a:buSzPct val="100000"/>
              <a:buFont typeface="Arial"/>
              <a:defRPr sz="2100">
                <a:solidFill>
                  <a:srgbClr val="000000"/>
                </a:solidFill>
                <a:latin typeface="Calibri"/>
                <a:ea typeface="Calibri"/>
                <a:cs typeface="Calibri"/>
                <a:sym typeface="Calibri"/>
              </a:defRPr>
            </a:lvl2pPr>
            <a:lvl3pPr marL="582930" indent="-240030" defTabSz="685800">
              <a:lnSpc>
                <a:spcPct val="90000"/>
              </a:lnSpc>
              <a:spcBef>
                <a:spcPts val="750"/>
              </a:spcBef>
              <a:buSzPct val="100000"/>
              <a:buFont typeface="Arial"/>
              <a:defRPr sz="2100">
                <a:solidFill>
                  <a:srgbClr val="000000"/>
                </a:solidFill>
                <a:latin typeface="Calibri"/>
                <a:ea typeface="Calibri"/>
                <a:cs typeface="Calibri"/>
                <a:sym typeface="Calibri"/>
              </a:defRPr>
            </a:lvl3pPr>
            <a:lvl4pPr marL="78105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4pPr>
            <a:lvl5pPr marL="95250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42" name="Slide Number"/>
          <p:cNvSpPr txBox="1">
            <a:spLocks noGrp="1"/>
          </p:cNvSpPr>
          <p:nvPr>
            <p:ph type="sldNum" sz="quarter" idx="2"/>
          </p:nvPr>
        </p:nvSpPr>
        <p:spPr>
          <a:xfrm>
            <a:off x="8196034" y="6377332"/>
            <a:ext cx="319316" cy="323163"/>
          </a:xfrm>
          <a:prstGeom prst="rect">
            <a:avLst/>
          </a:prstGeom>
        </p:spPr>
        <p:txBody>
          <a:bodyPr lIns="91439" tIns="91439" rIns="91439" bIns="91439" anchor="ctr"/>
          <a:lstStyle>
            <a:lvl1pPr algn="r"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92124216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1_Title SLide 3">
    <p:bg>
      <p:bgPr>
        <a:solidFill>
          <a:srgbClr val="FFFFFF"/>
        </a:solidFill>
        <a:effectLst/>
      </p:bgPr>
    </p:bg>
    <p:spTree>
      <p:nvGrpSpPr>
        <p:cNvPr id="1" name=""/>
        <p:cNvGrpSpPr/>
        <p:nvPr/>
      </p:nvGrpSpPr>
      <p:grpSpPr>
        <a:xfrm>
          <a:off x="0" y="0"/>
          <a:ext cx="0" cy="0"/>
          <a:chOff x="0" y="0"/>
          <a:chExt cx="0" cy="0"/>
        </a:xfrm>
      </p:grpSpPr>
      <p:sp>
        <p:nvSpPr>
          <p:cNvPr id="498"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99"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0"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01"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0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70711377"/>
      </p:ext>
    </p:extLst>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tx">
  <p:cSld name="2_Cover Slide">
    <p:bg>
      <p:bgPr>
        <a:solidFill>
          <a:srgbClr val="000000"/>
        </a:solidFill>
        <a:effectLst/>
      </p:bgPr>
    </p:bg>
    <p:spTree>
      <p:nvGrpSpPr>
        <p:cNvPr id="1" name=""/>
        <p:cNvGrpSpPr/>
        <p:nvPr/>
      </p:nvGrpSpPr>
      <p:grpSpPr>
        <a:xfrm>
          <a:off x="0" y="0"/>
          <a:ext cx="0" cy="0"/>
          <a:chOff x="0" y="0"/>
          <a:chExt cx="0" cy="0"/>
        </a:xfrm>
      </p:grpSpPr>
      <p:sp>
        <p:nvSpPr>
          <p:cNvPr id="5649" name="Title Text"/>
          <p:cNvSpPr txBox="1">
            <a:spLocks noGrp="1"/>
          </p:cNvSpPr>
          <p:nvPr>
            <p:ph type="title"/>
          </p:nvPr>
        </p:nvSpPr>
        <p:spPr>
          <a:xfrm>
            <a:off x="228599" y="271708"/>
            <a:ext cx="4114802" cy="597246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pic>
        <p:nvPicPr>
          <p:cNvPr id="5650" name="Picture 5" descr="Picture 5"/>
          <p:cNvPicPr>
            <a:picLocks noChangeAspect="1"/>
          </p:cNvPicPr>
          <p:nvPr/>
        </p:nvPicPr>
        <p:blipFill>
          <a:blip r:embed="rId2">
            <a:extLst/>
          </a:blip>
          <a:stretch>
            <a:fillRect/>
          </a:stretch>
        </p:blipFill>
        <p:spPr>
          <a:xfrm>
            <a:off x="8393811" y="6273800"/>
            <a:ext cx="521589" cy="281941"/>
          </a:xfrm>
          <a:prstGeom prst="rect">
            <a:avLst/>
          </a:prstGeom>
          <a:ln w="12700">
            <a:miter lim="400000"/>
          </a:ln>
        </p:spPr>
      </p:pic>
      <p:sp>
        <p:nvSpPr>
          <p:cNvPr id="5651"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237232194"/>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x">
  <p:cSld name="1_title, blank">
    <p:bg>
      <p:bgPr>
        <a:solidFill>
          <a:srgbClr val="000000"/>
        </a:solidFill>
        <a:effectLst/>
      </p:bgPr>
    </p:bg>
    <p:spTree>
      <p:nvGrpSpPr>
        <p:cNvPr id="1" name=""/>
        <p:cNvGrpSpPr/>
        <p:nvPr/>
      </p:nvGrpSpPr>
      <p:grpSpPr>
        <a:xfrm>
          <a:off x="0" y="0"/>
          <a:ext cx="0" cy="0"/>
          <a:chOff x="0" y="0"/>
          <a:chExt cx="0" cy="0"/>
        </a:xfrm>
      </p:grpSpPr>
      <p:sp>
        <p:nvSpPr>
          <p:cNvPr id="5658"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59"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411363090"/>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tx">
  <p:cSld name="15_Title and Content">
    <p:bg>
      <p:bgPr>
        <a:solidFill>
          <a:srgbClr val="000000"/>
        </a:solidFill>
        <a:effectLst/>
      </p:bgPr>
    </p:bg>
    <p:spTree>
      <p:nvGrpSpPr>
        <p:cNvPr id="1" name=""/>
        <p:cNvGrpSpPr/>
        <p:nvPr/>
      </p:nvGrpSpPr>
      <p:grpSpPr>
        <a:xfrm>
          <a:off x="0" y="0"/>
          <a:ext cx="0" cy="0"/>
          <a:chOff x="0" y="0"/>
          <a:chExt cx="0" cy="0"/>
        </a:xfrm>
      </p:grpSpPr>
      <p:sp>
        <p:nvSpPr>
          <p:cNvPr id="5666"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67" name="Body Level One…"/>
          <p:cNvSpPr txBox="1">
            <a:spLocks noGrp="1"/>
          </p:cNvSpPr>
          <p:nvPr>
            <p:ph type="body" idx="1"/>
          </p:nvPr>
        </p:nvSpPr>
        <p:spPr>
          <a:xfrm>
            <a:off x="457200" y="1516062"/>
            <a:ext cx="8229600" cy="4507993"/>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000000"/>
                </a:solidFill>
                <a:latin typeface="IBM Plex Sans"/>
                <a:ea typeface="IBM Plex Sans"/>
                <a:cs typeface="IBM Plex Sans"/>
                <a:sym typeface="IBM Plex Sans"/>
              </a:defRPr>
            </a:lvl2pPr>
            <a:lvl3pPr marL="250797" indent="-166858" defTabSz="457200">
              <a:spcBef>
                <a:spcPts val="1088"/>
              </a:spcBef>
              <a:buSzPct val="100000"/>
              <a:defRPr sz="1350">
                <a:solidFill>
                  <a:srgbClr val="000000"/>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000000"/>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68"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521668578"/>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5675"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76"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882117270"/>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tx">
  <p:cSld name="section, title, text (four columns)">
    <p:bg>
      <p:bgPr>
        <a:solidFill>
          <a:srgbClr val="000000"/>
        </a:solidFill>
        <a:effectLst/>
      </p:bgPr>
    </p:bg>
    <p:spTree>
      <p:nvGrpSpPr>
        <p:cNvPr id="1" name=""/>
        <p:cNvGrpSpPr/>
        <p:nvPr/>
      </p:nvGrpSpPr>
      <p:grpSpPr>
        <a:xfrm>
          <a:off x="0" y="0"/>
          <a:ext cx="0" cy="0"/>
          <a:chOff x="0" y="0"/>
          <a:chExt cx="0" cy="0"/>
        </a:xfrm>
      </p:grpSpPr>
      <p:sp>
        <p:nvSpPr>
          <p:cNvPr id="5683" name="Title Text"/>
          <p:cNvSpPr txBox="1">
            <a:spLocks noGrp="1"/>
          </p:cNvSpPr>
          <p:nvPr>
            <p:ph type="title"/>
          </p:nvPr>
        </p:nvSpPr>
        <p:spPr>
          <a:xfrm>
            <a:off x="228600" y="548640"/>
            <a:ext cx="6400800" cy="85344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8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685" name="Body Level One…"/>
          <p:cNvSpPr txBox="1">
            <a:spLocks noGrp="1"/>
          </p:cNvSpPr>
          <p:nvPr>
            <p:ph type="body" sz="quarter" idx="1"/>
          </p:nvPr>
        </p:nvSpPr>
        <p:spPr>
          <a:xfrm>
            <a:off x="4800600" y="1457959"/>
            <a:ext cx="1828800" cy="4786207"/>
          </a:xfrm>
          <a:prstGeom prst="rect">
            <a:avLst/>
          </a:prstGeom>
        </p:spPr>
        <p:txBody>
          <a:bodyPr lIns="0" tIns="0" rIns="0" bIns="0" anchor="t"/>
          <a:lstStyle>
            <a:lvl1pPr marL="0" indent="0" defTabSz="457200">
              <a:spcBef>
                <a:spcPts val="1088"/>
              </a:spcBef>
              <a:buSzTx/>
              <a:buNone/>
              <a:defRPr sz="1575">
                <a:solidFill>
                  <a:srgbClr val="FFFFFF"/>
                </a:solidFill>
                <a:latin typeface="IBM Plex Sans"/>
                <a:ea typeface="IBM Plex Sans"/>
                <a:cs typeface="IBM Plex Sans"/>
                <a:sym typeface="IBM Plex Sans"/>
              </a:defRPr>
            </a:lvl1pPr>
            <a:lvl2pPr marL="0" indent="0" defTabSz="457200">
              <a:spcBef>
                <a:spcPts val="1088"/>
              </a:spcBef>
              <a:buSzTx/>
              <a:buNone/>
              <a:defRPr sz="1575">
                <a:solidFill>
                  <a:srgbClr val="FFFFFF"/>
                </a:solidFill>
                <a:latin typeface="IBM Plex Sans"/>
                <a:ea typeface="IBM Plex Sans"/>
                <a:cs typeface="IBM Plex Sans"/>
                <a:sym typeface="IBM Plex Sans"/>
              </a:defRPr>
            </a:lvl2pPr>
            <a:lvl3pPr marL="331698" indent="-247759" defTabSz="457200">
              <a:spcBef>
                <a:spcPts val="1088"/>
              </a:spcBef>
              <a:buSzPct val="100000"/>
              <a:defRPr sz="1575">
                <a:solidFill>
                  <a:srgbClr val="FFFFFF"/>
                </a:solidFill>
                <a:latin typeface="IBM Plex Sans"/>
                <a:ea typeface="IBM Plex Sans"/>
                <a:cs typeface="IBM Plex Sans"/>
                <a:sym typeface="IBM Plex Sans"/>
              </a:defRPr>
            </a:lvl3pPr>
            <a:lvl4pPr marL="412389" indent="-240939" defTabSz="457200">
              <a:spcBef>
                <a:spcPts val="1088"/>
              </a:spcBef>
              <a:buSzPct val="100000"/>
              <a:buChar char="–"/>
              <a:defRPr sz="1575">
                <a:solidFill>
                  <a:srgbClr val="FFFFFF"/>
                </a:solidFill>
                <a:latin typeface="IBM Plex Sans"/>
                <a:ea typeface="IBM Plex Sans"/>
                <a:cs typeface="IBM Plex Sans"/>
                <a:sym typeface="IBM Plex Sans"/>
              </a:defRPr>
            </a:lvl4pPr>
            <a:lvl5pPr marL="484098" indent="-247759" defTabSz="457200">
              <a:spcBef>
                <a:spcPts val="1088"/>
              </a:spcBef>
              <a:buSzPct val="100000"/>
              <a:buChar char="»"/>
              <a:defRPr sz="1575">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86"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FFFFFF"/>
                </a:solidFill>
                <a:latin typeface="IBM Plex Sans"/>
                <a:sym typeface="IBM Plex Sans"/>
              </a:defRPr>
            </a:lvl1pPr>
          </a:lstStyle>
          <a:p>
            <a:pPr marL="0" indent="0" defTabSz="1219200">
              <a:spcBef>
                <a:spcPts val="2900"/>
              </a:spcBef>
              <a:buSzTx/>
              <a:buNone/>
              <a:defRPr sz="2800">
                <a:solidFill>
                  <a:srgbClr val="FFFFFF"/>
                </a:solidFill>
                <a:latin typeface="IBM Plex Sans"/>
                <a:ea typeface="IBM Plex Sans"/>
                <a:cs typeface="IBM Plex Sans"/>
                <a:sym typeface="IBM Plex Sans"/>
              </a:defRPr>
            </a:pPr>
            <a:endParaRPr/>
          </a:p>
        </p:txBody>
      </p:sp>
      <p:sp>
        <p:nvSpPr>
          <p:cNvPr id="5687" name="Text Placeholder 6"/>
          <p:cNvSpPr>
            <a:spLocks noGrp="1"/>
          </p:cNvSpPr>
          <p:nvPr>
            <p:ph type="body" sz="quarter" idx="14"/>
          </p:nvPr>
        </p:nvSpPr>
        <p:spPr>
          <a:xfrm>
            <a:off x="228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8" name="Text Placeholder 7"/>
          <p:cNvSpPr>
            <a:spLocks noGrp="1"/>
          </p:cNvSpPr>
          <p:nvPr>
            <p:ph type="body" sz="quarter" idx="15"/>
          </p:nvPr>
        </p:nvSpPr>
        <p:spPr>
          <a:xfrm>
            <a:off x="2514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9" name="Text Placeholder 9"/>
          <p:cNvSpPr>
            <a:spLocks noGrp="1"/>
          </p:cNvSpPr>
          <p:nvPr>
            <p:ph type="body" sz="quarter" idx="16"/>
          </p:nvPr>
        </p:nvSpPr>
        <p:spPr>
          <a:xfrm>
            <a:off x="7086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1787965852"/>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tx">
  <p:cSld name="14_Title Slide">
    <p:bg>
      <p:bgPr>
        <a:solidFill>
          <a:srgbClr val="FFFFFF"/>
        </a:solidFill>
        <a:effectLst/>
      </p:bgPr>
    </p:bg>
    <p:spTree>
      <p:nvGrpSpPr>
        <p:cNvPr id="1" name=""/>
        <p:cNvGrpSpPr/>
        <p:nvPr/>
      </p:nvGrpSpPr>
      <p:grpSpPr>
        <a:xfrm>
          <a:off x="0" y="0"/>
          <a:ext cx="0" cy="0"/>
          <a:chOff x="0" y="0"/>
          <a:chExt cx="0" cy="0"/>
        </a:xfrm>
      </p:grpSpPr>
      <p:sp>
        <p:nvSpPr>
          <p:cNvPr id="5696" name="Shape 13"/>
          <p:cNvSpPr/>
          <p:nvPr/>
        </p:nvSpPr>
        <p:spPr>
          <a:xfrm>
            <a:off x="0" y="6480312"/>
            <a:ext cx="9144000" cy="298176"/>
          </a:xfrm>
          <a:prstGeom prst="rect">
            <a:avLst/>
          </a:prstGeom>
          <a:solidFill>
            <a:srgbClr val="75C2D4"/>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pic>
        <p:nvPicPr>
          <p:cNvPr id="5697" name="Shape 14" descr="Shape 14"/>
          <p:cNvPicPr>
            <a:picLocks noChangeAspect="1"/>
          </p:cNvPicPr>
          <p:nvPr/>
        </p:nvPicPr>
        <p:blipFill>
          <a:blip r:embed="rId2">
            <a:extLst/>
          </a:blip>
          <a:srcRect t="47826" b="28115"/>
          <a:stretch>
            <a:fillRect/>
          </a:stretch>
        </p:blipFill>
        <p:spPr>
          <a:xfrm>
            <a:off x="0" y="0"/>
            <a:ext cx="9144000" cy="1649896"/>
          </a:xfrm>
          <a:prstGeom prst="rect">
            <a:avLst/>
          </a:prstGeom>
          <a:ln w="12700">
            <a:miter lim="400000"/>
          </a:ln>
        </p:spPr>
      </p:pic>
      <p:sp>
        <p:nvSpPr>
          <p:cNvPr id="5698" name="Shape 15"/>
          <p:cNvSpPr/>
          <p:nvPr/>
        </p:nvSpPr>
        <p:spPr>
          <a:xfrm>
            <a:off x="0" y="1"/>
            <a:ext cx="9144000" cy="1656521"/>
          </a:xfrm>
          <a:prstGeom prst="rect">
            <a:avLst/>
          </a:prstGeom>
          <a:solidFill>
            <a:srgbClr val="19253D">
              <a:alpha val="40784"/>
            </a:srgbClr>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699" name="Shape 16"/>
          <p:cNvSpPr/>
          <p:nvPr/>
        </p:nvSpPr>
        <p:spPr>
          <a:xfrm>
            <a:off x="0" y="6559825"/>
            <a:ext cx="9144000" cy="298176"/>
          </a:xfrm>
          <a:prstGeom prst="rect">
            <a:avLst/>
          </a:prstGeom>
          <a:solidFill>
            <a:srgbClr val="19253D"/>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700" name="Title Text"/>
          <p:cNvSpPr txBox="1">
            <a:spLocks noGrp="1"/>
          </p:cNvSpPr>
          <p:nvPr>
            <p:ph type="title"/>
          </p:nvPr>
        </p:nvSpPr>
        <p:spPr>
          <a:xfrm>
            <a:off x="628650" y="609601"/>
            <a:ext cx="7886700" cy="848141"/>
          </a:xfrm>
          <a:prstGeom prst="rect">
            <a:avLst/>
          </a:prstGeom>
        </p:spPr>
        <p:txBody>
          <a:bodyPr lIns="182849" tIns="182849" rIns="182849" bIns="182849" anchor="t"/>
          <a:lstStyle>
            <a:lvl1pPr defTabSz="685800">
              <a:lnSpc>
                <a:spcPct val="90000"/>
              </a:lnSpc>
              <a:defRPr sz="3150">
                <a:solidFill>
                  <a:srgbClr val="75C2D4"/>
                </a:solidFill>
                <a:latin typeface="Arial"/>
                <a:ea typeface="Arial"/>
                <a:cs typeface="Arial"/>
                <a:sym typeface="Arial"/>
              </a:defRPr>
            </a:lvl1pPr>
          </a:lstStyle>
          <a:p>
            <a:r>
              <a:t>Title Text</a:t>
            </a:r>
          </a:p>
        </p:txBody>
      </p:sp>
      <p:sp>
        <p:nvSpPr>
          <p:cNvPr id="5701" name="Body Level One…"/>
          <p:cNvSpPr txBox="1">
            <a:spLocks noGrp="1"/>
          </p:cNvSpPr>
          <p:nvPr>
            <p:ph type="body" idx="1"/>
          </p:nvPr>
        </p:nvSpPr>
        <p:spPr>
          <a:xfrm>
            <a:off x="621506" y="2279375"/>
            <a:ext cx="7879556" cy="3776368"/>
          </a:xfrm>
          <a:prstGeom prst="rect">
            <a:avLst/>
          </a:prstGeom>
        </p:spPr>
        <p:txBody>
          <a:bodyPr lIns="182849" tIns="182849" rIns="182849" bIns="182849" anchor="t"/>
          <a:lstStyle>
            <a:lvl1pPr marL="104775" indent="-3810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1pPr>
            <a:lvl2pPr marL="304800" indent="-66675"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2pPr>
            <a:lvl3pPr marL="516254" indent="-106679"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3pPr>
            <a:lvl4pPr marL="71437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4pPr>
            <a:lvl5pPr marL="88582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02" name="Slide Number"/>
          <p:cNvSpPr txBox="1">
            <a:spLocks noGrp="1"/>
          </p:cNvSpPr>
          <p:nvPr>
            <p:ph type="sldNum" sz="quarter" idx="2"/>
          </p:nvPr>
        </p:nvSpPr>
        <p:spPr>
          <a:xfrm>
            <a:off x="6233965" y="6194809"/>
            <a:ext cx="319235" cy="323083"/>
          </a:xfrm>
          <a:prstGeom prst="rect">
            <a:avLst/>
          </a:prstGeom>
        </p:spPr>
        <p:txBody>
          <a:bodyPr lIns="91399" tIns="91399" rIns="91399" bIns="91399" anchor="ctr"/>
          <a:lstStyle>
            <a:lvl1pPr marL="57150" indent="-85725" algn="r" defTabSz="685800">
              <a:defRPr>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537448324"/>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x">
  <p:cSld name="2_title, blank">
    <p:bg>
      <p:bgPr>
        <a:solidFill>
          <a:srgbClr val="FFFFFF"/>
        </a:solidFill>
        <a:effectLst/>
      </p:bgPr>
    </p:bg>
    <p:spTree>
      <p:nvGrpSpPr>
        <p:cNvPr id="1" name=""/>
        <p:cNvGrpSpPr/>
        <p:nvPr/>
      </p:nvGrpSpPr>
      <p:grpSpPr>
        <a:xfrm>
          <a:off x="0" y="0"/>
          <a:ext cx="0" cy="0"/>
          <a:chOff x="0" y="0"/>
          <a:chExt cx="0" cy="0"/>
        </a:xfrm>
      </p:grpSpPr>
      <p:sp>
        <p:nvSpPr>
          <p:cNvPr id="5709"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710"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pic>
        <p:nvPicPr>
          <p:cNvPr id="5711" name="Image" descr="Image"/>
          <p:cNvPicPr>
            <a:picLocks noChangeAspect="1"/>
          </p:cNvPicPr>
          <p:nvPr/>
        </p:nvPicPr>
        <p:blipFill>
          <a:blip r:embed="rId2">
            <a:extLst/>
          </a:blip>
          <a:srcRect r="62076"/>
          <a:stretch>
            <a:fillRect/>
          </a:stretch>
        </p:blipFill>
        <p:spPr>
          <a:xfrm>
            <a:off x="79654" y="6487545"/>
            <a:ext cx="188636" cy="266313"/>
          </a:xfrm>
          <a:prstGeom prst="rect">
            <a:avLst/>
          </a:prstGeom>
          <a:ln w="12700">
            <a:miter lim="400000"/>
          </a:ln>
        </p:spPr>
      </p:pic>
      <p:sp>
        <p:nvSpPr>
          <p:cNvPr id="5712" name="IBM Cloud Kubernetes Service"/>
          <p:cNvSpPr txBox="1"/>
          <p:nvPr/>
        </p:nvSpPr>
        <p:spPr>
          <a:xfrm>
            <a:off x="285479" y="6549525"/>
            <a:ext cx="124072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a:lnSpc>
                <a:spcPct val="100000"/>
              </a:lnSpc>
              <a:defRPr sz="1800" b="1">
                <a:solidFill>
                  <a:srgbClr val="000000"/>
                </a:solidFill>
                <a:latin typeface="IBM Plex Sans"/>
                <a:ea typeface="IBM Plex Sans"/>
                <a:cs typeface="IBM Plex Sans"/>
                <a:sym typeface="IBM Plex Sans"/>
              </a:defRPr>
            </a:pPr>
            <a:r>
              <a:rPr sz="675" b="0">
                <a:latin typeface="IBM Plex Sans Light"/>
                <a:ea typeface="IBM Plex Sans Light"/>
                <a:cs typeface="IBM Plex Sans Light"/>
                <a:sym typeface="IBM Plex Sans Light"/>
              </a:rPr>
              <a:t>IBM </a:t>
            </a:r>
            <a:r>
              <a:rPr sz="675" b="0">
                <a:latin typeface="IBM Plex Sans Medium"/>
                <a:ea typeface="IBM Plex Sans Medium"/>
                <a:cs typeface="IBM Plex Sans Medium"/>
                <a:sym typeface="IBM Plex Sans Medium"/>
              </a:rPr>
              <a:t>Cloud Kubernetes Service</a:t>
            </a:r>
          </a:p>
        </p:txBody>
      </p:sp>
    </p:spTree>
    <p:extLst>
      <p:ext uri="{BB962C8B-B14F-4D97-AF65-F5344CB8AC3E}">
        <p14:creationId xmlns:p14="http://schemas.microsoft.com/office/powerpoint/2010/main" val="1773292174"/>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x">
  <p:cSld name="Title Slide 1">
    <p:bg>
      <p:bgPr>
        <a:solidFill>
          <a:srgbClr val="FFFFFF"/>
        </a:solidFill>
        <a:effectLst/>
      </p:bgPr>
    </p:bg>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13"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14"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15"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16"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17"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18"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19"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20"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21"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22"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23"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24"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25"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26"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27"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28"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29"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30"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31"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32"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33"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34"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35"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36"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3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784553876"/>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type="tx">
  <p:cSld name="Title Slide 2">
    <p:bg>
      <p:bgPr>
        <a:solidFill>
          <a:srgbClr val="FFFFFF"/>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6"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6465783"/>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tx">
  <p:cSld name="Title SLide 3">
    <p:bg>
      <p:bgPr>
        <a:solidFill>
          <a:srgbClr val="FFFFFF"/>
        </a:solidFill>
        <a:effectLst/>
      </p:bgPr>
    </p:bg>
    <p:spTree>
      <p:nvGrpSpPr>
        <p:cNvPr id="1" name=""/>
        <p:cNvGrpSpPr/>
        <p:nvPr/>
      </p:nvGrpSpPr>
      <p:grpSpPr>
        <a:xfrm>
          <a:off x="0" y="0"/>
          <a:ext cx="0" cy="0"/>
          <a:chOff x="0" y="0"/>
          <a:chExt cx="0" cy="0"/>
        </a:xfrm>
      </p:grpSpPr>
      <p:sp>
        <p:nvSpPr>
          <p:cNvPr id="54"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55"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7"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50177893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_Agenda 1">
    <p:bg>
      <p:bgPr>
        <a:solidFill>
          <a:srgbClr val="FFFFFF"/>
        </a:solidFill>
        <a:effectLst/>
      </p:bgPr>
    </p:bg>
    <p:spTree>
      <p:nvGrpSpPr>
        <p:cNvPr id="1" name=""/>
        <p:cNvGrpSpPr/>
        <p:nvPr/>
      </p:nvGrpSpPr>
      <p:grpSpPr>
        <a:xfrm>
          <a:off x="0" y="0"/>
          <a:ext cx="0" cy="0"/>
          <a:chOff x="0" y="0"/>
          <a:chExt cx="0" cy="0"/>
        </a:xfrm>
      </p:grpSpPr>
      <p:sp>
        <p:nvSpPr>
          <p:cNvPr id="509"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0"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1"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2"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3"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4"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5"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6"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7"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8"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9"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0"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1"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2"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3"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4"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5"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32746831"/>
      </p:ext>
    </p:extLst>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Agenda 1">
    <p:bg>
      <p:bgPr>
        <a:solidFill>
          <a:srgbClr val="FFFFFF"/>
        </a:solidFill>
        <a:effectLst/>
      </p:bgPr>
    </p:bg>
    <p:spTree>
      <p:nvGrpSpPr>
        <p:cNvPr id="1" name=""/>
        <p:cNvGrpSpPr/>
        <p:nvPr/>
      </p:nvGrpSpPr>
      <p:grpSpPr>
        <a:xfrm>
          <a:off x="0" y="0"/>
          <a:ext cx="0" cy="0"/>
          <a:chOff x="0" y="0"/>
          <a:chExt cx="0" cy="0"/>
        </a:xfrm>
      </p:grpSpPr>
      <p:sp>
        <p:nvSpPr>
          <p:cNvPr id="65"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7"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8"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9"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0"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1"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2"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3"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4"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5"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6"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7"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8"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9"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0"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1"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83505034"/>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Agenda 2">
    <p:bg>
      <p:bgPr>
        <a:solidFill>
          <a:srgbClr val="000000"/>
        </a:solidFill>
        <a:effectLst/>
      </p:bgPr>
    </p:bg>
    <p:spTree>
      <p:nvGrpSpPr>
        <p:cNvPr id="1" name=""/>
        <p:cNvGrpSpPr/>
        <p:nvPr/>
      </p:nvGrpSpPr>
      <p:grpSpPr>
        <a:xfrm>
          <a:off x="0" y="0"/>
          <a:ext cx="0" cy="0"/>
          <a:chOff x="0" y="0"/>
          <a:chExt cx="0" cy="0"/>
        </a:xfrm>
      </p:grpSpPr>
      <p:sp>
        <p:nvSpPr>
          <p:cNvPr id="89"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1"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2"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4"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5"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6"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7"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8"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9"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0"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102"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3"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4"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5"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6"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7"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8"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9"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0"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1"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2"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3"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4"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4045769"/>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Divider 1">
    <p:bg>
      <p:bgPr>
        <a:solidFill>
          <a:srgbClr val="FFFFFF"/>
        </a:solidFill>
        <a:effectLst/>
      </p:bgPr>
    </p:bg>
    <p:spTree>
      <p:nvGrpSpPr>
        <p:cNvPr id="1" name=""/>
        <p:cNvGrpSpPr/>
        <p:nvPr/>
      </p:nvGrpSpPr>
      <p:grpSpPr>
        <a:xfrm>
          <a:off x="0" y="0"/>
          <a:ext cx="0" cy="0"/>
          <a:chOff x="0" y="0"/>
          <a:chExt cx="0" cy="0"/>
        </a:xfrm>
      </p:grpSpPr>
      <p:sp>
        <p:nvSpPr>
          <p:cNvPr id="121"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22"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124"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22045116"/>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x">
  <p:cSld name="Divider 2">
    <p:bg>
      <p:bgPr>
        <a:solidFill>
          <a:srgbClr val="FFFFFF"/>
        </a:solidFill>
        <a:effectLst/>
      </p:bgPr>
    </p:bg>
    <p:spTree>
      <p:nvGrpSpPr>
        <p:cNvPr id="1" name=""/>
        <p:cNvGrpSpPr/>
        <p:nvPr/>
      </p:nvGrpSpPr>
      <p:grpSpPr>
        <a:xfrm>
          <a:off x="0" y="0"/>
          <a:ext cx="0" cy="0"/>
          <a:chOff x="0" y="0"/>
          <a:chExt cx="0" cy="0"/>
        </a:xfrm>
      </p:grpSpPr>
      <p:grpSp>
        <p:nvGrpSpPr>
          <p:cNvPr id="134" name="Group 134"/>
          <p:cNvGrpSpPr/>
          <p:nvPr/>
        </p:nvGrpSpPr>
        <p:grpSpPr>
          <a:xfrm>
            <a:off x="-239799" y="-63500"/>
            <a:ext cx="9905740" cy="7526487"/>
            <a:chOff x="0" y="0"/>
            <a:chExt cx="26415305" cy="15052972"/>
          </a:xfrm>
        </p:grpSpPr>
        <p:pic>
          <p:nvPicPr>
            <p:cNvPr id="132"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133"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135"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136"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138"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4211041852"/>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tx">
  <p:cSld name="Divider 3">
    <p:bg>
      <p:bgPr>
        <a:solidFill>
          <a:srgbClr val="FFFFFF"/>
        </a:solidFill>
        <a:effectLst/>
      </p:bgPr>
    </p:bg>
    <p:spTree>
      <p:nvGrpSpPr>
        <p:cNvPr id="1" name=""/>
        <p:cNvGrpSpPr/>
        <p:nvPr/>
      </p:nvGrpSpPr>
      <p:grpSpPr>
        <a:xfrm>
          <a:off x="0" y="0"/>
          <a:ext cx="0" cy="0"/>
          <a:chOff x="0" y="0"/>
          <a:chExt cx="0" cy="0"/>
        </a:xfrm>
      </p:grpSpPr>
      <p:sp>
        <p:nvSpPr>
          <p:cNvPr id="145"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7"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148"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149"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150"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92300623"/>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65613300"/>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tx">
  <p:cSld name="Content Slide 3 copy">
    <p:bg>
      <p:bgPr>
        <a:solidFill>
          <a:srgbClr val="FFFFFF"/>
        </a:solidFill>
        <a:effectLst/>
      </p:bgPr>
    </p:bg>
    <p:spTree>
      <p:nvGrpSpPr>
        <p:cNvPr id="1" name=""/>
        <p:cNvGrpSpPr/>
        <p:nvPr/>
      </p:nvGrpSpPr>
      <p:grpSpPr>
        <a:xfrm>
          <a:off x="0" y="0"/>
          <a:ext cx="0" cy="0"/>
          <a:chOff x="0" y="0"/>
          <a:chExt cx="0" cy="0"/>
        </a:xfrm>
      </p:grpSpPr>
      <p:sp>
        <p:nvSpPr>
          <p:cNvPr id="16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6"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7"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68"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9"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0"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1"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72" name="Shape 227"/>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73"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74"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175"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6"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7"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8"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9"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80"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81"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1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87059698"/>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189"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90"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1"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2"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3"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4"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5"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6"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7" name="Shape 264"/>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19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62044085"/>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type="tx">
  <p:cSld name="Content Slide 6">
    <p:bg>
      <p:bgPr>
        <a:solidFill>
          <a:srgbClr val="FFFFFF"/>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6"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7"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08"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9"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10"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11"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212"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213"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214" name="Shape 281"/>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15"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216"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217" name="Shape 284"/>
          <p:cNvSpPr txBox="1"/>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©2018 IBM Corporation</a:t>
            </a:r>
          </a:p>
        </p:txBody>
      </p:sp>
      <p:sp>
        <p:nvSpPr>
          <p:cNvPr id="2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60612778"/>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7" name="Shape 304"/>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438339806"/>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Agenda 2">
    <p:bg>
      <p:bgPr>
        <a:solidFill>
          <a:srgbClr val="0F3659"/>
        </a:solidFill>
        <a:effectLst/>
      </p:bgPr>
    </p:bg>
    <p:spTree>
      <p:nvGrpSpPr>
        <p:cNvPr id="1" name=""/>
        <p:cNvGrpSpPr/>
        <p:nvPr/>
      </p:nvGrpSpPr>
      <p:grpSpPr>
        <a:xfrm>
          <a:off x="0" y="0"/>
          <a:ext cx="0" cy="0"/>
          <a:chOff x="0" y="0"/>
          <a:chExt cx="0" cy="0"/>
        </a:xfrm>
      </p:grpSpPr>
      <p:sp>
        <p:nvSpPr>
          <p:cNvPr id="533"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4"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5"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6"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7"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8"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9"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0"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1"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2"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3"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4"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5"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546"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7"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8"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9"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0"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1"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2"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3"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4"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5"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6"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7"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8"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5485801"/>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Content Slide 9">
    <p:bg>
      <p:bgPr>
        <a:solidFill>
          <a:srgbClr val="FFFFFF"/>
        </a:solidFill>
        <a:effectLst/>
      </p:bgPr>
    </p:bg>
    <p:spTree>
      <p:nvGrpSpPr>
        <p:cNvPr id="1" name=""/>
        <p:cNvGrpSpPr/>
        <p:nvPr/>
      </p:nvGrpSpPr>
      <p:grpSpPr>
        <a:xfrm>
          <a:off x="0" y="0"/>
          <a:ext cx="0" cy="0"/>
          <a:chOff x="0" y="0"/>
          <a:chExt cx="0" cy="0"/>
        </a:xfrm>
      </p:grpSpPr>
      <p:sp>
        <p:nvSpPr>
          <p:cNvPr id="246"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48"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249"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50"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25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61060033"/>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type="tx">
  <p:cSld name="Specialty Slide 2">
    <p:bg>
      <p:bgPr>
        <a:solidFill>
          <a:srgbClr val="FFFFFF"/>
        </a:solidFill>
        <a:effectLst/>
      </p:bgPr>
    </p:bg>
    <p:spTree>
      <p:nvGrpSpPr>
        <p:cNvPr id="1" name=""/>
        <p:cNvGrpSpPr/>
        <p:nvPr/>
      </p:nvGrpSpPr>
      <p:grpSpPr>
        <a:xfrm>
          <a:off x="0" y="0"/>
          <a:ext cx="0" cy="0"/>
          <a:chOff x="0" y="0"/>
          <a:chExt cx="0" cy="0"/>
        </a:xfrm>
      </p:grpSpPr>
      <p:sp>
        <p:nvSpPr>
          <p:cNvPr id="258"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25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0"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261"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262"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26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89380108"/>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type="tx">
  <p:cSld name="Meet the Team">
    <p:bg>
      <p:bgPr>
        <a:solidFill>
          <a:srgbClr val="0F3659"/>
        </a:solidFill>
        <a:effectLst/>
      </p:bgPr>
    </p:bg>
    <p:spTree>
      <p:nvGrpSpPr>
        <p:cNvPr id="1" name=""/>
        <p:cNvGrpSpPr/>
        <p:nvPr/>
      </p:nvGrpSpPr>
      <p:grpSpPr>
        <a:xfrm>
          <a:off x="0" y="0"/>
          <a:ext cx="0" cy="0"/>
          <a:chOff x="0" y="0"/>
          <a:chExt cx="0" cy="0"/>
        </a:xfrm>
      </p:grpSpPr>
      <p:sp>
        <p:nvSpPr>
          <p:cNvPr id="2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1"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2"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3"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274"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5"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6"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277"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8"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9"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280"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1"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2"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283"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4"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5"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286"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7"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8"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289"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0"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1"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292"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3"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4"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295"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41410610"/>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type="tx">
  <p:cSld name=" Thank You 1">
    <p:bg>
      <p:bgPr>
        <a:solidFill>
          <a:srgbClr val="0BCFD8"/>
        </a:solidFill>
        <a:effectLst/>
      </p:bgPr>
    </p:bg>
    <p:spTree>
      <p:nvGrpSpPr>
        <p:cNvPr id="1" name=""/>
        <p:cNvGrpSpPr/>
        <p:nvPr/>
      </p:nvGrpSpPr>
      <p:grpSpPr>
        <a:xfrm>
          <a:off x="0" y="0"/>
          <a:ext cx="0" cy="0"/>
          <a:chOff x="0" y="0"/>
          <a:chExt cx="0" cy="0"/>
        </a:xfrm>
      </p:grpSpPr>
      <p:sp>
        <p:nvSpPr>
          <p:cNvPr id="303"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61445521"/>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x">
  <p:cSld name=" Thank You 2">
    <p:bg>
      <p:bgPr>
        <a:solidFill>
          <a:srgbClr val="000000"/>
        </a:solidFill>
        <a:effectLst/>
      </p:bgPr>
    </p:bg>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41716484"/>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x">
  <p:cSld name=" Thank You 3">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0"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97408680"/>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800025260"/>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33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05237412"/>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Solid Blue w/Photo">
    <p:spTree>
      <p:nvGrpSpPr>
        <p:cNvPr id="1" name=""/>
        <p:cNvGrpSpPr/>
        <p:nvPr/>
      </p:nvGrpSpPr>
      <p:grpSpPr>
        <a:xfrm>
          <a:off x="0" y="0"/>
          <a:ext cx="0" cy="0"/>
          <a:chOff x="0" y="0"/>
          <a:chExt cx="0" cy="0"/>
        </a:xfrm>
      </p:grpSpPr>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16336891"/>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350" name="Slide Number"/>
          <p:cNvSpPr txBox="1">
            <a:spLocks noGrp="1"/>
          </p:cNvSpPr>
          <p:nvPr>
            <p:ph type="sldNum" sz="quarter" idx="2"/>
          </p:nvPr>
        </p:nvSpPr>
        <p:spPr>
          <a:xfrm>
            <a:off x="7498172" y="635635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98895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Divider 1">
    <p:bg>
      <p:bgPr>
        <a:solidFill>
          <a:srgbClr val="FFFFFF"/>
        </a:solidFill>
        <a:effectLst/>
      </p:bgPr>
    </p:bg>
    <p:spTree>
      <p:nvGrpSpPr>
        <p:cNvPr id="1" name=""/>
        <p:cNvGrpSpPr/>
        <p:nvPr/>
      </p:nvGrpSpPr>
      <p:grpSpPr>
        <a:xfrm>
          <a:off x="0" y="0"/>
          <a:ext cx="0" cy="0"/>
          <a:chOff x="0" y="0"/>
          <a:chExt cx="0" cy="0"/>
        </a:xfrm>
      </p:grpSpPr>
      <p:sp>
        <p:nvSpPr>
          <p:cNvPr id="565"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56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67"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568"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56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10307230"/>
      </p:ext>
    </p:extLst>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000000"/>
        </a:solidFill>
        <a:effectLst/>
      </p:bgPr>
    </p:bg>
    <p:spTree>
      <p:nvGrpSpPr>
        <p:cNvPr id="1" name=""/>
        <p:cNvGrpSpPr/>
        <p:nvPr/>
      </p:nvGrpSpPr>
      <p:grpSpPr>
        <a:xfrm>
          <a:off x="0" y="0"/>
          <a:ext cx="0" cy="0"/>
          <a:chOff x="0" y="0"/>
          <a:chExt cx="0" cy="0"/>
        </a:xfrm>
      </p:grpSpPr>
      <p:sp>
        <p:nvSpPr>
          <p:cNvPr id="35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35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txBox="1">
            <a:spLocks noGrp="1"/>
          </p:cNvSpPr>
          <p:nvPr>
            <p:ph type="sldNum" sz="quarter" idx="2"/>
          </p:nvPr>
        </p:nvSpPr>
        <p:spPr>
          <a:xfrm>
            <a:off x="8615773" y="6441552"/>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6538387"/>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366" name="Shape 337"/>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67" name="Shape 338"/>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68"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69"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70" name="Shape 341"/>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71"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2"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37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44676319"/>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1143000" y="1122363"/>
            <a:ext cx="6858000" cy="2387601"/>
          </a:xfrm>
          <a:prstGeom prst="rect">
            <a:avLst/>
          </a:prstGeom>
        </p:spPr>
        <p:txBody>
          <a:bodyPr lIns="45719" tIns="45719" rIns="45719" bIns="45719" anchor="b"/>
          <a:lstStyle>
            <a:lvl1pPr algn="ctr" defTabSz="685800">
              <a:lnSpc>
                <a:spcPct val="90000"/>
              </a:lnSpc>
              <a:defRPr sz="4500" b="0">
                <a:solidFill>
                  <a:srgbClr val="000000"/>
                </a:solidFill>
                <a:latin typeface="Corbel"/>
                <a:ea typeface="Corbel"/>
                <a:cs typeface="Corbel"/>
                <a:sym typeface="Corbel"/>
              </a:defRPr>
            </a:lvl1pPr>
          </a:lstStyle>
          <a:p>
            <a:r>
              <a:t>Title Text</a:t>
            </a:r>
          </a:p>
        </p:txBody>
      </p:sp>
      <p:sp>
        <p:nvSpPr>
          <p:cNvPr id="381" name="Body Level One…"/>
          <p:cNvSpPr txBox="1">
            <a:spLocks noGrp="1"/>
          </p:cNvSpPr>
          <p:nvPr>
            <p:ph type="body" sz="quarter" idx="1"/>
          </p:nvPr>
        </p:nvSpPr>
        <p:spPr>
          <a:xfrm>
            <a:off x="1143000" y="3602038"/>
            <a:ext cx="6858000" cy="1655763"/>
          </a:xfrm>
          <a:prstGeom prst="rect">
            <a:avLst/>
          </a:prstGeom>
        </p:spPr>
        <p:txBody>
          <a:bodyPr lIns="45719" tIns="45719" rIns="45719" bIns="45719" anchor="t"/>
          <a:lstStyle>
            <a:lvl1pPr marL="0" indent="0" algn="ctr" defTabSz="685800">
              <a:lnSpc>
                <a:spcPct val="90000"/>
              </a:lnSpc>
              <a:spcBef>
                <a:spcPts val="750"/>
              </a:spcBef>
              <a:buSzTx/>
              <a:buNone/>
              <a:defRPr sz="1800">
                <a:solidFill>
                  <a:srgbClr val="000000"/>
                </a:solidFill>
                <a:latin typeface="Corbel"/>
                <a:ea typeface="Corbel"/>
                <a:cs typeface="Corbel"/>
                <a:sym typeface="Corbel"/>
              </a:defRPr>
            </a:lvl1pPr>
            <a:lvl2pPr marL="0" indent="342900" algn="ctr" defTabSz="685800">
              <a:lnSpc>
                <a:spcPct val="90000"/>
              </a:lnSpc>
              <a:spcBef>
                <a:spcPts val="750"/>
              </a:spcBef>
              <a:buSzTx/>
              <a:buNone/>
              <a:defRPr sz="1800">
                <a:solidFill>
                  <a:srgbClr val="000000"/>
                </a:solidFill>
                <a:latin typeface="Corbel"/>
                <a:ea typeface="Corbel"/>
                <a:cs typeface="Corbel"/>
                <a:sym typeface="Corbel"/>
              </a:defRPr>
            </a:lvl2pPr>
            <a:lvl3pPr marL="0" indent="685800" algn="ctr" defTabSz="685800">
              <a:lnSpc>
                <a:spcPct val="90000"/>
              </a:lnSpc>
              <a:spcBef>
                <a:spcPts val="750"/>
              </a:spcBef>
              <a:buSzTx/>
              <a:buNone/>
              <a:defRPr sz="1800">
                <a:solidFill>
                  <a:srgbClr val="000000"/>
                </a:solidFill>
                <a:latin typeface="Corbel"/>
                <a:ea typeface="Corbel"/>
                <a:cs typeface="Corbel"/>
                <a:sym typeface="Corbel"/>
              </a:defRPr>
            </a:lvl3pPr>
            <a:lvl4pPr marL="0" indent="1028700" algn="ctr" defTabSz="685800">
              <a:lnSpc>
                <a:spcPct val="90000"/>
              </a:lnSpc>
              <a:spcBef>
                <a:spcPts val="750"/>
              </a:spcBef>
              <a:buSzTx/>
              <a:buNone/>
              <a:defRPr sz="1800">
                <a:solidFill>
                  <a:srgbClr val="000000"/>
                </a:solidFill>
                <a:latin typeface="Corbel"/>
                <a:ea typeface="Corbel"/>
                <a:cs typeface="Corbel"/>
                <a:sym typeface="Corbel"/>
              </a:defRPr>
            </a:lvl4pPr>
            <a:lvl5pPr marL="0" indent="1371600" algn="ctr" defTabSz="685800">
              <a:lnSpc>
                <a:spcPct val="90000"/>
              </a:lnSpc>
              <a:spcBef>
                <a:spcPts val="750"/>
              </a:spcBef>
              <a:buSzTx/>
              <a:buNone/>
              <a:defRPr sz="18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5457356"/>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89"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390" name="Body Level One…"/>
          <p:cNvSpPr txBox="1">
            <a:spLocks noGrp="1"/>
          </p:cNvSpPr>
          <p:nvPr>
            <p:ph type="body" idx="1"/>
          </p:nvPr>
        </p:nvSpPr>
        <p:spPr>
          <a:xfrm>
            <a:off x="628650" y="1280160"/>
            <a:ext cx="7886700" cy="5130801"/>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2241328"/>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623888" y="1709738"/>
            <a:ext cx="7886700" cy="2852738"/>
          </a:xfrm>
          <a:prstGeom prst="rect">
            <a:avLst/>
          </a:prstGeom>
        </p:spPr>
        <p:txBody>
          <a:bodyPr lIns="45719" tIns="45719" rIns="45719" bIns="45719" anchor="b"/>
          <a:lstStyle>
            <a:lvl1pPr defTabSz="685800">
              <a:lnSpc>
                <a:spcPct val="90000"/>
              </a:lnSpc>
              <a:defRPr sz="4500" b="0">
                <a:solidFill>
                  <a:srgbClr val="000000"/>
                </a:solidFill>
                <a:latin typeface="Corbel"/>
                <a:ea typeface="Corbel"/>
                <a:cs typeface="Corbel"/>
                <a:sym typeface="Corbel"/>
              </a:defRPr>
            </a:lvl1pPr>
          </a:lstStyle>
          <a:p>
            <a:r>
              <a:t>Title Text</a:t>
            </a:r>
          </a:p>
        </p:txBody>
      </p:sp>
      <p:sp>
        <p:nvSpPr>
          <p:cNvPr id="399"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685800">
              <a:lnSpc>
                <a:spcPct val="90000"/>
              </a:lnSpc>
              <a:spcBef>
                <a:spcPts val="750"/>
              </a:spcBef>
              <a:buSzTx/>
              <a:buNone/>
              <a:defRPr sz="1800">
                <a:solidFill>
                  <a:srgbClr val="888888"/>
                </a:solidFill>
                <a:latin typeface="Corbel"/>
                <a:ea typeface="Corbel"/>
                <a:cs typeface="Corbel"/>
                <a:sym typeface="Corbel"/>
              </a:defRPr>
            </a:lvl1pPr>
            <a:lvl2pPr marL="0" indent="342900" defTabSz="685800">
              <a:lnSpc>
                <a:spcPct val="90000"/>
              </a:lnSpc>
              <a:spcBef>
                <a:spcPts val="750"/>
              </a:spcBef>
              <a:buSzTx/>
              <a:buNone/>
              <a:defRPr sz="1800">
                <a:solidFill>
                  <a:srgbClr val="888888"/>
                </a:solidFill>
                <a:latin typeface="Corbel"/>
                <a:ea typeface="Corbel"/>
                <a:cs typeface="Corbel"/>
                <a:sym typeface="Corbel"/>
              </a:defRPr>
            </a:lvl2pPr>
            <a:lvl3pPr marL="0" indent="685800" defTabSz="685800">
              <a:lnSpc>
                <a:spcPct val="90000"/>
              </a:lnSpc>
              <a:spcBef>
                <a:spcPts val="750"/>
              </a:spcBef>
              <a:buSzTx/>
              <a:buNone/>
              <a:defRPr sz="1800">
                <a:solidFill>
                  <a:srgbClr val="888888"/>
                </a:solidFill>
                <a:latin typeface="Corbel"/>
                <a:ea typeface="Corbel"/>
                <a:cs typeface="Corbel"/>
                <a:sym typeface="Corbel"/>
              </a:defRPr>
            </a:lvl3pPr>
            <a:lvl4pPr marL="0" indent="1028700" defTabSz="685800">
              <a:lnSpc>
                <a:spcPct val="90000"/>
              </a:lnSpc>
              <a:spcBef>
                <a:spcPts val="750"/>
              </a:spcBef>
              <a:buSzTx/>
              <a:buNone/>
              <a:defRPr sz="1800">
                <a:solidFill>
                  <a:srgbClr val="888888"/>
                </a:solidFill>
                <a:latin typeface="Corbel"/>
                <a:ea typeface="Corbel"/>
                <a:cs typeface="Corbel"/>
                <a:sym typeface="Corbel"/>
              </a:defRPr>
            </a:lvl4pPr>
            <a:lvl5pPr marL="0" indent="1371600" defTabSz="685800">
              <a:lnSpc>
                <a:spcPct val="90000"/>
              </a:lnSpc>
              <a:spcBef>
                <a:spcPts val="750"/>
              </a:spcBef>
              <a:buSzTx/>
              <a:buNone/>
              <a:defRPr sz="1800">
                <a:solidFill>
                  <a:srgbClr val="888888"/>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1862672"/>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407"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08" name="Body Level One…"/>
          <p:cNvSpPr txBox="1">
            <a:spLocks noGrp="1"/>
          </p:cNvSpPr>
          <p:nvPr>
            <p:ph type="body" sz="half" idx="1"/>
          </p:nvPr>
        </p:nvSpPr>
        <p:spPr>
          <a:xfrm>
            <a:off x="628650" y="1825625"/>
            <a:ext cx="3886200" cy="4351338"/>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8602887"/>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FFFFF"/>
        </a:solidFill>
        <a:effectLst/>
      </p:bgPr>
    </p:bg>
    <p:spTree>
      <p:nvGrpSpPr>
        <p:cNvPr id="1" name=""/>
        <p:cNvGrpSpPr/>
        <p:nvPr/>
      </p:nvGrpSpPr>
      <p:grpSpPr>
        <a:xfrm>
          <a:off x="0" y="0"/>
          <a:ext cx="0" cy="0"/>
          <a:chOff x="0" y="0"/>
          <a:chExt cx="0" cy="0"/>
        </a:xfrm>
      </p:grpSpPr>
      <p:sp>
        <p:nvSpPr>
          <p:cNvPr id="416"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2617735"/>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1865152"/>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tx">
  <p:cSld name="1_Solid Blue w/Photo">
    <p:spTree>
      <p:nvGrpSpPr>
        <p:cNvPr id="1" name=""/>
        <p:cNvGrpSpPr/>
        <p:nvPr/>
      </p:nvGrpSpPr>
      <p:grpSpPr>
        <a:xfrm>
          <a:off x="0" y="0"/>
          <a:ext cx="0" cy="0"/>
          <a:chOff x="0" y="0"/>
          <a:chExt cx="0" cy="0"/>
        </a:xfrm>
      </p:grpSpPr>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39804772"/>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tx">
  <p:cSld name="Header with Copy and Image">
    <p:bg>
      <p:bgPr>
        <a:solidFill>
          <a:srgbClr val="FFFFFF"/>
        </a:solidFill>
        <a:effectLst/>
      </p:bgPr>
    </p:bg>
    <p:spTree>
      <p:nvGrpSpPr>
        <p:cNvPr id="1" name=""/>
        <p:cNvGrpSpPr/>
        <p:nvPr/>
      </p:nvGrpSpPr>
      <p:grpSpPr>
        <a:xfrm>
          <a:off x="0" y="0"/>
          <a:ext cx="0" cy="0"/>
          <a:chOff x="0" y="0"/>
          <a:chExt cx="0" cy="0"/>
        </a:xfrm>
      </p:grpSpPr>
      <p:sp>
        <p:nvSpPr>
          <p:cNvPr id="438"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ts val="2025"/>
              </a:lnSpc>
              <a:spcBef>
                <a:spcPts val="900"/>
              </a:spcBef>
              <a:buSzTx/>
              <a:buNone/>
              <a:defRPr sz="1875">
                <a:solidFill>
                  <a:srgbClr val="323232"/>
                </a:solidFill>
                <a:latin typeface="Arial"/>
                <a:ea typeface="Arial"/>
                <a:cs typeface="Arial"/>
                <a:sym typeface="Arial"/>
              </a:defRPr>
            </a:lvl1pPr>
            <a:lvl2pPr marL="521494" indent="-178594" defTabSz="685800">
              <a:lnSpc>
                <a:spcPts val="2025"/>
              </a:lnSpc>
              <a:spcBef>
                <a:spcPts val="900"/>
              </a:spcBef>
              <a:buSzPct val="100000"/>
              <a:defRPr sz="1875">
                <a:solidFill>
                  <a:srgbClr val="323232"/>
                </a:solidFill>
                <a:latin typeface="Arial"/>
                <a:ea typeface="Arial"/>
                <a:cs typeface="Arial"/>
                <a:sym typeface="Arial"/>
              </a:defRPr>
            </a:lvl2pPr>
            <a:lvl3pPr marL="900113" indent="-214313" defTabSz="685800">
              <a:lnSpc>
                <a:spcPts val="2025"/>
              </a:lnSpc>
              <a:spcBef>
                <a:spcPts val="900"/>
              </a:spcBef>
              <a:buSzPct val="100000"/>
              <a:defRPr sz="1875">
                <a:solidFill>
                  <a:srgbClr val="323232"/>
                </a:solidFill>
                <a:latin typeface="Arial"/>
                <a:ea typeface="Arial"/>
                <a:cs typeface="Arial"/>
                <a:sym typeface="Arial"/>
              </a:defRPr>
            </a:lvl3pPr>
            <a:lvl4pPr marL="1266825" indent="-238125" defTabSz="685800">
              <a:lnSpc>
                <a:spcPts val="2025"/>
              </a:lnSpc>
              <a:spcBef>
                <a:spcPts val="900"/>
              </a:spcBef>
              <a:buSzPct val="100000"/>
              <a:defRPr sz="1875">
                <a:solidFill>
                  <a:srgbClr val="323232"/>
                </a:solidFill>
                <a:latin typeface="Arial"/>
                <a:ea typeface="Arial"/>
                <a:cs typeface="Arial"/>
                <a:sym typeface="Arial"/>
              </a:defRPr>
            </a:lvl4pPr>
            <a:lvl5pPr marL="1609725" indent="-238125" defTabSz="685800">
              <a:lnSpc>
                <a:spcPts val="2025"/>
              </a:lnSpc>
              <a:spcBef>
                <a:spcPts val="900"/>
              </a:spcBef>
              <a:buSzPct val="100000"/>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9"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440"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6000">
                <a:solidFill>
                  <a:srgbClr val="5498E4"/>
                </a:solidFill>
                <a:latin typeface="Arial"/>
                <a:cs typeface="Arial"/>
                <a:sym typeface="Arial"/>
              </a:defRPr>
            </a:lvl1pPr>
          </a:lstStyle>
          <a:p>
            <a:pPr marL="0" indent="0" defTabSz="1828800">
              <a:lnSpc>
                <a:spcPct val="90000"/>
              </a:lnSpc>
              <a:spcBef>
                <a:spcPts val="2000"/>
              </a:spcBef>
              <a:buSzTx/>
              <a:buNone/>
              <a:defRPr sz="6000">
                <a:solidFill>
                  <a:srgbClr val="5498E4"/>
                </a:solidFill>
                <a:latin typeface="Arial"/>
                <a:ea typeface="Arial"/>
                <a:cs typeface="Arial"/>
                <a:sym typeface="Arial"/>
              </a:defRPr>
            </a:pPr>
            <a:endParaRPr/>
          </a:p>
        </p:txBody>
      </p:sp>
      <p:sp>
        <p:nvSpPr>
          <p:cNvPr id="44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2163701"/>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1_Divider 2">
    <p:bg>
      <p:bgPr>
        <a:solidFill>
          <a:srgbClr val="FFFFFF"/>
        </a:solidFill>
        <a:effectLst/>
      </p:bgPr>
    </p:bg>
    <p:spTree>
      <p:nvGrpSpPr>
        <p:cNvPr id="1" name=""/>
        <p:cNvGrpSpPr/>
        <p:nvPr/>
      </p:nvGrpSpPr>
      <p:grpSpPr>
        <a:xfrm>
          <a:off x="0" y="0"/>
          <a:ext cx="0" cy="0"/>
          <a:chOff x="0" y="0"/>
          <a:chExt cx="0" cy="0"/>
        </a:xfrm>
      </p:grpSpPr>
      <p:grpSp>
        <p:nvGrpSpPr>
          <p:cNvPr id="578" name="Group 134"/>
          <p:cNvGrpSpPr/>
          <p:nvPr/>
        </p:nvGrpSpPr>
        <p:grpSpPr>
          <a:xfrm>
            <a:off x="-239799" y="-63500"/>
            <a:ext cx="9905740" cy="7526487"/>
            <a:chOff x="0" y="0"/>
            <a:chExt cx="26415305" cy="15052972"/>
          </a:xfrm>
        </p:grpSpPr>
        <p:pic>
          <p:nvPicPr>
            <p:cNvPr id="576"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577"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579"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580"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1"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582"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1394056353"/>
      </p:ext>
    </p:extLst>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448" name="Body Level One…"/>
          <p:cNvSpPr txBox="1">
            <a:spLocks noGrp="1"/>
          </p:cNvSpPr>
          <p:nvPr>
            <p:ph type="body" sz="quarter" idx="1"/>
          </p:nvPr>
        </p:nvSpPr>
        <p:spPr>
          <a:xfrm>
            <a:off x="2848717" y="2892426"/>
            <a:ext cx="3506489" cy="974114"/>
          </a:xfrm>
          <a:prstGeom prst="rect">
            <a:avLst/>
          </a:prstGeom>
        </p:spPr>
        <p:txBody>
          <a:bodyPr lIns="45719" tIns="45719" rIns="45719" bIns="45719" anchor="t"/>
          <a:lstStyle>
            <a:lvl1pPr marL="0" indent="0" defTabSz="685800">
              <a:lnSpc>
                <a:spcPct val="90000"/>
              </a:lnSpc>
              <a:spcBef>
                <a:spcPts val="0"/>
              </a:spcBef>
              <a:buSzTx/>
              <a:buNone/>
              <a:defRPr sz="5025" b="1">
                <a:solidFill>
                  <a:srgbClr val="0F3659"/>
                </a:solidFill>
                <a:latin typeface="+mn-lt"/>
                <a:ea typeface="+mn-ea"/>
                <a:cs typeface="+mn-cs"/>
                <a:sym typeface="Helvetica"/>
              </a:defRPr>
            </a:lvl1pPr>
            <a:lvl2pPr marL="821531" indent="-478631" defTabSz="685800">
              <a:lnSpc>
                <a:spcPct val="90000"/>
              </a:lnSpc>
              <a:spcBef>
                <a:spcPts val="0"/>
              </a:spcBef>
              <a:buSzPct val="100000"/>
              <a:defRPr sz="5025" b="1">
                <a:solidFill>
                  <a:srgbClr val="0F3659"/>
                </a:solidFill>
                <a:latin typeface="+mn-lt"/>
                <a:ea typeface="+mn-ea"/>
                <a:cs typeface="+mn-cs"/>
                <a:sym typeface="Helvetica"/>
              </a:defRPr>
            </a:lvl2pPr>
            <a:lvl3pPr marL="1260158" indent="-574358" defTabSz="685800">
              <a:lnSpc>
                <a:spcPct val="90000"/>
              </a:lnSpc>
              <a:spcBef>
                <a:spcPts val="0"/>
              </a:spcBef>
              <a:buSzPct val="100000"/>
              <a:defRPr sz="5025" b="1">
                <a:solidFill>
                  <a:srgbClr val="0F3659"/>
                </a:solidFill>
                <a:latin typeface="+mn-lt"/>
                <a:ea typeface="+mn-ea"/>
                <a:cs typeface="+mn-cs"/>
                <a:sym typeface="Helvetica"/>
              </a:defRPr>
            </a:lvl3pPr>
            <a:lvl4pPr marL="1666875" indent="-638175" defTabSz="685800">
              <a:lnSpc>
                <a:spcPct val="90000"/>
              </a:lnSpc>
              <a:spcBef>
                <a:spcPts val="0"/>
              </a:spcBef>
              <a:buSzPct val="100000"/>
              <a:defRPr sz="5025" b="1">
                <a:solidFill>
                  <a:srgbClr val="0F3659"/>
                </a:solidFill>
                <a:latin typeface="+mn-lt"/>
                <a:ea typeface="+mn-ea"/>
                <a:cs typeface="+mn-cs"/>
                <a:sym typeface="Helvetica"/>
              </a:defRPr>
            </a:lvl4pPr>
            <a:lvl5pPr marL="2009775" indent="-638175" defTabSz="685800">
              <a:lnSpc>
                <a:spcPct val="90000"/>
              </a:lnSpc>
              <a:spcBef>
                <a:spcPts val="0"/>
              </a:spcBef>
              <a:buSzPct val="100000"/>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9" name="Slide Number"/>
          <p:cNvSpPr txBox="1">
            <a:spLocks noGrp="1"/>
          </p:cNvSpPr>
          <p:nvPr>
            <p:ph type="sldNum" sz="quarter" idx="2"/>
          </p:nvPr>
        </p:nvSpPr>
        <p:spPr>
          <a:xfrm>
            <a:off x="4484637" y="6540500"/>
            <a:ext cx="308737" cy="300080"/>
          </a:xfrm>
          <a:prstGeom prst="rect">
            <a:avLst/>
          </a:prstGeom>
        </p:spPr>
        <p:txBody>
          <a:bodyPr lIns="45719" tIns="45719" rIns="45719" bIns="45719"/>
          <a:lstStyle>
            <a:lvl1pPr algn="l" defTabSz="685800">
              <a:defRPr sz="1350">
                <a:solidFill>
                  <a:srgbClr val="000000"/>
                </a:solidFill>
                <a:latin typeface="Corbel"/>
                <a:ea typeface="Corbel"/>
                <a:cs typeface="Corbel"/>
                <a:sym typeface="Corbel"/>
              </a:defRPr>
            </a:lvl1pPr>
          </a:lstStyle>
          <a:p>
            <a:fld id="{86CB4B4D-7CA3-9044-876B-883B54F8677D}" type="slidenum">
              <a:t>‹#›</a:t>
            </a:fld>
            <a:endParaRPr/>
          </a:p>
        </p:txBody>
      </p:sp>
    </p:spTree>
    <p:extLst>
      <p:ext uri="{BB962C8B-B14F-4D97-AF65-F5344CB8AC3E}">
        <p14:creationId xmlns:p14="http://schemas.microsoft.com/office/powerpoint/2010/main" val="2297090059"/>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tx">
  <p:cSld name="1_Title Slide 1">
    <p:bg>
      <p:bgPr>
        <a:solidFill>
          <a:srgbClr val="FFFFFF"/>
        </a:solidFill>
        <a:effectLst/>
      </p:bgPr>
    </p:bg>
    <p:spTree>
      <p:nvGrpSpPr>
        <p:cNvPr id="1" name=""/>
        <p:cNvGrpSpPr/>
        <p:nvPr/>
      </p:nvGrpSpPr>
      <p:grpSpPr>
        <a:xfrm>
          <a:off x="0" y="0"/>
          <a:ext cx="0" cy="0"/>
          <a:chOff x="0" y="0"/>
          <a:chExt cx="0" cy="0"/>
        </a:xfrm>
      </p:grpSpPr>
      <p:pic>
        <p:nvPicPr>
          <p:cNvPr id="456"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457"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458"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459"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460"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461"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462"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463"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464"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465"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466"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467"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468"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469"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470"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471"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472"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473"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474"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475"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476"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477"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478"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479"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480"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4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33539235"/>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tx">
  <p:cSld name="1_Title Slide 2">
    <p:bg>
      <p:bgPr>
        <a:solidFill>
          <a:srgbClr val="FFFFFF"/>
        </a:solidFill>
        <a:effectLst/>
      </p:bgPr>
    </p:bg>
    <p:spTree>
      <p:nvGrpSpPr>
        <p:cNvPr id="1" name=""/>
        <p:cNvGrpSpPr/>
        <p:nvPr/>
      </p:nvGrpSpPr>
      <p:grpSpPr>
        <a:xfrm>
          <a:off x="0" y="0"/>
          <a:ext cx="0" cy="0"/>
          <a:chOff x="0" y="0"/>
          <a:chExt cx="0" cy="0"/>
        </a:xfrm>
      </p:grpSpPr>
      <p:sp>
        <p:nvSpPr>
          <p:cNvPr id="488"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9"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90"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15777170"/>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tx">
  <p:cSld name="1_Title SLide 3">
    <p:bg>
      <p:bgPr>
        <a:solidFill>
          <a:srgbClr val="FFFFFF"/>
        </a:solidFill>
        <a:effectLst/>
      </p:bgPr>
    </p:bg>
    <p:spTree>
      <p:nvGrpSpPr>
        <p:cNvPr id="1" name=""/>
        <p:cNvGrpSpPr/>
        <p:nvPr/>
      </p:nvGrpSpPr>
      <p:grpSpPr>
        <a:xfrm>
          <a:off x="0" y="0"/>
          <a:ext cx="0" cy="0"/>
          <a:chOff x="0" y="0"/>
          <a:chExt cx="0" cy="0"/>
        </a:xfrm>
      </p:grpSpPr>
      <p:sp>
        <p:nvSpPr>
          <p:cNvPr id="498"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99"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0"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01"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0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85314371"/>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_Agenda 1">
    <p:bg>
      <p:bgPr>
        <a:solidFill>
          <a:srgbClr val="FFFFFF"/>
        </a:solidFill>
        <a:effectLst/>
      </p:bgPr>
    </p:bg>
    <p:spTree>
      <p:nvGrpSpPr>
        <p:cNvPr id="1" name=""/>
        <p:cNvGrpSpPr/>
        <p:nvPr/>
      </p:nvGrpSpPr>
      <p:grpSpPr>
        <a:xfrm>
          <a:off x="0" y="0"/>
          <a:ext cx="0" cy="0"/>
          <a:chOff x="0" y="0"/>
          <a:chExt cx="0" cy="0"/>
        </a:xfrm>
      </p:grpSpPr>
      <p:sp>
        <p:nvSpPr>
          <p:cNvPr id="509"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0"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1"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2"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3"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4"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5"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6"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7"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8"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9"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0"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1"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2"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3"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4"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5"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80475036"/>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1_Agenda 2">
    <p:bg>
      <p:bgPr>
        <a:solidFill>
          <a:srgbClr val="0F3659"/>
        </a:solidFill>
        <a:effectLst/>
      </p:bgPr>
    </p:bg>
    <p:spTree>
      <p:nvGrpSpPr>
        <p:cNvPr id="1" name=""/>
        <p:cNvGrpSpPr/>
        <p:nvPr/>
      </p:nvGrpSpPr>
      <p:grpSpPr>
        <a:xfrm>
          <a:off x="0" y="0"/>
          <a:ext cx="0" cy="0"/>
          <a:chOff x="0" y="0"/>
          <a:chExt cx="0" cy="0"/>
        </a:xfrm>
      </p:grpSpPr>
      <p:sp>
        <p:nvSpPr>
          <p:cNvPr id="533"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4"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5"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6"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7"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8"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9"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0"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1"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2"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3"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4"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5"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546"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7"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8"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9"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0"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1"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2"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3"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4"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5"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6"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7"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8"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3903263"/>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1_Divider 1">
    <p:bg>
      <p:bgPr>
        <a:solidFill>
          <a:srgbClr val="FFFFFF"/>
        </a:solidFill>
        <a:effectLst/>
      </p:bgPr>
    </p:bg>
    <p:spTree>
      <p:nvGrpSpPr>
        <p:cNvPr id="1" name=""/>
        <p:cNvGrpSpPr/>
        <p:nvPr/>
      </p:nvGrpSpPr>
      <p:grpSpPr>
        <a:xfrm>
          <a:off x="0" y="0"/>
          <a:ext cx="0" cy="0"/>
          <a:chOff x="0" y="0"/>
          <a:chExt cx="0" cy="0"/>
        </a:xfrm>
      </p:grpSpPr>
      <p:sp>
        <p:nvSpPr>
          <p:cNvPr id="565"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56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67"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568"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56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24255342"/>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tx">
  <p:cSld name="1_Divider 2">
    <p:bg>
      <p:bgPr>
        <a:solidFill>
          <a:srgbClr val="FFFFFF"/>
        </a:solidFill>
        <a:effectLst/>
      </p:bgPr>
    </p:bg>
    <p:spTree>
      <p:nvGrpSpPr>
        <p:cNvPr id="1" name=""/>
        <p:cNvGrpSpPr/>
        <p:nvPr/>
      </p:nvGrpSpPr>
      <p:grpSpPr>
        <a:xfrm>
          <a:off x="0" y="0"/>
          <a:ext cx="0" cy="0"/>
          <a:chOff x="0" y="0"/>
          <a:chExt cx="0" cy="0"/>
        </a:xfrm>
      </p:grpSpPr>
      <p:grpSp>
        <p:nvGrpSpPr>
          <p:cNvPr id="578" name="Group 134"/>
          <p:cNvGrpSpPr/>
          <p:nvPr/>
        </p:nvGrpSpPr>
        <p:grpSpPr>
          <a:xfrm>
            <a:off x="-239799" y="-63500"/>
            <a:ext cx="9905740" cy="7526487"/>
            <a:chOff x="0" y="0"/>
            <a:chExt cx="26415305" cy="15052972"/>
          </a:xfrm>
        </p:grpSpPr>
        <p:pic>
          <p:nvPicPr>
            <p:cNvPr id="576"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577"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579"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580"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1"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582"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1634185232"/>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x">
  <p:cSld name="1_Divider 3">
    <p:bg>
      <p:bgPr>
        <a:solidFill>
          <a:srgbClr val="FFFFFF"/>
        </a:solidFill>
        <a:effectLst/>
      </p:bgPr>
    </p:bg>
    <p:spTree>
      <p:nvGrpSpPr>
        <p:cNvPr id="1" name=""/>
        <p:cNvGrpSpPr/>
        <p:nvPr/>
      </p:nvGrpSpPr>
      <p:grpSpPr>
        <a:xfrm>
          <a:off x="0" y="0"/>
          <a:ext cx="0" cy="0"/>
          <a:chOff x="0" y="0"/>
          <a:chExt cx="0" cy="0"/>
        </a:xfrm>
      </p:grpSpPr>
      <p:sp>
        <p:nvSpPr>
          <p:cNvPr id="589"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590"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591"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592"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593"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594"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89875429"/>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x">
  <p:cSld name="1_Divider 4">
    <p:bg>
      <p:bgPr>
        <a:solidFill>
          <a:srgbClr val="0F3659"/>
        </a:solidFill>
        <a:effectLst/>
      </p:bgPr>
    </p:bg>
    <p:spTree>
      <p:nvGrpSpPr>
        <p:cNvPr id="1" name=""/>
        <p:cNvGrpSpPr/>
        <p:nvPr/>
      </p:nvGrpSpPr>
      <p:grpSpPr>
        <a:xfrm>
          <a:off x="0" y="0"/>
          <a:ext cx="0" cy="0"/>
          <a:chOff x="0" y="0"/>
          <a:chExt cx="0" cy="0"/>
        </a:xfrm>
      </p:grpSpPr>
      <p:sp>
        <p:nvSpPr>
          <p:cNvPr id="601"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02"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7629034"/>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1_Divider 3">
    <p:bg>
      <p:bgPr>
        <a:solidFill>
          <a:srgbClr val="FFFFFF"/>
        </a:solidFill>
        <a:effectLst/>
      </p:bgPr>
    </p:bg>
    <p:spTree>
      <p:nvGrpSpPr>
        <p:cNvPr id="1" name=""/>
        <p:cNvGrpSpPr/>
        <p:nvPr/>
      </p:nvGrpSpPr>
      <p:grpSpPr>
        <a:xfrm>
          <a:off x="0" y="0"/>
          <a:ext cx="0" cy="0"/>
          <a:chOff x="0" y="0"/>
          <a:chExt cx="0" cy="0"/>
        </a:xfrm>
      </p:grpSpPr>
      <p:sp>
        <p:nvSpPr>
          <p:cNvPr id="589"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590"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591"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592"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593"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594"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78914340"/>
      </p:ext>
    </p:extLst>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609" name="Shape 167"/>
          <p:cNvSpPr/>
          <p:nvPr/>
        </p:nvSpPr>
        <p:spPr>
          <a:xfrm>
            <a:off x="-142875" y="-208112"/>
            <a:ext cx="2894893" cy="7274224"/>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10"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11" name="Shape 169"/>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2" name="Shape 170"/>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3" name="Shape 171"/>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4" name="Shape 172"/>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5" name="Shape 173"/>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6" name="Shape 174"/>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617"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6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36655274"/>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35" name="Shape 206"/>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64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45573246"/>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tx">
  <p:cSld name="1_Content Slide 3 copy">
    <p:bg>
      <p:bgPr>
        <a:solidFill>
          <a:srgbClr val="FFFFFF"/>
        </a:solidFill>
        <a:effectLst/>
      </p:bgPr>
    </p:bg>
    <p:spTree>
      <p:nvGrpSpPr>
        <p:cNvPr id="1" name=""/>
        <p:cNvGrpSpPr/>
        <p:nvPr/>
      </p:nvGrpSpPr>
      <p:grpSpPr>
        <a:xfrm>
          <a:off x="0" y="0"/>
          <a:ext cx="0" cy="0"/>
          <a:chOff x="0" y="0"/>
          <a:chExt cx="0" cy="0"/>
        </a:xfrm>
      </p:grpSpPr>
      <p:sp>
        <p:nvSpPr>
          <p:cNvPr id="64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50"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1"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2"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3"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4"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5"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56" name="Shape 227"/>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57"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58"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59"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0"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1"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2"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3"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4"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63006488"/>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type="tx">
  <p:cSld name="1_Content Slide 5">
    <p:bg>
      <p:bgPr>
        <a:solidFill>
          <a:srgbClr val="FFFFFF"/>
        </a:solidFill>
        <a:effectLst/>
      </p:bgPr>
    </p:bg>
    <p:spTree>
      <p:nvGrpSpPr>
        <p:cNvPr id="1" name=""/>
        <p:cNvGrpSpPr/>
        <p:nvPr/>
      </p:nvGrpSpPr>
      <p:grpSpPr>
        <a:xfrm>
          <a:off x="0" y="0"/>
          <a:ext cx="0" cy="0"/>
          <a:chOff x="0" y="0"/>
          <a:chExt cx="0" cy="0"/>
        </a:xfrm>
      </p:grpSpPr>
      <p:sp>
        <p:nvSpPr>
          <p:cNvPr id="67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7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4"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5"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6"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7"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8"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9"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8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6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99855537"/>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tx">
  <p:cSld name="1_Content Slide 6">
    <p:bg>
      <p:bgPr>
        <a:solidFill>
          <a:srgbClr val="FFFFFF"/>
        </a:solidFill>
        <a:effectLst/>
      </p:bgPr>
    </p:bg>
    <p:spTree>
      <p:nvGrpSpPr>
        <p:cNvPr id="1" name=""/>
        <p:cNvGrpSpPr/>
        <p:nvPr/>
      </p:nvGrpSpPr>
      <p:grpSpPr>
        <a:xfrm>
          <a:off x="0" y="0"/>
          <a:ext cx="0" cy="0"/>
          <a:chOff x="0" y="0"/>
          <a:chExt cx="0" cy="0"/>
        </a:xfrm>
      </p:grpSpPr>
      <p:sp>
        <p:nvSpPr>
          <p:cNvPr id="688"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89"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0"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1"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2"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3"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4"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695"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696"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697" name="Shape 281"/>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98"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699"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00" name="Shape 28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70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41136987"/>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1_Content Slide 7">
    <p:bg>
      <p:bgPr>
        <a:solidFill>
          <a:srgbClr val="FFFFFF"/>
        </a:solidFill>
        <a:effectLst/>
      </p:bgPr>
    </p:bg>
    <p:spTree>
      <p:nvGrpSpPr>
        <p:cNvPr id="1" name=""/>
        <p:cNvGrpSpPr/>
        <p:nvPr/>
      </p:nvGrpSpPr>
      <p:grpSpPr>
        <a:xfrm>
          <a:off x="0" y="0"/>
          <a:ext cx="0" cy="0"/>
          <a:chOff x="0" y="0"/>
          <a:chExt cx="0" cy="0"/>
        </a:xfrm>
      </p:grpSpPr>
      <p:sp>
        <p:nvSpPr>
          <p:cNvPr id="70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09"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0"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1"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2"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3"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4"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5"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6"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7"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8"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9"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20" name="Shape 304"/>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721" name="Shape 305"/>
          <p:cNvSpPr txBox="1"/>
          <p:nvPr/>
        </p:nvSpPr>
        <p:spPr>
          <a:xfrm>
            <a:off x="990473" y="1091811"/>
            <a:ext cx="55784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0BCFD8"/>
                </a:solidFill>
                <a:latin typeface="+mn-lt"/>
                <a:ea typeface="+mn-ea"/>
                <a:cs typeface="+mn-cs"/>
                <a:sym typeface="Helvetica"/>
              </a:defRPr>
            </a:lvl1pPr>
          </a:lstStyle>
          <a:p>
            <a:r>
              <a:rPr sz="675"/>
              <a:t>SLIDE TITLE</a:t>
            </a:r>
          </a:p>
        </p:txBody>
      </p:sp>
      <p:sp>
        <p:nvSpPr>
          <p:cNvPr id="722" name="Shape 306"/>
          <p:cNvSpPr txBox="1"/>
          <p:nvPr/>
        </p:nvSpPr>
        <p:spPr>
          <a:xfrm>
            <a:off x="990473" y="14296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72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0699504"/>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Content Slide 8">
    <p:bg>
      <p:bgPr>
        <a:solidFill>
          <a:srgbClr val="FFFFFF"/>
        </a:solidFill>
        <a:effectLst/>
      </p:bgPr>
    </p:bg>
    <p:spTree>
      <p:nvGrpSpPr>
        <p:cNvPr id="1" name=""/>
        <p:cNvGrpSpPr/>
        <p:nvPr/>
      </p:nvGrpSpPr>
      <p:grpSpPr>
        <a:xfrm>
          <a:off x="0" y="0"/>
          <a:ext cx="0" cy="0"/>
          <a:chOff x="0" y="0"/>
          <a:chExt cx="0" cy="0"/>
        </a:xfrm>
      </p:grpSpPr>
      <p:sp>
        <p:nvSpPr>
          <p:cNvPr id="730"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31" name="Shape 315"/>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32" name="Shape 316"/>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733" name="Shape 317"/>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34"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01758041"/>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1_Content Slide 9">
    <p:bg>
      <p:bgPr>
        <a:solidFill>
          <a:srgbClr val="FFFFFF"/>
        </a:solidFill>
        <a:effectLst/>
      </p:bgPr>
    </p:bg>
    <p:spTree>
      <p:nvGrpSpPr>
        <p:cNvPr id="1" name=""/>
        <p:cNvGrpSpPr/>
        <p:nvPr/>
      </p:nvGrpSpPr>
      <p:grpSpPr>
        <a:xfrm>
          <a:off x="0" y="0"/>
          <a:ext cx="0" cy="0"/>
          <a:chOff x="0" y="0"/>
          <a:chExt cx="0" cy="0"/>
        </a:xfrm>
      </p:grpSpPr>
      <p:sp>
        <p:nvSpPr>
          <p:cNvPr id="74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42"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3"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744"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5"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74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2612116"/>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x">
  <p:cSld name="1_Specialty Slide 2">
    <p:bg>
      <p:bgPr>
        <a:solidFill>
          <a:srgbClr val="FFFFFF"/>
        </a:solidFill>
        <a:effectLst/>
      </p:bgPr>
    </p:bg>
    <p:spTree>
      <p:nvGrpSpPr>
        <p:cNvPr id="1" name=""/>
        <p:cNvGrpSpPr/>
        <p:nvPr/>
      </p:nvGrpSpPr>
      <p:grpSpPr>
        <a:xfrm>
          <a:off x="0" y="0"/>
          <a:ext cx="0" cy="0"/>
          <a:chOff x="0" y="0"/>
          <a:chExt cx="0" cy="0"/>
        </a:xfrm>
      </p:grpSpPr>
      <p:sp>
        <p:nvSpPr>
          <p:cNvPr id="753"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754"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5"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756"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757"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7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75511775"/>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x">
  <p:cSld name="1_Meet the Team">
    <p:bg>
      <p:bgPr>
        <a:solidFill>
          <a:srgbClr val="0F3659"/>
        </a:solidFill>
        <a:effectLst/>
      </p:bgPr>
    </p:bg>
    <p:spTree>
      <p:nvGrpSpPr>
        <p:cNvPr id="1" name=""/>
        <p:cNvGrpSpPr/>
        <p:nvPr/>
      </p:nvGrpSpPr>
      <p:grpSpPr>
        <a:xfrm>
          <a:off x="0" y="0"/>
          <a:ext cx="0" cy="0"/>
          <a:chOff x="0" y="0"/>
          <a:chExt cx="0" cy="0"/>
        </a:xfrm>
      </p:grpSpPr>
      <p:sp>
        <p:nvSpPr>
          <p:cNvPr id="765"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6"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67"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68"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769"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0"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1"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772"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3"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4"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775"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6"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7"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778"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9"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0"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781"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2"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3"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784"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5"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6"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787"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8"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9"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790"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7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2288569"/>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1_Divider 4">
    <p:bg>
      <p:bgPr>
        <a:solidFill>
          <a:srgbClr val="0F3659"/>
        </a:solidFill>
        <a:effectLst/>
      </p:bgPr>
    </p:bg>
    <p:spTree>
      <p:nvGrpSpPr>
        <p:cNvPr id="1" name=""/>
        <p:cNvGrpSpPr/>
        <p:nvPr/>
      </p:nvGrpSpPr>
      <p:grpSpPr>
        <a:xfrm>
          <a:off x="0" y="0"/>
          <a:ext cx="0" cy="0"/>
          <a:chOff x="0" y="0"/>
          <a:chExt cx="0" cy="0"/>
        </a:xfrm>
      </p:grpSpPr>
      <p:sp>
        <p:nvSpPr>
          <p:cNvPr id="601"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02"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5157944"/>
      </p:ext>
    </p:extLst>
  </p:cSld>
  <p:clrMapOvr>
    <a:masterClrMapping/>
  </p:clrMapOvr>
  <p:transition spd="med"/>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type="tx">
  <p:cSld name="1_ Thank You 1">
    <p:bg>
      <p:bgPr>
        <a:solidFill>
          <a:srgbClr val="0BCFD8"/>
        </a:solidFill>
        <a:effectLst/>
      </p:bgPr>
    </p:bg>
    <p:spTree>
      <p:nvGrpSpPr>
        <p:cNvPr id="1" name=""/>
        <p:cNvGrpSpPr/>
        <p:nvPr/>
      </p:nvGrpSpPr>
      <p:grpSpPr>
        <a:xfrm>
          <a:off x="0" y="0"/>
          <a:ext cx="0" cy="0"/>
          <a:chOff x="0" y="0"/>
          <a:chExt cx="0" cy="0"/>
        </a:xfrm>
      </p:grpSpPr>
      <p:sp>
        <p:nvSpPr>
          <p:cNvPr id="79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99"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53979292"/>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type="tx">
  <p:cSld name="1_ Thank You 3">
    <p:bg>
      <p:bgPr>
        <a:solidFill>
          <a:srgbClr val="FFFFFF"/>
        </a:solidFill>
        <a:effectLst/>
      </p:bgPr>
    </p:bg>
    <p:spTree>
      <p:nvGrpSpPr>
        <p:cNvPr id="1" name=""/>
        <p:cNvGrpSpPr/>
        <p:nvPr/>
      </p:nvGrpSpPr>
      <p:grpSpPr>
        <a:xfrm>
          <a:off x="0" y="0"/>
          <a:ext cx="0" cy="0"/>
          <a:chOff x="0" y="0"/>
          <a:chExt cx="0" cy="0"/>
        </a:xfrm>
      </p:grpSpPr>
      <p:sp>
        <p:nvSpPr>
          <p:cNvPr id="80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7"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13050207"/>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type="tx">
  <p:cSld name="2_ Thank You 4">
    <p:bg>
      <p:bgPr>
        <a:solidFill>
          <a:srgbClr val="FFFFFF"/>
        </a:solidFill>
        <a:effectLst/>
      </p:bgPr>
    </p:bg>
    <p:spTree>
      <p:nvGrpSpPr>
        <p:cNvPr id="1" name=""/>
        <p:cNvGrpSpPr/>
        <p:nvPr/>
      </p:nvGrpSpPr>
      <p:grpSpPr>
        <a:xfrm>
          <a:off x="0" y="0"/>
          <a:ext cx="0" cy="0"/>
          <a:chOff x="0" y="0"/>
          <a:chExt cx="0" cy="0"/>
        </a:xfrm>
      </p:grpSpPr>
      <p:sp>
        <p:nvSpPr>
          <p:cNvPr id="814"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40637430"/>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type="tx">
  <p:cSld name="Template Holder">
    <p:bg>
      <p:bgPr>
        <a:solidFill>
          <a:srgbClr val="FFFFFF"/>
        </a:solidFill>
        <a:effectLst/>
      </p:bgPr>
    </p:bg>
    <p:spTree>
      <p:nvGrpSpPr>
        <p:cNvPr id="1" name=""/>
        <p:cNvGrpSpPr/>
        <p:nvPr/>
      </p:nvGrpSpPr>
      <p:grpSpPr>
        <a:xfrm>
          <a:off x="0" y="0"/>
          <a:ext cx="0" cy="0"/>
          <a:chOff x="0" y="0"/>
          <a:chExt cx="0" cy="0"/>
        </a:xfrm>
      </p:grpSpPr>
      <p:sp>
        <p:nvSpPr>
          <p:cNvPr id="822" name="Title Text"/>
          <p:cNvSpPr txBox="1">
            <a:spLocks noGrp="1"/>
          </p:cNvSpPr>
          <p:nvPr>
            <p:ph type="title"/>
          </p:nvPr>
        </p:nvSpPr>
        <p:spPr>
          <a:xfrm>
            <a:off x="3450673" y="2857500"/>
            <a:ext cx="2242655" cy="1143000"/>
          </a:xfrm>
          <a:prstGeom prst="rect">
            <a:avLst/>
          </a:prstGeom>
        </p:spPr>
        <p:txBody>
          <a:bodyPr/>
          <a:lstStyle>
            <a:lvl1pPr algn="ctr">
              <a:defRPr>
                <a:solidFill>
                  <a:srgbClr val="0BCFD8"/>
                </a:solidFill>
              </a:defRPr>
            </a:lvl1pPr>
          </a:lstStyle>
          <a:p>
            <a:r>
              <a:t>Title Text</a:t>
            </a:r>
          </a:p>
        </p:txBody>
      </p:sp>
      <p:sp>
        <p:nvSpPr>
          <p:cNvPr id="823"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28974266"/>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tx">
  <p:cSld name="2_Blank">
    <p:bg>
      <p:bgPr>
        <a:solidFill>
          <a:srgbClr val="FFFFFF"/>
        </a:solidFill>
        <a:effectLst/>
      </p:bgPr>
    </p:bg>
    <p:spTree>
      <p:nvGrpSpPr>
        <p:cNvPr id="1" name=""/>
        <p:cNvGrpSpPr/>
        <p:nvPr/>
      </p:nvGrpSpPr>
      <p:grpSpPr>
        <a:xfrm>
          <a:off x="0" y="0"/>
          <a:ext cx="0" cy="0"/>
          <a:chOff x="0" y="0"/>
          <a:chExt cx="0" cy="0"/>
        </a:xfrm>
      </p:grpSpPr>
      <p:sp>
        <p:nvSpPr>
          <p:cNvPr id="830"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37428412"/>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2_Solid Blue w/Photo">
    <p:spTree>
      <p:nvGrpSpPr>
        <p:cNvPr id="1" name=""/>
        <p:cNvGrpSpPr/>
        <p:nvPr/>
      </p:nvGrpSpPr>
      <p:grpSpPr>
        <a:xfrm>
          <a:off x="0" y="0"/>
          <a:ext cx="0" cy="0"/>
          <a:chOff x="0" y="0"/>
          <a:chExt cx="0" cy="0"/>
        </a:xfrm>
      </p:grpSpPr>
      <p:sp>
        <p:nvSpPr>
          <p:cNvPr id="8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4666462"/>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84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4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75587834"/>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5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90642922"/>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FFFFFF"/>
        </a:solidFill>
        <a:effectLst/>
      </p:bgPr>
    </p:bg>
    <p:spTree>
      <p:nvGrpSpPr>
        <p:cNvPr id="1" name=""/>
        <p:cNvGrpSpPr/>
        <p:nvPr/>
      </p:nvGrpSpPr>
      <p:grpSpPr>
        <a:xfrm>
          <a:off x="0" y="0"/>
          <a:ext cx="0" cy="0"/>
          <a:chOff x="0" y="0"/>
          <a:chExt cx="0" cy="0"/>
        </a:xfrm>
      </p:grpSpPr>
      <p:sp>
        <p:nvSpPr>
          <p:cNvPr id="861"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862"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863"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07382674"/>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3532310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609" name="Shape 167"/>
          <p:cNvSpPr/>
          <p:nvPr/>
        </p:nvSpPr>
        <p:spPr>
          <a:xfrm>
            <a:off x="-142875" y="-208112"/>
            <a:ext cx="2894893" cy="7274224"/>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10"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11" name="Shape 169"/>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2" name="Shape 170"/>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3" name="Shape 171"/>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4" name="Shape 172"/>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5" name="Shape 173"/>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6" name="Shape 174"/>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617"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6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74465544"/>
      </p:ext>
    </p:extLst>
  </p:cSld>
  <p:clrMapOvr>
    <a:masterClrMapping/>
  </p:clrMapOvr>
  <p:transition spd="med"/>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879"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880"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81"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88578408"/>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889"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20471899"/>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FFF"/>
        </a:solidFill>
        <a:effectLst/>
      </p:bgPr>
    </p:bg>
    <p:spTree>
      <p:nvGrpSpPr>
        <p:cNvPr id="1" name=""/>
        <p:cNvGrpSpPr/>
        <p:nvPr/>
      </p:nvGrpSpPr>
      <p:grpSpPr>
        <a:xfrm>
          <a:off x="0" y="0"/>
          <a:ext cx="0" cy="0"/>
          <a:chOff x="0" y="0"/>
          <a:chExt cx="0" cy="0"/>
        </a:xfrm>
      </p:grpSpPr>
      <p:sp>
        <p:nvSpPr>
          <p:cNvPr id="897"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898"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899"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9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17250055"/>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FFFF"/>
        </a:solidFill>
        <a:effectLst/>
      </p:bgPr>
    </p:bg>
    <p:spTree>
      <p:nvGrpSpPr>
        <p:cNvPr id="1" name=""/>
        <p:cNvGrpSpPr/>
        <p:nvPr/>
      </p:nvGrpSpPr>
      <p:grpSpPr>
        <a:xfrm>
          <a:off x="0" y="0"/>
          <a:ext cx="0" cy="0"/>
          <a:chOff x="0" y="0"/>
          <a:chExt cx="0" cy="0"/>
        </a:xfrm>
      </p:grpSpPr>
      <p:sp>
        <p:nvSpPr>
          <p:cNvPr id="907"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8"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909"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28400465"/>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FFF"/>
        </a:solidFill>
        <a:effectLst/>
      </p:bgPr>
    </p:bg>
    <p:spTree>
      <p:nvGrpSpPr>
        <p:cNvPr id="1" name=""/>
        <p:cNvGrpSpPr/>
        <p:nvPr/>
      </p:nvGrpSpPr>
      <p:grpSpPr>
        <a:xfrm>
          <a:off x="0" y="0"/>
          <a:ext cx="0" cy="0"/>
          <a:chOff x="0" y="0"/>
          <a:chExt cx="0" cy="0"/>
        </a:xfrm>
      </p:grpSpPr>
      <p:sp>
        <p:nvSpPr>
          <p:cNvPr id="916"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917"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27110646"/>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92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35408673"/>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tx">
  <p:cSld name="TItle Page 2">
    <p:bg>
      <p:bgPr>
        <a:solidFill>
          <a:srgbClr val="FFFFFF"/>
        </a:solidFill>
        <a:effectLst/>
      </p:bgPr>
    </p:bg>
    <p:spTree>
      <p:nvGrpSpPr>
        <p:cNvPr id="1" name=""/>
        <p:cNvGrpSpPr/>
        <p:nvPr/>
      </p:nvGrpSpPr>
      <p:grpSpPr>
        <a:xfrm>
          <a:off x="0" y="0"/>
          <a:ext cx="0" cy="0"/>
          <a:chOff x="0" y="0"/>
          <a:chExt cx="0" cy="0"/>
        </a:xfrm>
      </p:grpSpPr>
      <p:sp>
        <p:nvSpPr>
          <p:cNvPr id="931"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932"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3"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934"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0621815"/>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x">
  <p:cSld name="2_Agenda 2">
    <p:bg>
      <p:bgPr>
        <a:solidFill>
          <a:srgbClr val="FFFFFF"/>
        </a:solidFill>
        <a:effectLst/>
      </p:bgPr>
    </p:bg>
    <p:spTree>
      <p:nvGrpSpPr>
        <p:cNvPr id="1" name=""/>
        <p:cNvGrpSpPr/>
        <p:nvPr/>
      </p:nvGrpSpPr>
      <p:grpSpPr>
        <a:xfrm>
          <a:off x="0" y="0"/>
          <a:ext cx="0" cy="0"/>
          <a:chOff x="0" y="0"/>
          <a:chExt cx="0" cy="0"/>
        </a:xfrm>
      </p:grpSpPr>
      <p:sp>
        <p:nvSpPr>
          <p:cNvPr id="941"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42"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3"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4"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5"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6"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7"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8"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9"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0"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1"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2"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3"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4"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5"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6"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7"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8"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959"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25883841"/>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x">
  <p:cSld name="Section Divider 1">
    <p:bg>
      <p:bgPr>
        <a:solidFill>
          <a:srgbClr val="FFFFFF"/>
        </a:solidFill>
        <a:effectLst/>
      </p:bgPr>
    </p:bg>
    <p:spTree>
      <p:nvGrpSpPr>
        <p:cNvPr id="1" name=""/>
        <p:cNvGrpSpPr/>
        <p:nvPr/>
      </p:nvGrpSpPr>
      <p:grpSpPr>
        <a:xfrm>
          <a:off x="0" y="0"/>
          <a:ext cx="0" cy="0"/>
          <a:chOff x="0" y="0"/>
          <a:chExt cx="0" cy="0"/>
        </a:xfrm>
      </p:grpSpPr>
      <p:sp>
        <p:nvSpPr>
          <p:cNvPr id="966"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967"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68"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969"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970"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971"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38217189"/>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x">
  <p:cSld name="Section Divider 2">
    <p:bg>
      <p:bgPr>
        <a:solidFill>
          <a:srgbClr val="FFFFFF"/>
        </a:solidFill>
        <a:effectLst/>
      </p:bgPr>
    </p:bg>
    <p:spTree>
      <p:nvGrpSpPr>
        <p:cNvPr id="1" name=""/>
        <p:cNvGrpSpPr/>
        <p:nvPr/>
      </p:nvGrpSpPr>
      <p:grpSpPr>
        <a:xfrm>
          <a:off x="0" y="0"/>
          <a:ext cx="0" cy="0"/>
          <a:chOff x="0" y="0"/>
          <a:chExt cx="0" cy="0"/>
        </a:xfrm>
      </p:grpSpPr>
      <p:sp>
        <p:nvSpPr>
          <p:cNvPr id="978"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79"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80"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981"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982"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83"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7412582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35" name="Shape 206"/>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64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46634491"/>
      </p:ext>
    </p:extLst>
  </p:cSld>
  <p:clrMapOvr>
    <a:masterClrMapping/>
  </p:clrMapOvr>
  <p:transition spd="med"/>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x">
  <p:cSld name="Section Divider 3">
    <p:bg>
      <p:bgPr>
        <a:solidFill>
          <a:srgbClr val="FFFFFF"/>
        </a:solidFill>
        <a:effectLst/>
      </p:bgPr>
    </p:bg>
    <p:spTree>
      <p:nvGrpSpPr>
        <p:cNvPr id="1" name=""/>
        <p:cNvGrpSpPr/>
        <p:nvPr/>
      </p:nvGrpSpPr>
      <p:grpSpPr>
        <a:xfrm>
          <a:off x="0" y="0"/>
          <a:ext cx="0" cy="0"/>
          <a:chOff x="0" y="0"/>
          <a:chExt cx="0" cy="0"/>
        </a:xfrm>
      </p:grpSpPr>
      <p:sp>
        <p:nvSpPr>
          <p:cNvPr id="990"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91"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92"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93"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94"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995"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25248909"/>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x">
  <p:cSld name="Section Divider 4">
    <p:bg>
      <p:bgPr>
        <a:solidFill>
          <a:srgbClr val="FFFFFF"/>
        </a:solidFill>
        <a:effectLst/>
      </p:bgPr>
    </p:bg>
    <p:spTree>
      <p:nvGrpSpPr>
        <p:cNvPr id="1" name=""/>
        <p:cNvGrpSpPr/>
        <p:nvPr/>
      </p:nvGrpSpPr>
      <p:grpSpPr>
        <a:xfrm>
          <a:off x="0" y="0"/>
          <a:ext cx="0" cy="0"/>
          <a:chOff x="0" y="0"/>
          <a:chExt cx="0" cy="0"/>
        </a:xfrm>
      </p:grpSpPr>
      <p:sp>
        <p:nvSpPr>
          <p:cNvPr id="1002"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003"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004"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005"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006"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007"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50362856"/>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tx">
  <p:cSld name="Content 3">
    <p:bg>
      <p:bgPr>
        <a:solidFill>
          <a:srgbClr val="FFFFFF"/>
        </a:solidFill>
        <a:effectLst/>
      </p:bgPr>
    </p:bg>
    <p:spTree>
      <p:nvGrpSpPr>
        <p:cNvPr id="1" name=""/>
        <p:cNvGrpSpPr/>
        <p:nvPr/>
      </p:nvGrpSpPr>
      <p:grpSpPr>
        <a:xfrm>
          <a:off x="0" y="0"/>
          <a:ext cx="0" cy="0"/>
          <a:chOff x="0" y="0"/>
          <a:chExt cx="0" cy="0"/>
        </a:xfrm>
      </p:grpSpPr>
      <p:sp>
        <p:nvSpPr>
          <p:cNvPr id="1014"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15"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16"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7"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18"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19"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0"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1"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2"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3"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24"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63744716"/>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tx">
  <p:cSld name="Content 4">
    <p:bg>
      <p:bgPr>
        <a:solidFill>
          <a:srgbClr val="FFFFFF"/>
        </a:solidFill>
        <a:effectLst/>
      </p:bgPr>
    </p:bg>
    <p:spTree>
      <p:nvGrpSpPr>
        <p:cNvPr id="1" name=""/>
        <p:cNvGrpSpPr/>
        <p:nvPr/>
      </p:nvGrpSpPr>
      <p:grpSpPr>
        <a:xfrm>
          <a:off x="0" y="0"/>
          <a:ext cx="0" cy="0"/>
          <a:chOff x="0" y="0"/>
          <a:chExt cx="0" cy="0"/>
        </a:xfrm>
      </p:grpSpPr>
      <p:sp>
        <p:nvSpPr>
          <p:cNvPr id="1031"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32"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33"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34"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35"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036"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68788721"/>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cSld name="Content 5">
    <p:bg>
      <p:bgPr>
        <a:solidFill>
          <a:srgbClr val="FFFFFF"/>
        </a:solidFill>
        <a:effectLst/>
      </p:bgPr>
    </p:bg>
    <p:spTree>
      <p:nvGrpSpPr>
        <p:cNvPr id="1" name=""/>
        <p:cNvGrpSpPr/>
        <p:nvPr/>
      </p:nvGrpSpPr>
      <p:grpSpPr>
        <a:xfrm>
          <a:off x="0" y="0"/>
          <a:ext cx="0" cy="0"/>
          <a:chOff x="0" y="0"/>
          <a:chExt cx="0" cy="0"/>
        </a:xfrm>
      </p:grpSpPr>
      <p:sp>
        <p:nvSpPr>
          <p:cNvPr id="10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44"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5"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6"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7"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8"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9"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050"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051"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052"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053"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4"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5"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6"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7"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8"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9"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60"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70774091"/>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x">
  <p:cSld name="Content 7">
    <p:bg>
      <p:bgPr>
        <a:solidFill>
          <a:srgbClr val="FFFFFF"/>
        </a:solidFill>
        <a:effectLst/>
      </p:bgPr>
    </p:bg>
    <p:spTree>
      <p:nvGrpSpPr>
        <p:cNvPr id="1" name=""/>
        <p:cNvGrpSpPr/>
        <p:nvPr/>
      </p:nvGrpSpPr>
      <p:grpSpPr>
        <a:xfrm>
          <a:off x="0" y="0"/>
          <a:ext cx="0" cy="0"/>
          <a:chOff x="0" y="0"/>
          <a:chExt cx="0" cy="0"/>
        </a:xfrm>
      </p:grpSpPr>
      <p:sp>
        <p:nvSpPr>
          <p:cNvPr id="1067"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68"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9"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0"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1"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2"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3"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4"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5"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6"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7"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78"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57463421"/>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x">
  <p:cSld name="Content 8">
    <p:bg>
      <p:bgPr>
        <a:solidFill>
          <a:srgbClr val="FFFFFF"/>
        </a:solidFill>
        <a:effectLst/>
      </p:bgPr>
    </p:bg>
    <p:spTree>
      <p:nvGrpSpPr>
        <p:cNvPr id="1" name=""/>
        <p:cNvGrpSpPr/>
        <p:nvPr/>
      </p:nvGrpSpPr>
      <p:grpSpPr>
        <a:xfrm>
          <a:off x="0" y="0"/>
          <a:ext cx="0" cy="0"/>
          <a:chOff x="0" y="0"/>
          <a:chExt cx="0" cy="0"/>
        </a:xfrm>
      </p:grpSpPr>
      <p:sp>
        <p:nvSpPr>
          <p:cNvPr id="1085"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86"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087"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88"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89"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0"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1"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2"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3"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9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56278469"/>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tx">
  <p:cSld name="Content 9">
    <p:bg>
      <p:bgPr>
        <a:solidFill>
          <a:srgbClr val="FFFFFF"/>
        </a:solidFill>
        <a:effectLst/>
      </p:bgPr>
    </p:bg>
    <p:spTree>
      <p:nvGrpSpPr>
        <p:cNvPr id="1" name=""/>
        <p:cNvGrpSpPr/>
        <p:nvPr/>
      </p:nvGrpSpPr>
      <p:grpSpPr>
        <a:xfrm>
          <a:off x="0" y="0"/>
          <a:ext cx="0" cy="0"/>
          <a:chOff x="0" y="0"/>
          <a:chExt cx="0" cy="0"/>
        </a:xfrm>
      </p:grpSpPr>
      <p:sp>
        <p:nvSpPr>
          <p:cNvPr id="110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02"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3"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4"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5"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6"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7"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108"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109"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110"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11"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12"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13"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5021640"/>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tx">
  <p:cSld name="Content 10">
    <p:bg>
      <p:bgPr>
        <a:solidFill>
          <a:srgbClr val="FFFFFF"/>
        </a:solidFill>
        <a:effectLst/>
      </p:bgPr>
    </p:bg>
    <p:spTree>
      <p:nvGrpSpPr>
        <p:cNvPr id="1" name=""/>
        <p:cNvGrpSpPr/>
        <p:nvPr/>
      </p:nvGrpSpPr>
      <p:grpSpPr>
        <a:xfrm>
          <a:off x="0" y="0"/>
          <a:ext cx="0" cy="0"/>
          <a:chOff x="0" y="0"/>
          <a:chExt cx="0" cy="0"/>
        </a:xfrm>
      </p:grpSpPr>
      <p:sp>
        <p:nvSpPr>
          <p:cNvPr id="1121"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22"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23"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4"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5"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6"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7"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8"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9"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0"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1"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2"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3"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4"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35"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36"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37"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74435426"/>
      </p:ext>
    </p:extLst>
  </p:cSld>
  <p:clrMapOvr>
    <a:masterClrMapping/>
  </p:clrMapOvr>
  <p:transition spd="med"/>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type="tx">
  <p:cSld name="Content 11">
    <p:bg>
      <p:bgPr>
        <a:solidFill>
          <a:srgbClr val="FFFFFF"/>
        </a:solidFill>
        <a:effectLst/>
      </p:bgPr>
    </p:bg>
    <p:spTree>
      <p:nvGrpSpPr>
        <p:cNvPr id="1" name=""/>
        <p:cNvGrpSpPr/>
        <p:nvPr/>
      </p:nvGrpSpPr>
      <p:grpSpPr>
        <a:xfrm>
          <a:off x="0" y="0"/>
          <a:ext cx="0" cy="0"/>
          <a:chOff x="0" y="0"/>
          <a:chExt cx="0" cy="0"/>
        </a:xfrm>
      </p:grpSpPr>
      <p:sp>
        <p:nvSpPr>
          <p:cNvPr id="1144"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45"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146"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147"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148"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149"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0620089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1">
    <p:bg>
      <p:bgPr>
        <a:solidFill>
          <a:srgbClr val="FFFFFF"/>
        </a:solidFill>
        <a:effectLst/>
      </p:bgPr>
    </p:bg>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13"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14"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15"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16"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17"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18"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19"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20"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21"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22"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23"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24"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25"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26"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27"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28"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29"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30"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31"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32"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33"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34"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35"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36"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3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1978168"/>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1_Content Slide 3 copy">
    <p:bg>
      <p:bgPr>
        <a:solidFill>
          <a:srgbClr val="FFFFFF"/>
        </a:solidFill>
        <a:effectLst/>
      </p:bgPr>
    </p:bg>
    <p:spTree>
      <p:nvGrpSpPr>
        <p:cNvPr id="1" name=""/>
        <p:cNvGrpSpPr/>
        <p:nvPr/>
      </p:nvGrpSpPr>
      <p:grpSpPr>
        <a:xfrm>
          <a:off x="0" y="0"/>
          <a:ext cx="0" cy="0"/>
          <a:chOff x="0" y="0"/>
          <a:chExt cx="0" cy="0"/>
        </a:xfrm>
      </p:grpSpPr>
      <p:sp>
        <p:nvSpPr>
          <p:cNvPr id="64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50"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1"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2"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3"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4"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5"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56" name="Shape 227"/>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57"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58"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59"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0"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1"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2"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3"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4"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49646954"/>
      </p:ext>
    </p:extLst>
  </p:cSld>
  <p:clrMapOvr>
    <a:masterClrMapping/>
  </p:clrMapOvr>
  <p:transition spd="med"/>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type="tx">
  <p:cSld name="Specialty 1">
    <p:bg>
      <p:bgPr>
        <a:solidFill>
          <a:srgbClr val="FFFFFF"/>
        </a:solidFill>
        <a:effectLst/>
      </p:bgPr>
    </p:bg>
    <p:spTree>
      <p:nvGrpSpPr>
        <p:cNvPr id="1" name=""/>
        <p:cNvGrpSpPr/>
        <p:nvPr/>
      </p:nvGrpSpPr>
      <p:grpSpPr>
        <a:xfrm>
          <a:off x="0" y="0"/>
          <a:ext cx="0" cy="0"/>
          <a:chOff x="0" y="0"/>
          <a:chExt cx="0" cy="0"/>
        </a:xfrm>
      </p:grpSpPr>
      <p:sp>
        <p:nvSpPr>
          <p:cNvPr id="1156"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157"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158"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159"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160"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61"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162"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63"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39217889"/>
      </p:ext>
    </p:extLst>
  </p:cSld>
  <p:clrMapOvr>
    <a:masterClrMapping/>
  </p:clrMapOvr>
  <p:transition spd="med"/>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type="tx">
  <p:cSld name="Specialty 3">
    <p:bg>
      <p:bgPr>
        <a:solidFill>
          <a:srgbClr val="56A9FD"/>
        </a:solidFill>
        <a:effectLst/>
      </p:bgPr>
    </p:bg>
    <p:spTree>
      <p:nvGrpSpPr>
        <p:cNvPr id="1" name=""/>
        <p:cNvGrpSpPr/>
        <p:nvPr/>
      </p:nvGrpSpPr>
      <p:grpSpPr>
        <a:xfrm>
          <a:off x="0" y="0"/>
          <a:ext cx="0" cy="0"/>
          <a:chOff x="0" y="0"/>
          <a:chExt cx="0" cy="0"/>
        </a:xfrm>
      </p:grpSpPr>
      <p:sp>
        <p:nvSpPr>
          <p:cNvPr id="11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1"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2"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3"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174"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5"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6"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177"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8"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9"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180"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1"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2"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183"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4"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5"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186"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7"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8"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189"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0"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1"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192"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3"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4"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195"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196"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37420547"/>
      </p:ext>
    </p:extLst>
  </p:cSld>
  <p:clrMapOvr>
    <a:masterClrMapping/>
  </p:clrMapOvr>
  <p:transition spd="med"/>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tx">
  <p:cSld name="Specialty 2">
    <p:bg>
      <p:bgPr>
        <a:solidFill>
          <a:srgbClr val="FFFFFF"/>
        </a:solidFill>
        <a:effectLst/>
      </p:bgPr>
    </p:bg>
    <p:spTree>
      <p:nvGrpSpPr>
        <p:cNvPr id="1" name=""/>
        <p:cNvGrpSpPr/>
        <p:nvPr/>
      </p:nvGrpSpPr>
      <p:grpSpPr>
        <a:xfrm>
          <a:off x="0" y="0"/>
          <a:ext cx="0" cy="0"/>
          <a:chOff x="0" y="0"/>
          <a:chExt cx="0" cy="0"/>
        </a:xfrm>
      </p:grpSpPr>
      <p:sp>
        <p:nvSpPr>
          <p:cNvPr id="1203"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204"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205"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6"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207"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208"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209"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2051191"/>
      </p:ext>
    </p:extLst>
  </p:cSld>
  <p:clrMapOvr>
    <a:masterClrMapping/>
  </p:clrMapOvr>
  <p:transition spd="med"/>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tx">
  <p:cSld name="2_ Thank You 1">
    <p:bg>
      <p:bgPr>
        <a:solidFill>
          <a:srgbClr val="000000"/>
        </a:solidFill>
        <a:effectLst/>
      </p:bgPr>
    </p:bg>
    <p:spTree>
      <p:nvGrpSpPr>
        <p:cNvPr id="1" name=""/>
        <p:cNvGrpSpPr/>
        <p:nvPr/>
      </p:nvGrpSpPr>
      <p:grpSpPr>
        <a:xfrm>
          <a:off x="0" y="0"/>
          <a:ext cx="0" cy="0"/>
          <a:chOff x="0" y="0"/>
          <a:chExt cx="0" cy="0"/>
        </a:xfrm>
      </p:grpSpPr>
      <p:sp>
        <p:nvSpPr>
          <p:cNvPr id="121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17"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5551640"/>
      </p:ext>
    </p:extLst>
  </p:cSld>
  <p:clrMapOvr>
    <a:masterClrMapping/>
  </p:clrMapOvr>
  <p:transition spd="med"/>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type="tx">
  <p:cSld name="1_Title and Content">
    <p:bg>
      <p:bgPr>
        <a:solidFill>
          <a:srgbClr val="FFFFFF"/>
        </a:solidFill>
        <a:effectLst/>
      </p:bgPr>
    </p:bg>
    <p:spTree>
      <p:nvGrpSpPr>
        <p:cNvPr id="1" name=""/>
        <p:cNvGrpSpPr/>
        <p:nvPr/>
      </p:nvGrpSpPr>
      <p:grpSpPr>
        <a:xfrm>
          <a:off x="0" y="0"/>
          <a:ext cx="0" cy="0"/>
          <a:chOff x="0" y="0"/>
          <a:chExt cx="0" cy="0"/>
        </a:xfrm>
      </p:grpSpPr>
      <p:sp>
        <p:nvSpPr>
          <p:cNvPr id="1224"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225"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226"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0714822"/>
      </p:ext>
    </p:extLst>
  </p:cSld>
  <p:clrMapOvr>
    <a:masterClrMapping/>
  </p:clrMapOvr>
  <p:transition spd="med"/>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tx">
  <p:cSld name="3_Solid Blue w/Photo">
    <p:spTree>
      <p:nvGrpSpPr>
        <p:cNvPr id="1" name=""/>
        <p:cNvGrpSpPr/>
        <p:nvPr/>
      </p:nvGrpSpPr>
      <p:grpSpPr>
        <a:xfrm>
          <a:off x="0" y="0"/>
          <a:ext cx="0" cy="0"/>
          <a:chOff x="0" y="0"/>
          <a:chExt cx="0" cy="0"/>
        </a:xfrm>
      </p:grpSpPr>
      <p:sp>
        <p:nvSpPr>
          <p:cNvPr id="1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0279802"/>
      </p:ext>
    </p:extLst>
  </p:cSld>
  <p:clrMapOvr>
    <a:masterClrMapping/>
  </p:clrMapOvr>
  <p:transition spd="med"/>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tx">
  <p:cSld name="Chapter_1">
    <p:bg>
      <p:bgPr>
        <a:solidFill>
          <a:srgbClr val="FFFFFF"/>
        </a:solidFill>
        <a:effectLst/>
      </p:bgPr>
    </p:bg>
    <p:spTree>
      <p:nvGrpSpPr>
        <p:cNvPr id="1" name=""/>
        <p:cNvGrpSpPr/>
        <p:nvPr/>
      </p:nvGrpSpPr>
      <p:grpSpPr>
        <a:xfrm>
          <a:off x="0" y="0"/>
          <a:ext cx="0" cy="0"/>
          <a:chOff x="0" y="0"/>
          <a:chExt cx="0" cy="0"/>
        </a:xfrm>
      </p:grpSpPr>
      <p:sp>
        <p:nvSpPr>
          <p:cNvPr id="1241"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242"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243"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244"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245"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246"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502799753"/>
      </p:ext>
    </p:extLst>
  </p:cSld>
  <p:clrMapOvr>
    <a:masterClrMapping/>
  </p:clrMapOvr>
  <p:transition spd="med"/>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type="tx">
  <p:cSld name="2_Title Only">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254"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18187703"/>
      </p:ext>
    </p:extLst>
  </p:cSld>
  <p:clrMapOvr>
    <a:masterClrMapping/>
  </p:clrMapOvr>
  <p:transition spd="med"/>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262"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263"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50528330"/>
      </p:ext>
    </p:extLst>
  </p:cSld>
  <p:clrMapOvr>
    <a:masterClrMapping/>
  </p:clrMapOvr>
  <p:transition spd="med"/>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type="tx">
  <p:cSld name="1_Title &amp; Subtitle">
    <p:bg>
      <p:bgPr>
        <a:solidFill>
          <a:srgbClr val="FFFFFF"/>
        </a:solidFill>
        <a:effectLst/>
      </p:bgPr>
    </p:bg>
    <p:spTree>
      <p:nvGrpSpPr>
        <p:cNvPr id="1" name=""/>
        <p:cNvGrpSpPr/>
        <p:nvPr/>
      </p:nvGrpSpPr>
      <p:grpSpPr>
        <a:xfrm>
          <a:off x="0" y="0"/>
          <a:ext cx="0" cy="0"/>
          <a:chOff x="0" y="0"/>
          <a:chExt cx="0" cy="0"/>
        </a:xfrm>
      </p:grpSpPr>
      <p:sp>
        <p:nvSpPr>
          <p:cNvPr id="1270"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71"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85156541"/>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1_Content Slide 5">
    <p:bg>
      <p:bgPr>
        <a:solidFill>
          <a:srgbClr val="FFFFFF"/>
        </a:solidFill>
        <a:effectLst/>
      </p:bgPr>
    </p:bg>
    <p:spTree>
      <p:nvGrpSpPr>
        <p:cNvPr id="1" name=""/>
        <p:cNvGrpSpPr/>
        <p:nvPr/>
      </p:nvGrpSpPr>
      <p:grpSpPr>
        <a:xfrm>
          <a:off x="0" y="0"/>
          <a:ext cx="0" cy="0"/>
          <a:chOff x="0" y="0"/>
          <a:chExt cx="0" cy="0"/>
        </a:xfrm>
      </p:grpSpPr>
      <p:sp>
        <p:nvSpPr>
          <p:cNvPr id="67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7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4"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5"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6"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7"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8"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9"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8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6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868895"/>
      </p:ext>
    </p:extLst>
  </p:cSld>
  <p:clrMapOvr>
    <a:masterClrMapping/>
  </p:clrMapOvr>
  <p:transition spd="med"/>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FFFFFF"/>
        </a:solidFill>
        <a:effectLst/>
      </p:bgPr>
    </p:bg>
    <p:spTree>
      <p:nvGrpSpPr>
        <p:cNvPr id="1" name=""/>
        <p:cNvGrpSpPr/>
        <p:nvPr/>
      </p:nvGrpSpPr>
      <p:grpSpPr>
        <a:xfrm>
          <a:off x="0" y="0"/>
          <a:ext cx="0" cy="0"/>
          <a:chOff x="0" y="0"/>
          <a:chExt cx="0" cy="0"/>
        </a:xfrm>
      </p:grpSpPr>
      <p:sp>
        <p:nvSpPr>
          <p:cNvPr id="1279" name="Shape 20"/>
          <p:cNvSpPr>
            <a:spLocks noGrp="1"/>
          </p:cNvSpPr>
          <p:nvPr>
            <p:ph type="pic" sz="half" idx="13"/>
          </p:nvPr>
        </p:nvSpPr>
        <p:spPr>
          <a:xfrm>
            <a:off x="1990204" y="446484"/>
            <a:ext cx="5156895" cy="4161236"/>
          </a:xfrm>
          <a:prstGeom prst="rect">
            <a:avLst/>
          </a:prstGeom>
        </p:spPr>
        <p:txBody>
          <a:bodyPr lIns="91439" tIns="45719" rIns="91439" bIns="45719" anchor="t">
            <a:noAutofit/>
          </a:bodyPr>
          <a:lstStyle/>
          <a:p>
            <a:endParaRPr/>
          </a:p>
        </p:txBody>
      </p:sp>
      <p:sp>
        <p:nvSpPr>
          <p:cNvPr id="1280" name="Title Text"/>
          <p:cNvSpPr txBox="1">
            <a:spLocks noGrp="1"/>
          </p:cNvSpPr>
          <p:nvPr>
            <p:ph type="title"/>
          </p:nvPr>
        </p:nvSpPr>
        <p:spPr>
          <a:xfrm>
            <a:off x="1812726" y="4723805"/>
            <a:ext cx="5518548" cy="1000126"/>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81" name="Body Level One…"/>
          <p:cNvSpPr txBox="1">
            <a:spLocks noGrp="1"/>
          </p:cNvSpPr>
          <p:nvPr>
            <p:ph type="body" sz="quarter" idx="1"/>
          </p:nvPr>
        </p:nvSpPr>
        <p:spPr>
          <a:xfrm>
            <a:off x="1812726" y="5759648"/>
            <a:ext cx="5518548" cy="794744"/>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82" name="Slide Number"/>
          <p:cNvSpPr txBox="1">
            <a:spLocks noGrp="1"/>
          </p:cNvSpPr>
          <p:nvPr>
            <p:ph type="sldNum" sz="quarter" idx="2"/>
          </p:nvPr>
        </p:nvSpPr>
        <p:spPr>
          <a:xfrm>
            <a:off x="4475930" y="6500813"/>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37373412"/>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tx">
  <p:cSld name="1_Title - Center">
    <p:bg>
      <p:bgPr>
        <a:solidFill>
          <a:srgbClr val="FFFFFF"/>
        </a:solidFill>
        <a:effectLst/>
      </p:bgPr>
    </p:bg>
    <p:spTree>
      <p:nvGrpSpPr>
        <p:cNvPr id="1" name=""/>
        <p:cNvGrpSpPr/>
        <p:nvPr/>
      </p:nvGrpSpPr>
      <p:grpSpPr>
        <a:xfrm>
          <a:off x="0" y="0"/>
          <a:ext cx="0" cy="0"/>
          <a:chOff x="0" y="0"/>
          <a:chExt cx="0" cy="0"/>
        </a:xfrm>
      </p:grpSpPr>
      <p:sp>
        <p:nvSpPr>
          <p:cNvPr id="1289"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55438215"/>
      </p:ext>
    </p:extLst>
  </p:cSld>
  <p:clrMapOvr>
    <a:masterClrMapping/>
  </p:clrMapOvr>
  <p:transition spd="med"/>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type="tx">
  <p:cSld name="1_Photo - Vertical">
    <p:bg>
      <p:bgPr>
        <a:solidFill>
          <a:srgbClr val="FFFFFF"/>
        </a:solidFill>
        <a:effectLst/>
      </p:bgPr>
    </p:bg>
    <p:spTree>
      <p:nvGrpSpPr>
        <p:cNvPr id="1" name=""/>
        <p:cNvGrpSpPr/>
        <p:nvPr/>
      </p:nvGrpSpPr>
      <p:grpSpPr>
        <a:xfrm>
          <a:off x="0" y="0"/>
          <a:ext cx="0" cy="0"/>
          <a:chOff x="0" y="0"/>
          <a:chExt cx="0" cy="0"/>
        </a:xfrm>
      </p:grpSpPr>
      <p:sp>
        <p:nvSpPr>
          <p:cNvPr id="1297"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1298"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1299"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18595573"/>
      </p:ext>
    </p:extLst>
  </p:cSld>
  <p:clrMapOvr>
    <a:masterClrMapping/>
  </p:clrMapOvr>
  <p:transition spd="med"/>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type="tx">
  <p:cSld name="1_Title - Top">
    <p:bg>
      <p:bgPr>
        <a:solidFill>
          <a:srgbClr val="FFFFFF"/>
        </a:solidFill>
        <a:effectLst/>
      </p:bgPr>
    </p:bg>
    <p:spTree>
      <p:nvGrpSpPr>
        <p:cNvPr id="1" name=""/>
        <p:cNvGrpSpPr/>
        <p:nvPr/>
      </p:nvGrpSpPr>
      <p:grpSpPr>
        <a:xfrm>
          <a:off x="0" y="0"/>
          <a:ext cx="0" cy="0"/>
          <a:chOff x="0" y="0"/>
          <a:chExt cx="0" cy="0"/>
        </a:xfrm>
      </p:grpSpPr>
      <p:sp>
        <p:nvSpPr>
          <p:cNvPr id="1307"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0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80619556"/>
      </p:ext>
    </p:extLst>
  </p:cSld>
  <p:clrMapOvr>
    <a:masterClrMapping/>
  </p:clrMapOvr>
  <p:transition spd="med"/>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type="tx">
  <p:cSld name="1_Title, Bullets &amp; Photo">
    <p:bg>
      <p:bgPr>
        <a:solidFill>
          <a:srgbClr val="FFFFFF"/>
        </a:solidFill>
        <a:effectLst/>
      </p:bgPr>
    </p:bg>
    <p:spTree>
      <p:nvGrpSpPr>
        <p:cNvPr id="1" name=""/>
        <p:cNvGrpSpPr/>
        <p:nvPr/>
      </p:nvGrpSpPr>
      <p:grpSpPr>
        <a:xfrm>
          <a:off x="0" y="0"/>
          <a:ext cx="0" cy="0"/>
          <a:chOff x="0" y="0"/>
          <a:chExt cx="0" cy="0"/>
        </a:xfrm>
      </p:grpSpPr>
      <p:sp>
        <p:nvSpPr>
          <p:cNvPr id="1315"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1316"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17"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1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57363161"/>
      </p:ext>
    </p:extLst>
  </p:cSld>
  <p:clrMapOvr>
    <a:masterClrMapping/>
  </p:clrMapOvr>
  <p:transition spd="med"/>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type="tx">
  <p:cSld name="1_Bullets">
    <p:bg>
      <p:bgPr>
        <a:solidFill>
          <a:srgbClr val="FFFFFF"/>
        </a:solidFill>
        <a:effectLst/>
      </p:bgPr>
    </p:bg>
    <p:spTree>
      <p:nvGrpSpPr>
        <p:cNvPr id="1" name=""/>
        <p:cNvGrpSpPr/>
        <p:nvPr/>
      </p:nvGrpSpPr>
      <p:grpSpPr>
        <a:xfrm>
          <a:off x="0" y="0"/>
          <a:ext cx="0" cy="0"/>
          <a:chOff x="0" y="0"/>
          <a:chExt cx="0" cy="0"/>
        </a:xfrm>
      </p:grpSpPr>
      <p:sp>
        <p:nvSpPr>
          <p:cNvPr id="1325"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2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09772918"/>
      </p:ext>
    </p:extLst>
  </p:cSld>
  <p:clrMapOvr>
    <a:masterClrMapping/>
  </p:clrMapOvr>
  <p:transition spd="med"/>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type="tx">
  <p:cSld name="1_Photo - 3 Up">
    <p:bg>
      <p:bgPr>
        <a:solidFill>
          <a:srgbClr val="FFFFFF"/>
        </a:solidFill>
        <a:effectLst/>
      </p:bgPr>
    </p:bg>
    <p:spTree>
      <p:nvGrpSpPr>
        <p:cNvPr id="1" name=""/>
        <p:cNvGrpSpPr/>
        <p:nvPr/>
      </p:nvGrpSpPr>
      <p:grpSpPr>
        <a:xfrm>
          <a:off x="0" y="0"/>
          <a:ext cx="0" cy="0"/>
          <a:chOff x="0" y="0"/>
          <a:chExt cx="0" cy="0"/>
        </a:xfrm>
      </p:grpSpPr>
      <p:sp>
        <p:nvSpPr>
          <p:cNvPr id="1333"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1334"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1335"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133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37018785"/>
      </p:ext>
    </p:extLst>
  </p:cSld>
  <p:clrMapOvr>
    <a:masterClrMapping/>
  </p:clrMapOvr>
  <p:transition spd="med"/>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type="tx">
  <p:cSld name="1_Quote">
    <p:bg>
      <p:bgPr>
        <a:solidFill>
          <a:srgbClr val="FFFFFF"/>
        </a:solidFill>
        <a:effectLst/>
      </p:bgPr>
    </p:bg>
    <p:spTree>
      <p:nvGrpSpPr>
        <p:cNvPr id="1" name=""/>
        <p:cNvGrpSpPr/>
        <p:nvPr/>
      </p:nvGrpSpPr>
      <p:grpSpPr>
        <a:xfrm>
          <a:off x="0" y="0"/>
          <a:ext cx="0" cy="0"/>
          <a:chOff x="0" y="0"/>
          <a:chExt cx="0" cy="0"/>
        </a:xfrm>
      </p:grpSpPr>
      <p:sp>
        <p:nvSpPr>
          <p:cNvPr id="1343"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44"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1345"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89653865"/>
      </p:ext>
    </p:extLst>
  </p:cSld>
  <p:clrMapOvr>
    <a:masterClrMapping/>
  </p:clrMapOvr>
  <p:transition spd="med"/>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type="tx">
  <p:cSld name="1_Photo">
    <p:bg>
      <p:bgPr>
        <a:solidFill>
          <a:srgbClr val="FFFFFF"/>
        </a:solidFill>
        <a:effectLst/>
      </p:bgPr>
    </p:bg>
    <p:spTree>
      <p:nvGrpSpPr>
        <p:cNvPr id="1" name=""/>
        <p:cNvGrpSpPr/>
        <p:nvPr/>
      </p:nvGrpSpPr>
      <p:grpSpPr>
        <a:xfrm>
          <a:off x="0" y="0"/>
          <a:ext cx="0" cy="0"/>
          <a:chOff x="0" y="0"/>
          <a:chExt cx="0" cy="0"/>
        </a:xfrm>
      </p:grpSpPr>
      <p:sp>
        <p:nvSpPr>
          <p:cNvPr id="1352"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1353"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92851333"/>
      </p:ext>
    </p:extLst>
  </p:cSld>
  <p:clrMapOvr>
    <a:masterClrMapping/>
  </p:clrMapOvr>
  <p:transition spd="med"/>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FFFFFF"/>
        </a:solidFill>
        <a:effectLst/>
      </p:bgPr>
    </p:bg>
    <p:spTree>
      <p:nvGrpSpPr>
        <p:cNvPr id="1" name=""/>
        <p:cNvGrpSpPr/>
        <p:nvPr/>
      </p:nvGrpSpPr>
      <p:grpSpPr>
        <a:xfrm>
          <a:off x="0" y="0"/>
          <a:ext cx="0" cy="0"/>
          <a:chOff x="0" y="0"/>
          <a:chExt cx="0" cy="0"/>
        </a:xfrm>
      </p:grpSpPr>
      <p:sp>
        <p:nvSpPr>
          <p:cNvPr id="136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4237227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1_Content Slide 6">
    <p:bg>
      <p:bgPr>
        <a:solidFill>
          <a:srgbClr val="FFFFFF"/>
        </a:solidFill>
        <a:effectLst/>
      </p:bgPr>
    </p:bg>
    <p:spTree>
      <p:nvGrpSpPr>
        <p:cNvPr id="1" name=""/>
        <p:cNvGrpSpPr/>
        <p:nvPr/>
      </p:nvGrpSpPr>
      <p:grpSpPr>
        <a:xfrm>
          <a:off x="0" y="0"/>
          <a:ext cx="0" cy="0"/>
          <a:chOff x="0" y="0"/>
          <a:chExt cx="0" cy="0"/>
        </a:xfrm>
      </p:grpSpPr>
      <p:sp>
        <p:nvSpPr>
          <p:cNvPr id="688"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89"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0"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1"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2"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3"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4"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695"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696"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697" name="Shape 281"/>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98"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699"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00" name="Shape 28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70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76645485"/>
      </p:ext>
    </p:extLst>
  </p:cSld>
  <p:clrMapOvr>
    <a:masterClrMapping/>
  </p:clrMapOvr>
  <p:transition spd="med"/>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type="tx">
  <p:cSld name="1_TItle Page 2">
    <p:bg>
      <p:bgPr>
        <a:solidFill>
          <a:srgbClr val="FFFFFF"/>
        </a:solidFill>
        <a:effectLst/>
      </p:bgPr>
    </p:bg>
    <p:spTree>
      <p:nvGrpSpPr>
        <p:cNvPr id="1" name=""/>
        <p:cNvGrpSpPr/>
        <p:nvPr/>
      </p:nvGrpSpPr>
      <p:grpSpPr>
        <a:xfrm>
          <a:off x="0" y="0"/>
          <a:ext cx="0" cy="0"/>
          <a:chOff x="0" y="0"/>
          <a:chExt cx="0" cy="0"/>
        </a:xfrm>
      </p:grpSpPr>
      <p:sp>
        <p:nvSpPr>
          <p:cNvPr id="1367"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368"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369"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1370"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60753544"/>
      </p:ext>
    </p:extLst>
  </p:cSld>
  <p:clrMapOvr>
    <a:masterClrMapping/>
  </p:clrMapOvr>
  <p:transition spd="med"/>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x">
  <p:cSld name="3_Agenda 2">
    <p:bg>
      <p:bgPr>
        <a:solidFill>
          <a:srgbClr val="FFFFFF"/>
        </a:solidFill>
        <a:effectLst/>
      </p:bgPr>
    </p:bg>
    <p:spTree>
      <p:nvGrpSpPr>
        <p:cNvPr id="1" name=""/>
        <p:cNvGrpSpPr/>
        <p:nvPr/>
      </p:nvGrpSpPr>
      <p:grpSpPr>
        <a:xfrm>
          <a:off x="0" y="0"/>
          <a:ext cx="0" cy="0"/>
          <a:chOff x="0" y="0"/>
          <a:chExt cx="0" cy="0"/>
        </a:xfrm>
      </p:grpSpPr>
      <p:sp>
        <p:nvSpPr>
          <p:cNvPr id="1377"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8"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79"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0"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1"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2"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3"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4"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5"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6"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7"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8"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9"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90"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1"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2"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3"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4"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1395"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95000595"/>
      </p:ext>
    </p:extLst>
  </p:cSld>
  <p:clrMapOvr>
    <a:masterClrMapping/>
  </p:clrMapOvr>
  <p:transition spd="med"/>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type="tx">
  <p:cSld name="1_Section Divider 1">
    <p:bg>
      <p:bgPr>
        <a:solidFill>
          <a:srgbClr val="FFFFFF"/>
        </a:solidFill>
        <a:effectLst/>
      </p:bgPr>
    </p:bg>
    <p:spTree>
      <p:nvGrpSpPr>
        <p:cNvPr id="1" name=""/>
        <p:cNvGrpSpPr/>
        <p:nvPr/>
      </p:nvGrpSpPr>
      <p:grpSpPr>
        <a:xfrm>
          <a:off x="0" y="0"/>
          <a:ext cx="0" cy="0"/>
          <a:chOff x="0" y="0"/>
          <a:chExt cx="0" cy="0"/>
        </a:xfrm>
      </p:grpSpPr>
      <p:sp>
        <p:nvSpPr>
          <p:cNvPr id="1402"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403"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04"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1405"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406"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07"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84040997"/>
      </p:ext>
    </p:extLst>
  </p:cSld>
  <p:clrMapOvr>
    <a:masterClrMapping/>
  </p:clrMapOvr>
  <p:transition spd="med"/>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type="tx">
  <p:cSld name="1_Section Divider 2">
    <p:bg>
      <p:bgPr>
        <a:solidFill>
          <a:srgbClr val="FFFFFF"/>
        </a:solidFill>
        <a:effectLst/>
      </p:bgPr>
    </p:bg>
    <p:spTree>
      <p:nvGrpSpPr>
        <p:cNvPr id="1" name=""/>
        <p:cNvGrpSpPr/>
        <p:nvPr/>
      </p:nvGrpSpPr>
      <p:grpSpPr>
        <a:xfrm>
          <a:off x="0" y="0"/>
          <a:ext cx="0" cy="0"/>
          <a:chOff x="0" y="0"/>
          <a:chExt cx="0" cy="0"/>
        </a:xfrm>
      </p:grpSpPr>
      <p:sp>
        <p:nvSpPr>
          <p:cNvPr id="1414"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15"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16"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1417"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1418"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19"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92628822"/>
      </p:ext>
    </p:extLst>
  </p:cSld>
  <p:clrMapOvr>
    <a:masterClrMapping/>
  </p:clrMapOvr>
  <p:transition spd="med"/>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type="tx">
  <p:cSld name="1_Section Divider 3">
    <p:bg>
      <p:bgPr>
        <a:solidFill>
          <a:srgbClr val="FFFFFF"/>
        </a:solidFill>
        <a:effectLst/>
      </p:bgPr>
    </p:bg>
    <p:spTree>
      <p:nvGrpSpPr>
        <p:cNvPr id="1" name=""/>
        <p:cNvGrpSpPr/>
        <p:nvPr/>
      </p:nvGrpSpPr>
      <p:grpSpPr>
        <a:xfrm>
          <a:off x="0" y="0"/>
          <a:ext cx="0" cy="0"/>
          <a:chOff x="0" y="0"/>
          <a:chExt cx="0" cy="0"/>
        </a:xfrm>
      </p:grpSpPr>
      <p:sp>
        <p:nvSpPr>
          <p:cNvPr id="1426"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27"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28"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29"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30"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1431"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97800602"/>
      </p:ext>
    </p:extLst>
  </p:cSld>
  <p:clrMapOvr>
    <a:masterClrMapping/>
  </p:clrMapOvr>
  <p:transition spd="med"/>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type="tx">
  <p:cSld name="1_Section Divider 4">
    <p:bg>
      <p:bgPr>
        <a:solidFill>
          <a:srgbClr val="FFFFFF"/>
        </a:solidFill>
        <a:effectLst/>
      </p:bgPr>
    </p:bg>
    <p:spTree>
      <p:nvGrpSpPr>
        <p:cNvPr id="1" name=""/>
        <p:cNvGrpSpPr/>
        <p:nvPr/>
      </p:nvGrpSpPr>
      <p:grpSpPr>
        <a:xfrm>
          <a:off x="0" y="0"/>
          <a:ext cx="0" cy="0"/>
          <a:chOff x="0" y="0"/>
          <a:chExt cx="0" cy="0"/>
        </a:xfrm>
      </p:grpSpPr>
      <p:sp>
        <p:nvSpPr>
          <p:cNvPr id="1438"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439"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40"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441"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442"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443"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69218477"/>
      </p:ext>
    </p:extLst>
  </p:cSld>
  <p:clrMapOvr>
    <a:masterClrMapping/>
  </p:clrMapOvr>
  <p:transition spd="med"/>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type="tx">
  <p:cSld name="1_Content 3">
    <p:bg>
      <p:bgPr>
        <a:solidFill>
          <a:srgbClr val="FFFFFF"/>
        </a:solidFill>
        <a:effectLst/>
      </p:bgPr>
    </p:bg>
    <p:spTree>
      <p:nvGrpSpPr>
        <p:cNvPr id="1" name=""/>
        <p:cNvGrpSpPr/>
        <p:nvPr/>
      </p:nvGrpSpPr>
      <p:grpSpPr>
        <a:xfrm>
          <a:off x="0" y="0"/>
          <a:ext cx="0" cy="0"/>
          <a:chOff x="0" y="0"/>
          <a:chExt cx="0" cy="0"/>
        </a:xfrm>
      </p:grpSpPr>
      <p:sp>
        <p:nvSpPr>
          <p:cNvPr id="1450"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5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52"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53"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4"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5"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6"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7"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8"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9"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60"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5004369"/>
      </p:ext>
    </p:extLst>
  </p:cSld>
  <p:clrMapOvr>
    <a:masterClrMapping/>
  </p:clrMapOvr>
  <p:transition spd="med"/>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type="tx">
  <p:cSld name="1_Content 4">
    <p:bg>
      <p:bgPr>
        <a:solidFill>
          <a:srgbClr val="FFFFFF"/>
        </a:solidFill>
        <a:effectLst/>
      </p:bgPr>
    </p:bg>
    <p:spTree>
      <p:nvGrpSpPr>
        <p:cNvPr id="1" name=""/>
        <p:cNvGrpSpPr/>
        <p:nvPr/>
      </p:nvGrpSpPr>
      <p:grpSpPr>
        <a:xfrm>
          <a:off x="0" y="0"/>
          <a:ext cx="0" cy="0"/>
          <a:chOff x="0" y="0"/>
          <a:chExt cx="0" cy="0"/>
        </a:xfrm>
      </p:grpSpPr>
      <p:sp>
        <p:nvSpPr>
          <p:cNvPr id="1467"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68"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69"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70"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71"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472"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12580953"/>
      </p:ext>
    </p:extLst>
  </p:cSld>
  <p:clrMapOvr>
    <a:masterClrMapping/>
  </p:clrMapOvr>
  <p:transition spd="med"/>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tx">
  <p:cSld name="1_Content 5">
    <p:bg>
      <p:bgPr>
        <a:solidFill>
          <a:srgbClr val="FFFFFF"/>
        </a:solidFill>
        <a:effectLst/>
      </p:bgPr>
    </p:bg>
    <p:spTree>
      <p:nvGrpSpPr>
        <p:cNvPr id="1" name=""/>
        <p:cNvGrpSpPr/>
        <p:nvPr/>
      </p:nvGrpSpPr>
      <p:grpSpPr>
        <a:xfrm>
          <a:off x="0" y="0"/>
          <a:ext cx="0" cy="0"/>
          <a:chOff x="0" y="0"/>
          <a:chExt cx="0" cy="0"/>
        </a:xfrm>
      </p:grpSpPr>
      <p:sp>
        <p:nvSpPr>
          <p:cNvPr id="147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80"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1"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2"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3"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4"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5"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486"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487"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488"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489"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0"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1"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2"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3"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4"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5"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96"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69507058"/>
      </p:ext>
    </p:extLst>
  </p:cSld>
  <p:clrMapOvr>
    <a:masterClrMapping/>
  </p:clrMapOvr>
  <p:transition spd="med"/>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type="tx">
  <p:cSld name="1_Content 7">
    <p:bg>
      <p:bgPr>
        <a:solidFill>
          <a:srgbClr val="FFFFFF"/>
        </a:solidFill>
        <a:effectLst/>
      </p:bgPr>
    </p:bg>
    <p:spTree>
      <p:nvGrpSpPr>
        <p:cNvPr id="1" name=""/>
        <p:cNvGrpSpPr/>
        <p:nvPr/>
      </p:nvGrpSpPr>
      <p:grpSpPr>
        <a:xfrm>
          <a:off x="0" y="0"/>
          <a:ext cx="0" cy="0"/>
          <a:chOff x="0" y="0"/>
          <a:chExt cx="0" cy="0"/>
        </a:xfrm>
      </p:grpSpPr>
      <p:sp>
        <p:nvSpPr>
          <p:cNvPr id="1503"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04"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05"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6"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7"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8"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9"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0"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1"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2"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3"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89051288"/>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1_Content Slide 7">
    <p:bg>
      <p:bgPr>
        <a:solidFill>
          <a:srgbClr val="FFFFFF"/>
        </a:solidFill>
        <a:effectLst/>
      </p:bgPr>
    </p:bg>
    <p:spTree>
      <p:nvGrpSpPr>
        <p:cNvPr id="1" name=""/>
        <p:cNvGrpSpPr/>
        <p:nvPr/>
      </p:nvGrpSpPr>
      <p:grpSpPr>
        <a:xfrm>
          <a:off x="0" y="0"/>
          <a:ext cx="0" cy="0"/>
          <a:chOff x="0" y="0"/>
          <a:chExt cx="0" cy="0"/>
        </a:xfrm>
      </p:grpSpPr>
      <p:sp>
        <p:nvSpPr>
          <p:cNvPr id="70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09"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0"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1"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2"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3"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4"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5"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6"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7"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8"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9"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20" name="Shape 304"/>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721" name="Shape 305"/>
          <p:cNvSpPr txBox="1"/>
          <p:nvPr/>
        </p:nvSpPr>
        <p:spPr>
          <a:xfrm>
            <a:off x="990473" y="1091811"/>
            <a:ext cx="55784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0BCFD8"/>
                </a:solidFill>
                <a:latin typeface="+mn-lt"/>
                <a:ea typeface="+mn-ea"/>
                <a:cs typeface="+mn-cs"/>
                <a:sym typeface="Helvetica"/>
              </a:defRPr>
            </a:lvl1pPr>
          </a:lstStyle>
          <a:p>
            <a:r>
              <a:rPr sz="675"/>
              <a:t>SLIDE TITLE</a:t>
            </a:r>
          </a:p>
        </p:txBody>
      </p:sp>
      <p:sp>
        <p:nvSpPr>
          <p:cNvPr id="722" name="Shape 306"/>
          <p:cNvSpPr txBox="1"/>
          <p:nvPr/>
        </p:nvSpPr>
        <p:spPr>
          <a:xfrm>
            <a:off x="990473" y="14296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72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08994827"/>
      </p:ext>
    </p:extLst>
  </p:cSld>
  <p:clrMapOvr>
    <a:masterClrMapping/>
  </p:clrMapOvr>
  <p:transition spd="med"/>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tx">
  <p:cSld name="1_Content 8">
    <p:bg>
      <p:bgPr>
        <a:solidFill>
          <a:srgbClr val="FFFFFF"/>
        </a:solidFill>
        <a:effectLst/>
      </p:bgPr>
    </p:bg>
    <p:spTree>
      <p:nvGrpSpPr>
        <p:cNvPr id="1" name=""/>
        <p:cNvGrpSpPr/>
        <p:nvPr/>
      </p:nvGrpSpPr>
      <p:grpSpPr>
        <a:xfrm>
          <a:off x="0" y="0"/>
          <a:ext cx="0" cy="0"/>
          <a:chOff x="0" y="0"/>
          <a:chExt cx="0" cy="0"/>
        </a:xfrm>
      </p:grpSpPr>
      <p:sp>
        <p:nvSpPr>
          <p:cNvPr id="1521"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22"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523"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4"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5"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6"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7"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8"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9"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3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94004229"/>
      </p:ext>
    </p:extLst>
  </p:cSld>
  <p:clrMapOvr>
    <a:masterClrMapping/>
  </p:clrMapOvr>
  <p:transition spd="med"/>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tx">
  <p:cSld name="1_Content 9">
    <p:bg>
      <p:bgPr>
        <a:solidFill>
          <a:srgbClr val="FFFFFF"/>
        </a:solidFill>
        <a:effectLst/>
      </p:bgPr>
    </p:bg>
    <p:spTree>
      <p:nvGrpSpPr>
        <p:cNvPr id="1" name=""/>
        <p:cNvGrpSpPr/>
        <p:nvPr/>
      </p:nvGrpSpPr>
      <p:grpSpPr>
        <a:xfrm>
          <a:off x="0" y="0"/>
          <a:ext cx="0" cy="0"/>
          <a:chOff x="0" y="0"/>
          <a:chExt cx="0" cy="0"/>
        </a:xfrm>
      </p:grpSpPr>
      <p:sp>
        <p:nvSpPr>
          <p:cNvPr id="153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38"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39"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0"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1"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2"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3"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544"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545"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546"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47"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48"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49"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23635362"/>
      </p:ext>
    </p:extLst>
  </p:cSld>
  <p:clrMapOvr>
    <a:masterClrMapping/>
  </p:clrMapOvr>
  <p:transition spd="med"/>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x">
  <p:cSld name="1_Content 10">
    <p:bg>
      <p:bgPr>
        <a:solidFill>
          <a:srgbClr val="FFFFFF"/>
        </a:solidFill>
        <a:effectLst/>
      </p:bgPr>
    </p:bg>
    <p:spTree>
      <p:nvGrpSpPr>
        <p:cNvPr id="1" name=""/>
        <p:cNvGrpSpPr/>
        <p:nvPr/>
      </p:nvGrpSpPr>
      <p:grpSpPr>
        <a:xfrm>
          <a:off x="0" y="0"/>
          <a:ext cx="0" cy="0"/>
          <a:chOff x="0" y="0"/>
          <a:chExt cx="0" cy="0"/>
        </a:xfrm>
      </p:grpSpPr>
      <p:sp>
        <p:nvSpPr>
          <p:cNvPr id="1557"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59"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0"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1"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2"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3"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4"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5"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6"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7"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8"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9"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70"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71"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72"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73"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46771975"/>
      </p:ext>
    </p:extLst>
  </p:cSld>
  <p:clrMapOvr>
    <a:masterClrMapping/>
  </p:clrMapOvr>
  <p:transition spd="med"/>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x">
  <p:cSld name="1_Content 11">
    <p:bg>
      <p:bgPr>
        <a:solidFill>
          <a:srgbClr val="FFFFFF"/>
        </a:solidFill>
        <a:effectLst/>
      </p:bgPr>
    </p:bg>
    <p:spTree>
      <p:nvGrpSpPr>
        <p:cNvPr id="1" name=""/>
        <p:cNvGrpSpPr/>
        <p:nvPr/>
      </p:nvGrpSpPr>
      <p:grpSpPr>
        <a:xfrm>
          <a:off x="0" y="0"/>
          <a:ext cx="0" cy="0"/>
          <a:chOff x="0" y="0"/>
          <a:chExt cx="0" cy="0"/>
        </a:xfrm>
      </p:grpSpPr>
      <p:sp>
        <p:nvSpPr>
          <p:cNvPr id="1580"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81"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582"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583"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584"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585"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3769902"/>
      </p:ext>
    </p:extLst>
  </p:cSld>
  <p:clrMapOvr>
    <a:masterClrMapping/>
  </p:clrMapOvr>
  <p:transition spd="med"/>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x">
  <p:cSld name="1_Specialty 1">
    <p:bg>
      <p:bgPr>
        <a:solidFill>
          <a:srgbClr val="FFFFFF"/>
        </a:solidFill>
        <a:effectLst/>
      </p:bgPr>
    </p:bg>
    <p:spTree>
      <p:nvGrpSpPr>
        <p:cNvPr id="1" name=""/>
        <p:cNvGrpSpPr/>
        <p:nvPr/>
      </p:nvGrpSpPr>
      <p:grpSpPr>
        <a:xfrm>
          <a:off x="0" y="0"/>
          <a:ext cx="0" cy="0"/>
          <a:chOff x="0" y="0"/>
          <a:chExt cx="0" cy="0"/>
        </a:xfrm>
      </p:grpSpPr>
      <p:sp>
        <p:nvSpPr>
          <p:cNvPr id="1592"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593"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594"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595"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596"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97"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598"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99"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43539046"/>
      </p:ext>
    </p:extLst>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tx">
  <p:cSld name="1_Specialty 3">
    <p:bg>
      <p:bgPr>
        <a:solidFill>
          <a:srgbClr val="56A9FD"/>
        </a:solidFill>
        <a:effectLst/>
      </p:bgPr>
    </p:bg>
    <p:spTree>
      <p:nvGrpSpPr>
        <p:cNvPr id="1" name=""/>
        <p:cNvGrpSpPr/>
        <p:nvPr/>
      </p:nvGrpSpPr>
      <p:grpSpPr>
        <a:xfrm>
          <a:off x="0" y="0"/>
          <a:ext cx="0" cy="0"/>
          <a:chOff x="0" y="0"/>
          <a:chExt cx="0" cy="0"/>
        </a:xfrm>
      </p:grpSpPr>
      <p:sp>
        <p:nvSpPr>
          <p:cNvPr id="1606"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07"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08"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09"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610"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1"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2"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613"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4"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5"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616"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7"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8"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619"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0"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1"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622"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3"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4"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625"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6"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7"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628"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9"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30"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631"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632"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94989736"/>
      </p:ext>
    </p:extLst>
  </p:cSld>
  <p:clrMapOvr>
    <a:masterClrMapping/>
  </p:clrMapOvr>
  <p:transition spd="med"/>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type="tx">
  <p:cSld name="1_Specialty 2">
    <p:bg>
      <p:bgPr>
        <a:solidFill>
          <a:srgbClr val="FFFFFF"/>
        </a:solidFill>
        <a:effectLst/>
      </p:bgPr>
    </p:bg>
    <p:spTree>
      <p:nvGrpSpPr>
        <p:cNvPr id="1" name=""/>
        <p:cNvGrpSpPr/>
        <p:nvPr/>
      </p:nvGrpSpPr>
      <p:grpSpPr>
        <a:xfrm>
          <a:off x="0" y="0"/>
          <a:ext cx="0" cy="0"/>
          <a:chOff x="0" y="0"/>
          <a:chExt cx="0" cy="0"/>
        </a:xfrm>
      </p:grpSpPr>
      <p:sp>
        <p:nvSpPr>
          <p:cNvPr id="1639"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640"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64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2"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643"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644"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645"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2056591"/>
      </p:ext>
    </p:extLst>
  </p:cSld>
  <p:clrMapOvr>
    <a:masterClrMapping/>
  </p:clrMapOvr>
  <p:transition spd="med"/>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type="tx">
  <p:cSld name="3_ Thank You 1">
    <p:bg>
      <p:bgPr>
        <a:solidFill>
          <a:srgbClr val="56A9FD"/>
        </a:solidFill>
        <a:effectLst/>
      </p:bgPr>
    </p:bg>
    <p:spTree>
      <p:nvGrpSpPr>
        <p:cNvPr id="1" name=""/>
        <p:cNvGrpSpPr/>
        <p:nvPr/>
      </p:nvGrpSpPr>
      <p:grpSpPr>
        <a:xfrm>
          <a:off x="0" y="0"/>
          <a:ext cx="0" cy="0"/>
          <a:chOff x="0" y="0"/>
          <a:chExt cx="0" cy="0"/>
        </a:xfrm>
      </p:grpSpPr>
      <p:sp>
        <p:nvSpPr>
          <p:cNvPr id="1652"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53"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40623883"/>
      </p:ext>
    </p:extLst>
  </p:cSld>
  <p:clrMapOvr>
    <a:masterClrMapping/>
  </p:clrMapOvr>
  <p:transition spd="med"/>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FFFFFF"/>
        </a:solidFill>
        <a:effectLst/>
      </p:bgPr>
    </p:bg>
    <p:spTree>
      <p:nvGrpSpPr>
        <p:cNvPr id="1" name=""/>
        <p:cNvGrpSpPr/>
        <p:nvPr/>
      </p:nvGrpSpPr>
      <p:grpSpPr>
        <a:xfrm>
          <a:off x="0" y="0"/>
          <a:ext cx="0" cy="0"/>
          <a:chOff x="0" y="0"/>
          <a:chExt cx="0" cy="0"/>
        </a:xfrm>
      </p:grpSpPr>
      <p:sp>
        <p:nvSpPr>
          <p:cNvPr id="1660"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661"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662"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6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0114422"/>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tx">
  <p:cSld name="4_Solid Blue w/Photo">
    <p:spTree>
      <p:nvGrpSpPr>
        <p:cNvPr id="1" name=""/>
        <p:cNvGrpSpPr/>
        <p:nvPr/>
      </p:nvGrpSpPr>
      <p:grpSpPr>
        <a:xfrm>
          <a:off x="0" y="0"/>
          <a:ext cx="0" cy="0"/>
          <a:chOff x="0" y="0"/>
          <a:chExt cx="0" cy="0"/>
        </a:xfrm>
      </p:grpSpPr>
      <p:sp>
        <p:nvSpPr>
          <p:cNvPr id="16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813368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Content Slide 8">
    <p:bg>
      <p:bgPr>
        <a:solidFill>
          <a:srgbClr val="FFFFFF"/>
        </a:solidFill>
        <a:effectLst/>
      </p:bgPr>
    </p:bg>
    <p:spTree>
      <p:nvGrpSpPr>
        <p:cNvPr id="1" name=""/>
        <p:cNvGrpSpPr/>
        <p:nvPr/>
      </p:nvGrpSpPr>
      <p:grpSpPr>
        <a:xfrm>
          <a:off x="0" y="0"/>
          <a:ext cx="0" cy="0"/>
          <a:chOff x="0" y="0"/>
          <a:chExt cx="0" cy="0"/>
        </a:xfrm>
      </p:grpSpPr>
      <p:sp>
        <p:nvSpPr>
          <p:cNvPr id="730"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31" name="Shape 315"/>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32" name="Shape 316"/>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733" name="Shape 317"/>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34"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521628768"/>
      </p:ext>
    </p:extLst>
  </p:cSld>
  <p:clrMapOvr>
    <a:masterClrMapping/>
  </p:clrMapOvr>
  <p:transition spd="med"/>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tx">
  <p:cSld name="1_Chapter_1">
    <p:bg>
      <p:bgPr>
        <a:solidFill>
          <a:srgbClr val="FFFFFF"/>
        </a:solidFill>
        <a:effectLst/>
      </p:bgPr>
    </p:bg>
    <p:spTree>
      <p:nvGrpSpPr>
        <p:cNvPr id="1" name=""/>
        <p:cNvGrpSpPr/>
        <p:nvPr/>
      </p:nvGrpSpPr>
      <p:grpSpPr>
        <a:xfrm>
          <a:off x="0" y="0"/>
          <a:ext cx="0" cy="0"/>
          <a:chOff x="0" y="0"/>
          <a:chExt cx="0" cy="0"/>
        </a:xfrm>
      </p:grpSpPr>
      <p:sp>
        <p:nvSpPr>
          <p:cNvPr id="1677"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678"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679"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680"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681"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682"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2460353806"/>
      </p:ext>
    </p:extLst>
  </p:cSld>
  <p:clrMapOvr>
    <a:masterClrMapping/>
  </p:clrMapOvr>
  <p:transition spd="med"/>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tx">
  <p:cSld name="3_Title Only">
    <p:bg>
      <p:bgPr>
        <a:solidFill>
          <a:srgbClr val="FFFFFF"/>
        </a:solidFill>
        <a:effectLst/>
      </p:bgPr>
    </p:bg>
    <p:spTree>
      <p:nvGrpSpPr>
        <p:cNvPr id="1" name=""/>
        <p:cNvGrpSpPr/>
        <p:nvPr/>
      </p:nvGrpSpPr>
      <p:grpSpPr>
        <a:xfrm>
          <a:off x="0" y="0"/>
          <a:ext cx="0" cy="0"/>
          <a:chOff x="0" y="0"/>
          <a:chExt cx="0" cy="0"/>
        </a:xfrm>
      </p:grpSpPr>
      <p:sp>
        <p:nvSpPr>
          <p:cNvPr id="168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690"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27999298"/>
      </p:ext>
    </p:extLst>
  </p:cSld>
  <p:clrMapOvr>
    <a:masterClrMapping/>
  </p:clrMapOvr>
  <p:transition spd="med"/>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FFFFFF"/>
        </a:solidFill>
        <a:effectLst/>
      </p:bgPr>
    </p:bg>
    <p:spTree>
      <p:nvGrpSpPr>
        <p:cNvPr id="1" name=""/>
        <p:cNvGrpSpPr/>
        <p:nvPr/>
      </p:nvGrpSpPr>
      <p:grpSpPr>
        <a:xfrm>
          <a:off x="0" y="0"/>
          <a:ext cx="0" cy="0"/>
          <a:chOff x="0" y="0"/>
          <a:chExt cx="0" cy="0"/>
        </a:xfrm>
      </p:grpSpPr>
      <p:sp>
        <p:nvSpPr>
          <p:cNvPr id="169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69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699"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34761734"/>
      </p:ext>
    </p:extLst>
  </p:cSld>
  <p:clrMapOvr>
    <a:masterClrMapping/>
  </p:clrMapOvr>
  <p:transition spd="med"/>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152935"/>
        </a:solidFill>
        <a:effectLst/>
      </p:bgPr>
    </p:bg>
    <p:spTree>
      <p:nvGrpSpPr>
        <p:cNvPr id="1" name=""/>
        <p:cNvGrpSpPr/>
        <p:nvPr/>
      </p:nvGrpSpPr>
      <p:grpSpPr>
        <a:xfrm>
          <a:off x="0" y="0"/>
          <a:ext cx="0" cy="0"/>
          <a:chOff x="0" y="0"/>
          <a:chExt cx="0" cy="0"/>
        </a:xfrm>
      </p:grpSpPr>
      <p:grpSp>
        <p:nvGrpSpPr>
          <p:cNvPr id="1746" name="Group 2"/>
          <p:cNvGrpSpPr/>
          <p:nvPr/>
        </p:nvGrpSpPr>
        <p:grpSpPr>
          <a:xfrm>
            <a:off x="8438077" y="6305483"/>
            <a:ext cx="473837" cy="256033"/>
            <a:chOff x="0" y="0"/>
            <a:chExt cx="1263565" cy="512063"/>
          </a:xfrm>
        </p:grpSpPr>
        <p:sp>
          <p:nvSpPr>
            <p:cNvPr id="1706" name="Freeform 6"/>
            <p:cNvSpPr/>
            <p:nvPr/>
          </p:nvSpPr>
          <p:spPr>
            <a:xfrm>
              <a:off x="785440" y="136497"/>
              <a:ext cx="182253"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7" name="Freeform 7"/>
            <p:cNvSpPr/>
            <p:nvPr/>
          </p:nvSpPr>
          <p:spPr>
            <a:xfrm>
              <a:off x="1013063" y="136499"/>
              <a:ext cx="182253" cy="3393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8" name="Freeform 8"/>
            <p:cNvSpPr/>
            <p:nvPr/>
          </p:nvSpPr>
          <p:spPr>
            <a:xfrm>
              <a:off x="888003" y="204749"/>
              <a:ext cx="102565"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9" name="Freeform 9"/>
            <p:cNvSpPr/>
            <p:nvPr/>
          </p:nvSpPr>
          <p:spPr>
            <a:xfrm>
              <a:off x="990567" y="204749"/>
              <a:ext cx="102185" cy="33935"/>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0" name="Freeform 10"/>
            <p:cNvSpPr/>
            <p:nvPr/>
          </p:nvSpPr>
          <p:spPr>
            <a:xfrm>
              <a:off x="910880" y="272999"/>
              <a:ext cx="15937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1" name="Rectangle 11"/>
            <p:cNvSpPr/>
            <p:nvPr/>
          </p:nvSpPr>
          <p:spPr>
            <a:xfrm>
              <a:off x="785438"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2" name="Rectangle 12"/>
            <p:cNvSpPr/>
            <p:nvPr/>
          </p:nvSpPr>
          <p:spPr>
            <a:xfrm>
              <a:off x="1092750"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3" name="Rectangle 13"/>
            <p:cNvSpPr/>
            <p:nvPr/>
          </p:nvSpPr>
          <p:spPr>
            <a:xfrm>
              <a:off x="785438"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4" name="Rectangle 14"/>
            <p:cNvSpPr/>
            <p:nvPr/>
          </p:nvSpPr>
          <p:spPr>
            <a:xfrm>
              <a:off x="1092750"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5" name="Rectangle 13"/>
            <p:cNvSpPr/>
            <p:nvPr/>
          </p:nvSpPr>
          <p:spPr>
            <a:xfrm>
              <a:off x="785438"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6" name="Rectangle 14"/>
            <p:cNvSpPr/>
            <p:nvPr/>
          </p:nvSpPr>
          <p:spPr>
            <a:xfrm>
              <a:off x="1092750"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7" name="Rectangle 15"/>
            <p:cNvSpPr/>
            <p:nvPr/>
          </p:nvSpPr>
          <p:spPr>
            <a:xfrm>
              <a:off x="717189"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8" name="Rectangle 16"/>
            <p:cNvSpPr/>
            <p:nvPr/>
          </p:nvSpPr>
          <p:spPr>
            <a:xfrm>
              <a:off x="717189"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9" name="Rectangle 19"/>
            <p:cNvSpPr/>
            <p:nvPr/>
          </p:nvSpPr>
          <p:spPr>
            <a:xfrm>
              <a:off x="341628" y="341630"/>
              <a:ext cx="102567" cy="3393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0" name="Rectangle 20"/>
            <p:cNvSpPr/>
            <p:nvPr/>
          </p:nvSpPr>
          <p:spPr>
            <a:xfrm>
              <a:off x="341627"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1" name="Rectangle 21"/>
            <p:cNvSpPr/>
            <p:nvPr/>
          </p:nvSpPr>
          <p:spPr>
            <a:xfrm>
              <a:off x="68249"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2" name="Rectangle 22"/>
            <p:cNvSpPr/>
            <p:nvPr/>
          </p:nvSpPr>
          <p:spPr>
            <a:xfrm>
              <a:off x="68249"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3" name="Rectangle 23"/>
            <p:cNvSpPr/>
            <p:nvPr/>
          </p:nvSpPr>
          <p:spPr>
            <a:xfrm>
              <a:off x="68249"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4" name="Rectangle 24"/>
            <p:cNvSpPr/>
            <p:nvPr/>
          </p:nvSpPr>
          <p:spPr>
            <a:xfrm>
              <a:off x="68249"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5" name="Rectangle 25"/>
            <p:cNvSpPr/>
            <p:nvPr/>
          </p:nvSpPr>
          <p:spPr>
            <a:xfrm>
              <a:off x="-1" y="40987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6" name="Rectangle 26"/>
            <p:cNvSpPr/>
            <p:nvPr/>
          </p:nvSpPr>
          <p:spPr>
            <a:xfrm>
              <a:off x="-1" y="47812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7" name="Rectangle 27"/>
            <p:cNvSpPr/>
            <p:nvPr/>
          </p:nvSpPr>
          <p:spPr>
            <a:xfrm>
              <a:off x="-1" y="0"/>
              <a:ext cx="239064"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8" name="Rectangle 28"/>
            <p:cNvSpPr/>
            <p:nvPr/>
          </p:nvSpPr>
          <p:spPr>
            <a:xfrm>
              <a:off x="-1" y="6824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9" name="Freeform 29"/>
            <p:cNvSpPr/>
            <p:nvPr/>
          </p:nvSpPr>
          <p:spPr>
            <a:xfrm>
              <a:off x="717189" y="0"/>
              <a:ext cx="205130"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0" name="Freeform 30"/>
            <p:cNvSpPr/>
            <p:nvPr/>
          </p:nvSpPr>
          <p:spPr>
            <a:xfrm>
              <a:off x="717189" y="68249"/>
              <a:ext cx="227626"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1" name="Freeform 31"/>
            <p:cNvSpPr/>
            <p:nvPr/>
          </p:nvSpPr>
          <p:spPr>
            <a:xfrm>
              <a:off x="1058817" y="0"/>
              <a:ext cx="204749" cy="34316"/>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2" name="Freeform 32"/>
            <p:cNvSpPr/>
            <p:nvPr/>
          </p:nvSpPr>
          <p:spPr>
            <a:xfrm>
              <a:off x="1036321" y="68249"/>
              <a:ext cx="227244" cy="33936"/>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3" name="Rectangle 33"/>
            <p:cNvSpPr/>
            <p:nvPr/>
          </p:nvSpPr>
          <p:spPr>
            <a:xfrm>
              <a:off x="1092750"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4" name="Rectangle 34"/>
            <p:cNvSpPr/>
            <p:nvPr/>
          </p:nvSpPr>
          <p:spPr>
            <a:xfrm>
              <a:off x="1092750"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5" name="Freeform 35"/>
            <p:cNvSpPr/>
            <p:nvPr/>
          </p:nvSpPr>
          <p:spPr>
            <a:xfrm>
              <a:off x="979129" y="478129"/>
              <a:ext cx="2249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6" name="Freeform 36"/>
            <p:cNvSpPr/>
            <p:nvPr/>
          </p:nvSpPr>
          <p:spPr>
            <a:xfrm>
              <a:off x="956252" y="409879"/>
              <a:ext cx="68250"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7" name="Freeform 37"/>
            <p:cNvSpPr/>
            <p:nvPr/>
          </p:nvSpPr>
          <p:spPr>
            <a:xfrm>
              <a:off x="933375" y="341630"/>
              <a:ext cx="11400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8" name="Freeform 38"/>
            <p:cNvSpPr/>
            <p:nvPr/>
          </p:nvSpPr>
          <p:spPr>
            <a:xfrm>
              <a:off x="341627" y="272999"/>
              <a:ext cx="32294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9" name="Freeform 39"/>
            <p:cNvSpPr/>
            <p:nvPr/>
          </p:nvSpPr>
          <p:spPr>
            <a:xfrm>
              <a:off x="546375" y="341630"/>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0" name="Freeform 40"/>
            <p:cNvSpPr/>
            <p:nvPr/>
          </p:nvSpPr>
          <p:spPr>
            <a:xfrm>
              <a:off x="272997" y="40987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1" name="Freeform 41"/>
            <p:cNvSpPr/>
            <p:nvPr/>
          </p:nvSpPr>
          <p:spPr>
            <a:xfrm>
              <a:off x="272997" y="478129"/>
              <a:ext cx="36412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2" name="Freeform 42"/>
            <p:cNvSpPr/>
            <p:nvPr/>
          </p:nvSpPr>
          <p:spPr>
            <a:xfrm>
              <a:off x="341627" y="204749"/>
              <a:ext cx="32294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3" name="Freeform 43"/>
            <p:cNvSpPr/>
            <p:nvPr/>
          </p:nvSpPr>
          <p:spPr>
            <a:xfrm>
              <a:off x="546375" y="136499"/>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4" name="Freeform 44"/>
            <p:cNvSpPr/>
            <p:nvPr/>
          </p:nvSpPr>
          <p:spPr>
            <a:xfrm>
              <a:off x="272997" y="0"/>
              <a:ext cx="364124"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5" name="Freeform 45"/>
            <p:cNvSpPr/>
            <p:nvPr/>
          </p:nvSpPr>
          <p:spPr>
            <a:xfrm>
              <a:off x="272997" y="6824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pic>
        <p:nvPicPr>
          <p:cNvPr id="1747" name="Picture 47" descr="Picture 47"/>
          <p:cNvPicPr>
            <a:picLocks noChangeAspect="1"/>
          </p:cNvPicPr>
          <p:nvPr/>
        </p:nvPicPr>
        <p:blipFill>
          <a:blip r:embed="rId2">
            <a:extLst/>
          </a:blip>
          <a:stretch>
            <a:fillRect/>
          </a:stretch>
        </p:blipFill>
        <p:spPr>
          <a:xfrm>
            <a:off x="230189" y="5657852"/>
            <a:ext cx="923925" cy="901701"/>
          </a:xfrm>
          <a:prstGeom prst="rect">
            <a:avLst/>
          </a:prstGeom>
          <a:ln w="12700">
            <a:miter lim="400000"/>
          </a:ln>
        </p:spPr>
      </p:pic>
      <p:sp>
        <p:nvSpPr>
          <p:cNvPr id="1748" name="Title Text"/>
          <p:cNvSpPr txBox="1">
            <a:spLocks noGrp="1"/>
          </p:cNvSpPr>
          <p:nvPr>
            <p:ph type="title"/>
          </p:nvPr>
        </p:nvSpPr>
        <p:spPr>
          <a:xfrm>
            <a:off x="228600" y="231648"/>
            <a:ext cx="2834640" cy="2133601"/>
          </a:xfrm>
          <a:prstGeom prst="rect">
            <a:avLst/>
          </a:prstGeom>
        </p:spPr>
        <p:txBody>
          <a:bodyPr lIns="0" tIns="0" rIns="0" bIns="0" anchor="t"/>
          <a:lstStyle>
            <a:lvl1pPr defTabSz="457206">
              <a:defRPr sz="1988" b="0">
                <a:solidFill>
                  <a:srgbClr val="5AAAFA"/>
                </a:solidFill>
                <a:latin typeface="Arial"/>
                <a:ea typeface="Arial"/>
                <a:cs typeface="Arial"/>
                <a:sym typeface="Arial"/>
              </a:defRPr>
            </a:lvl1pPr>
          </a:lstStyle>
          <a:p>
            <a:r>
              <a:t>Title Text</a:t>
            </a:r>
          </a:p>
        </p:txBody>
      </p:sp>
      <p:sp>
        <p:nvSpPr>
          <p:cNvPr id="1749" name="Slide Number"/>
          <p:cNvSpPr txBox="1">
            <a:spLocks noGrp="1"/>
          </p:cNvSpPr>
          <p:nvPr>
            <p:ph type="sldNum" sz="quarter" idx="2"/>
          </p:nvPr>
        </p:nvSpPr>
        <p:spPr>
          <a:xfrm>
            <a:off x="228600" y="64867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1984960"/>
      </p:ext>
    </p:extLst>
  </p:cSld>
  <p:clrMapOvr>
    <a:masterClrMapping/>
  </p:clrMapOvr>
  <p:transition spd="med"/>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152935"/>
        </a:solidFill>
        <a:effectLst/>
      </p:bgPr>
    </p:bg>
    <p:spTree>
      <p:nvGrpSpPr>
        <p:cNvPr id="1" name=""/>
        <p:cNvGrpSpPr/>
        <p:nvPr/>
      </p:nvGrpSpPr>
      <p:grpSpPr>
        <a:xfrm>
          <a:off x="0" y="0"/>
          <a:ext cx="0" cy="0"/>
          <a:chOff x="0" y="0"/>
          <a:chExt cx="0" cy="0"/>
        </a:xfrm>
      </p:grpSpPr>
      <p:sp>
        <p:nvSpPr>
          <p:cNvPr id="1756" name="Title Text"/>
          <p:cNvSpPr txBox="1">
            <a:spLocks noGrp="1"/>
          </p:cNvSpPr>
          <p:nvPr>
            <p:ph type="title"/>
          </p:nvPr>
        </p:nvSpPr>
        <p:spPr>
          <a:xfrm>
            <a:off x="228600" y="231648"/>
            <a:ext cx="4297680" cy="30480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5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60169074"/>
      </p:ext>
    </p:extLst>
  </p:cSld>
  <p:clrMapOvr>
    <a:masterClrMapping/>
  </p:clrMapOvr>
  <p:transition spd="med"/>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type="tx">
  <p:cSld name="Title (above) + content (1-column)">
    <p:bg>
      <p:bgPr>
        <a:solidFill>
          <a:srgbClr val="264A60"/>
        </a:solidFill>
        <a:effectLst/>
      </p:bgPr>
    </p:bg>
    <p:spTree>
      <p:nvGrpSpPr>
        <p:cNvPr id="1" name=""/>
        <p:cNvGrpSpPr/>
        <p:nvPr/>
      </p:nvGrpSpPr>
      <p:grpSpPr>
        <a:xfrm>
          <a:off x="0" y="0"/>
          <a:ext cx="0" cy="0"/>
          <a:chOff x="0" y="0"/>
          <a:chExt cx="0" cy="0"/>
        </a:xfrm>
      </p:grpSpPr>
      <p:sp>
        <p:nvSpPr>
          <p:cNvPr id="1764" name="Body Level One…"/>
          <p:cNvSpPr txBox="1">
            <a:spLocks noGrp="1"/>
          </p:cNvSpPr>
          <p:nvPr>
            <p:ph type="body" idx="1"/>
          </p:nvPr>
        </p:nvSpPr>
        <p:spPr>
          <a:xfrm>
            <a:off x="228601" y="1460413"/>
            <a:ext cx="8541385"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65"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6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55074014"/>
      </p:ext>
    </p:extLst>
  </p:cSld>
  <p:clrMapOvr>
    <a:masterClrMapping/>
  </p:clrMapOvr>
  <p:transition spd="med"/>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tx">
  <p:cSld name="Title (above) + content (2-columns)">
    <p:bg>
      <p:bgPr>
        <a:solidFill>
          <a:srgbClr val="264A60"/>
        </a:solidFill>
        <a:effectLst/>
      </p:bgPr>
    </p:bg>
    <p:spTree>
      <p:nvGrpSpPr>
        <p:cNvPr id="1" name=""/>
        <p:cNvGrpSpPr/>
        <p:nvPr/>
      </p:nvGrpSpPr>
      <p:grpSpPr>
        <a:xfrm>
          <a:off x="0" y="0"/>
          <a:ext cx="0" cy="0"/>
          <a:chOff x="0" y="0"/>
          <a:chExt cx="0" cy="0"/>
        </a:xfrm>
      </p:grpSpPr>
      <p:sp>
        <p:nvSpPr>
          <p:cNvPr id="1773" name="Body Level One…"/>
          <p:cNvSpPr txBox="1">
            <a:spLocks noGrp="1"/>
          </p:cNvSpPr>
          <p:nvPr>
            <p:ph type="body" sz="half" idx="1"/>
          </p:nvPr>
        </p:nvSpPr>
        <p:spPr>
          <a:xfrm>
            <a:off x="228600" y="1463040"/>
            <a:ext cx="425196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74"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7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97959137"/>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264A60"/>
        </a:solidFill>
        <a:effectLst/>
      </p:bgPr>
    </p:bg>
    <p:spTree>
      <p:nvGrpSpPr>
        <p:cNvPr id="1" name=""/>
        <p:cNvGrpSpPr/>
        <p:nvPr/>
      </p:nvGrpSpPr>
      <p:grpSpPr>
        <a:xfrm>
          <a:off x="0" y="0"/>
          <a:ext cx="0" cy="0"/>
          <a:chOff x="0" y="0"/>
          <a:chExt cx="0" cy="0"/>
        </a:xfrm>
      </p:grpSpPr>
      <p:sp>
        <p:nvSpPr>
          <p:cNvPr id="1782" name="Body Level One…"/>
          <p:cNvSpPr txBox="1">
            <a:spLocks noGrp="1"/>
          </p:cNvSpPr>
          <p:nvPr>
            <p:ph type="body" sz="quarter" idx="1"/>
          </p:nvPr>
        </p:nvSpPr>
        <p:spPr>
          <a:xfrm>
            <a:off x="228600" y="1463040"/>
            <a:ext cx="283464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3"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84"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25879108"/>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tx">
  <p:cSld name="Title (above) + content (4-columns)">
    <p:bg>
      <p:bgPr>
        <a:solidFill>
          <a:srgbClr val="264A60"/>
        </a:solidFill>
        <a:effectLst/>
      </p:bgPr>
    </p:bg>
    <p:spTree>
      <p:nvGrpSpPr>
        <p:cNvPr id="1" name=""/>
        <p:cNvGrpSpPr/>
        <p:nvPr/>
      </p:nvGrpSpPr>
      <p:grpSpPr>
        <a:xfrm>
          <a:off x="0" y="0"/>
          <a:ext cx="0" cy="0"/>
          <a:chOff x="0" y="0"/>
          <a:chExt cx="0" cy="0"/>
        </a:xfrm>
      </p:grpSpPr>
      <p:sp>
        <p:nvSpPr>
          <p:cNvPr id="1791" name="Body Level One…"/>
          <p:cNvSpPr txBox="1">
            <a:spLocks noGrp="1"/>
          </p:cNvSpPr>
          <p:nvPr>
            <p:ph type="body" sz="quarter" idx="1"/>
          </p:nvPr>
        </p:nvSpPr>
        <p:spPr>
          <a:xfrm>
            <a:off x="228600" y="1463040"/>
            <a:ext cx="210312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92"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61846392"/>
      </p:ext>
    </p:extLst>
  </p:cSld>
  <p:clrMapOvr>
    <a:masterClrMapping/>
  </p:clrMapOvr>
  <p:transition spd="med"/>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tx">
  <p:cSld name="Title (above) + blank">
    <p:bg>
      <p:bgPr>
        <a:solidFill>
          <a:srgbClr val="264A60"/>
        </a:solidFill>
        <a:effectLst/>
      </p:bgPr>
    </p:bg>
    <p:spTree>
      <p:nvGrpSpPr>
        <p:cNvPr id="1" name=""/>
        <p:cNvGrpSpPr/>
        <p:nvPr/>
      </p:nvGrpSpPr>
      <p:grpSpPr>
        <a:xfrm>
          <a:off x="0" y="0"/>
          <a:ext cx="0" cy="0"/>
          <a:chOff x="0" y="0"/>
          <a:chExt cx="0" cy="0"/>
        </a:xfrm>
      </p:grpSpPr>
      <p:sp>
        <p:nvSpPr>
          <p:cNvPr id="1800"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99159403"/>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Content Slide 9">
    <p:bg>
      <p:bgPr>
        <a:solidFill>
          <a:srgbClr val="FFFFFF"/>
        </a:solidFill>
        <a:effectLst/>
      </p:bgPr>
    </p:bg>
    <p:spTree>
      <p:nvGrpSpPr>
        <p:cNvPr id="1" name=""/>
        <p:cNvGrpSpPr/>
        <p:nvPr/>
      </p:nvGrpSpPr>
      <p:grpSpPr>
        <a:xfrm>
          <a:off x="0" y="0"/>
          <a:ext cx="0" cy="0"/>
          <a:chOff x="0" y="0"/>
          <a:chExt cx="0" cy="0"/>
        </a:xfrm>
      </p:grpSpPr>
      <p:sp>
        <p:nvSpPr>
          <p:cNvPr id="74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42"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3"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744"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5"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74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51346749"/>
      </p:ext>
    </p:extLst>
  </p:cSld>
  <p:clrMapOvr>
    <a:masterClrMapping/>
  </p:clrMapOvr>
  <p:transition spd="med"/>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tx">
  <p:cSld name="Title (1/4) + content (1-column)">
    <p:bg>
      <p:bgPr>
        <a:solidFill>
          <a:srgbClr val="264A60"/>
        </a:solidFill>
        <a:effectLst/>
      </p:bgPr>
    </p:bg>
    <p:spTree>
      <p:nvGrpSpPr>
        <p:cNvPr id="1" name=""/>
        <p:cNvGrpSpPr/>
        <p:nvPr/>
      </p:nvGrpSpPr>
      <p:grpSpPr>
        <a:xfrm>
          <a:off x="0" y="0"/>
          <a:ext cx="0" cy="0"/>
          <a:chOff x="0" y="0"/>
          <a:chExt cx="0" cy="0"/>
        </a:xfrm>
      </p:grpSpPr>
      <p:sp>
        <p:nvSpPr>
          <p:cNvPr id="1808"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9" name="Body Level One…"/>
          <p:cNvSpPr txBox="1">
            <a:spLocks noGrp="1"/>
          </p:cNvSpPr>
          <p:nvPr>
            <p:ph type="body" idx="1"/>
          </p:nvPr>
        </p:nvSpPr>
        <p:spPr>
          <a:xfrm>
            <a:off x="2414016" y="231648"/>
            <a:ext cx="637691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61013467"/>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x">
  <p:cSld name="Title (1/4) + content (2-columns)">
    <p:bg>
      <p:bgPr>
        <a:solidFill>
          <a:srgbClr val="264A60"/>
        </a:solidFill>
        <a:effectLst/>
      </p:bgPr>
    </p:bg>
    <p:spTree>
      <p:nvGrpSpPr>
        <p:cNvPr id="1" name=""/>
        <p:cNvGrpSpPr/>
        <p:nvPr/>
      </p:nvGrpSpPr>
      <p:grpSpPr>
        <a:xfrm>
          <a:off x="0" y="0"/>
          <a:ext cx="0" cy="0"/>
          <a:chOff x="0" y="0"/>
          <a:chExt cx="0" cy="0"/>
        </a:xfrm>
      </p:grpSpPr>
      <p:sp>
        <p:nvSpPr>
          <p:cNvPr id="1817"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18" name="Body Level One…"/>
          <p:cNvSpPr txBox="1">
            <a:spLocks noGrp="1"/>
          </p:cNvSpPr>
          <p:nvPr>
            <p:ph type="body" sz="half" idx="1"/>
          </p:nvPr>
        </p:nvSpPr>
        <p:spPr>
          <a:xfrm>
            <a:off x="2414016" y="231648"/>
            <a:ext cx="315468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40701436"/>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x">
  <p:cSld name="Title (1/4) + content (3-columns)">
    <p:bg>
      <p:bgPr>
        <a:solidFill>
          <a:srgbClr val="264A60"/>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27" name="Body Level One…"/>
          <p:cNvSpPr txBox="1">
            <a:spLocks noGrp="1"/>
          </p:cNvSpPr>
          <p:nvPr>
            <p:ph type="body" sz="quarter" idx="1"/>
          </p:nvPr>
        </p:nvSpPr>
        <p:spPr>
          <a:xfrm>
            <a:off x="2414016" y="243840"/>
            <a:ext cx="2103120" cy="5767526"/>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173040" indent="-173040" defTabSz="457206">
              <a:spcBef>
                <a:spcPts val="1500"/>
              </a:spcBef>
              <a:buSzPct val="100000"/>
              <a:buChar char="–"/>
              <a:defRPr sz="1575">
                <a:solidFill>
                  <a:srgbClr val="FFFFFF"/>
                </a:solidFill>
                <a:latin typeface="Arial"/>
                <a:ea typeface="Arial"/>
                <a:cs typeface="Arial"/>
                <a:sym typeface="Arial"/>
              </a:defRPr>
            </a:lvl2pPr>
            <a:lvl3pPr marL="396880" indent="-173040" defTabSz="457206">
              <a:spcBef>
                <a:spcPts val="1500"/>
              </a:spcBef>
              <a:buSzPct val="100000"/>
              <a:defRPr sz="1575">
                <a:solidFill>
                  <a:srgbClr val="FFFFFF"/>
                </a:solidFill>
                <a:latin typeface="Arial"/>
                <a:ea typeface="Arial"/>
                <a:cs typeface="Arial"/>
                <a:sym typeface="Arial"/>
              </a:defRPr>
            </a:lvl3pPr>
            <a:lvl4pPr marL="625483" indent="-168277" defTabSz="457206">
              <a:spcBef>
                <a:spcPts val="1500"/>
              </a:spcBef>
              <a:buSzPct val="100000"/>
              <a:buChar char="–"/>
              <a:defRPr sz="1575">
                <a:solidFill>
                  <a:srgbClr val="FFFFFF"/>
                </a:solidFill>
                <a:latin typeface="Arial"/>
                <a:ea typeface="Arial"/>
                <a:cs typeface="Arial"/>
                <a:sym typeface="Arial"/>
              </a:defRPr>
            </a:lvl4pPr>
            <a:lvl5pPr marL="803285" indent="-173040"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15762606"/>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tx">
  <p:cSld name="Title (1/4) + content (8-graphs)">
    <p:bg>
      <p:bgPr>
        <a:solidFill>
          <a:srgbClr val="264A60"/>
        </a:solidFill>
        <a:effectLst/>
      </p:bgPr>
    </p:bg>
    <p:spTree>
      <p:nvGrpSpPr>
        <p:cNvPr id="1" name=""/>
        <p:cNvGrpSpPr/>
        <p:nvPr/>
      </p:nvGrpSpPr>
      <p:grpSpPr>
        <a:xfrm>
          <a:off x="0" y="0"/>
          <a:ext cx="0" cy="0"/>
          <a:chOff x="0" y="0"/>
          <a:chExt cx="0" cy="0"/>
        </a:xfrm>
      </p:grpSpPr>
      <p:sp>
        <p:nvSpPr>
          <p:cNvPr id="1835" name="Body Level One…"/>
          <p:cNvSpPr txBox="1">
            <a:spLocks noGrp="1"/>
          </p:cNvSpPr>
          <p:nvPr>
            <p:ph type="body" sz="quarter" idx="1"/>
          </p:nvPr>
        </p:nvSpPr>
        <p:spPr>
          <a:xfrm>
            <a:off x="2414016" y="244746"/>
            <a:ext cx="2103120" cy="2438401"/>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227115" indent="-227115" defTabSz="457206">
              <a:spcBef>
                <a:spcPts val="1500"/>
              </a:spcBef>
              <a:buSzPct val="100000"/>
              <a:buChar char="–"/>
              <a:defRPr sz="1575">
                <a:solidFill>
                  <a:srgbClr val="FFFFFF"/>
                </a:solidFill>
                <a:latin typeface="Arial"/>
                <a:ea typeface="Arial"/>
                <a:cs typeface="Arial"/>
                <a:sym typeface="Arial"/>
              </a:defRPr>
            </a:lvl2pPr>
            <a:lvl3pPr marL="450955" indent="-227115" defTabSz="457206">
              <a:spcBef>
                <a:spcPts val="1500"/>
              </a:spcBef>
              <a:buSzPct val="100000"/>
              <a:defRPr sz="1575">
                <a:solidFill>
                  <a:srgbClr val="FFFFFF"/>
                </a:solidFill>
                <a:latin typeface="Arial"/>
                <a:ea typeface="Arial"/>
                <a:cs typeface="Arial"/>
                <a:sym typeface="Arial"/>
              </a:defRPr>
            </a:lvl3pPr>
            <a:lvl4pPr marL="678069" indent="-220863" defTabSz="457206">
              <a:spcBef>
                <a:spcPts val="1500"/>
              </a:spcBef>
              <a:buSzPct val="100000"/>
              <a:buChar char="–"/>
              <a:defRPr sz="1575">
                <a:solidFill>
                  <a:srgbClr val="FFFFFF"/>
                </a:solidFill>
                <a:latin typeface="Arial"/>
                <a:ea typeface="Arial"/>
                <a:cs typeface="Arial"/>
                <a:sym typeface="Arial"/>
              </a:defRPr>
            </a:lvl4pPr>
            <a:lvl5pPr marL="857360" indent="-227115"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37" name="Text Placeholder 25"/>
          <p:cNvSpPr>
            <a:spLocks noGrp="1"/>
          </p:cNvSpPr>
          <p:nvPr>
            <p:ph type="body" sz="quarter" idx="13"/>
          </p:nvPr>
        </p:nvSpPr>
        <p:spPr>
          <a:xfrm>
            <a:off x="2414016"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8" name="Text Placeholder 25"/>
          <p:cNvSpPr>
            <a:spLocks noGrp="1"/>
          </p:cNvSpPr>
          <p:nvPr>
            <p:ph type="body" sz="quarter" idx="14"/>
          </p:nvPr>
        </p:nvSpPr>
        <p:spPr>
          <a:xfrm>
            <a:off x="4572000"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9" name="Text Placeholder 25"/>
          <p:cNvSpPr>
            <a:spLocks noGrp="1"/>
          </p:cNvSpPr>
          <p:nvPr>
            <p:ph type="body" sz="quarter" idx="15"/>
          </p:nvPr>
        </p:nvSpPr>
        <p:spPr>
          <a:xfrm>
            <a:off x="6739128"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0" name="Text Placeholder 25"/>
          <p:cNvSpPr>
            <a:spLocks noGrp="1"/>
          </p:cNvSpPr>
          <p:nvPr>
            <p:ph type="body" sz="quarter" idx="16"/>
          </p:nvPr>
        </p:nvSpPr>
        <p:spPr>
          <a:xfrm>
            <a:off x="2414016"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1" name="Text Placeholder 25"/>
          <p:cNvSpPr>
            <a:spLocks noGrp="1"/>
          </p:cNvSpPr>
          <p:nvPr>
            <p:ph type="body" sz="quarter" idx="17"/>
          </p:nvPr>
        </p:nvSpPr>
        <p:spPr>
          <a:xfrm>
            <a:off x="4572000"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2" name="Text Placeholder 25"/>
          <p:cNvSpPr>
            <a:spLocks noGrp="1"/>
          </p:cNvSpPr>
          <p:nvPr>
            <p:ph type="body" sz="quarter" idx="18"/>
          </p:nvPr>
        </p:nvSpPr>
        <p:spPr>
          <a:xfrm>
            <a:off x="6739128"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32391926"/>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tx">
  <p:cSld name="Title (1/4) + blank">
    <p:bg>
      <p:bgPr>
        <a:solidFill>
          <a:srgbClr val="264A60"/>
        </a:solidFill>
        <a:effectLst/>
      </p:bgPr>
    </p:bg>
    <p:spTree>
      <p:nvGrpSpPr>
        <p:cNvPr id="1" name=""/>
        <p:cNvGrpSpPr/>
        <p:nvPr/>
      </p:nvGrpSpPr>
      <p:grpSpPr>
        <a:xfrm>
          <a:off x="0" y="0"/>
          <a:ext cx="0" cy="0"/>
          <a:chOff x="0" y="0"/>
          <a:chExt cx="0" cy="0"/>
        </a:xfrm>
      </p:grpSpPr>
      <p:sp>
        <p:nvSpPr>
          <p:cNvPr id="1850"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21087470"/>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tx">
  <p:cSld name="Title (1/3) + content (1-column)">
    <p:bg>
      <p:bgPr>
        <a:solidFill>
          <a:srgbClr val="264A60"/>
        </a:solidFill>
        <a:effectLst/>
      </p:bgPr>
    </p:bg>
    <p:spTree>
      <p:nvGrpSpPr>
        <p:cNvPr id="1" name=""/>
        <p:cNvGrpSpPr/>
        <p:nvPr/>
      </p:nvGrpSpPr>
      <p:grpSpPr>
        <a:xfrm>
          <a:off x="0" y="0"/>
          <a:ext cx="0" cy="0"/>
          <a:chOff x="0" y="0"/>
          <a:chExt cx="0" cy="0"/>
        </a:xfrm>
      </p:grpSpPr>
      <p:sp>
        <p:nvSpPr>
          <p:cNvPr id="1858"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9" name="Body Level One…"/>
          <p:cNvSpPr txBox="1">
            <a:spLocks noGrp="1"/>
          </p:cNvSpPr>
          <p:nvPr>
            <p:ph type="body" idx="1"/>
          </p:nvPr>
        </p:nvSpPr>
        <p:spPr>
          <a:xfrm>
            <a:off x="3129775" y="231648"/>
            <a:ext cx="5659807"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08347420"/>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type="tx">
  <p:cSld name="Title (1/3) + content (2-columns)">
    <p:bg>
      <p:bgPr>
        <a:solidFill>
          <a:srgbClr val="264A60"/>
        </a:solidFill>
        <a:effectLst/>
      </p:bgPr>
    </p:bg>
    <p:spTree>
      <p:nvGrpSpPr>
        <p:cNvPr id="1" name=""/>
        <p:cNvGrpSpPr/>
        <p:nvPr/>
      </p:nvGrpSpPr>
      <p:grpSpPr>
        <a:xfrm>
          <a:off x="0" y="0"/>
          <a:ext cx="0" cy="0"/>
          <a:chOff x="0" y="0"/>
          <a:chExt cx="0" cy="0"/>
        </a:xfrm>
      </p:grpSpPr>
      <p:sp>
        <p:nvSpPr>
          <p:cNvPr id="1867"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68" name="Body Level One…"/>
          <p:cNvSpPr txBox="1">
            <a:spLocks noGrp="1"/>
          </p:cNvSpPr>
          <p:nvPr>
            <p:ph type="body" sz="half" idx="1"/>
          </p:nvPr>
        </p:nvSpPr>
        <p:spPr>
          <a:xfrm>
            <a:off x="3127248" y="231648"/>
            <a:ext cx="283464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24337921"/>
      </p:ext>
    </p:extLst>
  </p:cSld>
  <p:clrMapOvr>
    <a:masterClrMapping/>
  </p:clrMapOvr>
  <p:transition spd="med"/>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type="tx">
  <p:cSld name="Title (1/3) + blank">
    <p:bg>
      <p:bgPr>
        <a:solidFill>
          <a:srgbClr val="264A60"/>
        </a:solidFill>
        <a:effectLst/>
      </p:bgPr>
    </p:bg>
    <p:spTree>
      <p:nvGrpSpPr>
        <p:cNvPr id="1" name=""/>
        <p:cNvGrpSpPr/>
        <p:nvPr/>
      </p:nvGrpSpPr>
      <p:grpSpPr>
        <a:xfrm>
          <a:off x="0" y="0"/>
          <a:ext cx="0" cy="0"/>
          <a:chOff x="0" y="0"/>
          <a:chExt cx="0" cy="0"/>
        </a:xfrm>
      </p:grpSpPr>
      <p:sp>
        <p:nvSpPr>
          <p:cNvPr id="1876"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7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07493560"/>
      </p:ext>
    </p:extLst>
  </p:cSld>
  <p:clrMapOvr>
    <a:masterClrMapping/>
  </p:clrMapOvr>
  <p:transition spd="med"/>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x">
  <p:cSld name="Title (none) + content (1/3 + 2/3)">
    <p:bg>
      <p:bgPr>
        <a:solidFill>
          <a:srgbClr val="264A60"/>
        </a:solidFill>
        <a:effectLst/>
      </p:bgPr>
    </p:bg>
    <p:spTree>
      <p:nvGrpSpPr>
        <p:cNvPr id="1" name=""/>
        <p:cNvGrpSpPr/>
        <p:nvPr/>
      </p:nvGrpSpPr>
      <p:grpSpPr>
        <a:xfrm>
          <a:off x="0" y="0"/>
          <a:ext cx="0" cy="0"/>
          <a:chOff x="0" y="0"/>
          <a:chExt cx="0" cy="0"/>
        </a:xfrm>
      </p:grpSpPr>
      <p:sp>
        <p:nvSpPr>
          <p:cNvPr id="1884" name="Body Level One…"/>
          <p:cNvSpPr txBox="1">
            <a:spLocks noGrp="1"/>
          </p:cNvSpPr>
          <p:nvPr>
            <p:ph type="body" idx="1"/>
          </p:nvPr>
        </p:nvSpPr>
        <p:spPr>
          <a:xfrm>
            <a:off x="3127248" y="231648"/>
            <a:ext cx="5658304"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8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65713988"/>
      </p:ext>
    </p:extLst>
  </p:cSld>
  <p:clrMapOvr>
    <a:masterClrMapping/>
  </p:clrMapOvr>
  <p:transition spd="med"/>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tx">
  <p:cSld name="Title (none) + content (3-columns)">
    <p:bg>
      <p:bgPr>
        <a:solidFill>
          <a:srgbClr val="264A60"/>
        </a:solidFill>
        <a:effectLst/>
      </p:bgPr>
    </p:bg>
    <p:spTree>
      <p:nvGrpSpPr>
        <p:cNvPr id="1" name=""/>
        <p:cNvGrpSpPr/>
        <p:nvPr/>
      </p:nvGrpSpPr>
      <p:grpSpPr>
        <a:xfrm>
          <a:off x="0" y="0"/>
          <a:ext cx="0" cy="0"/>
          <a:chOff x="0" y="0"/>
          <a:chExt cx="0" cy="0"/>
        </a:xfrm>
      </p:grpSpPr>
      <p:sp>
        <p:nvSpPr>
          <p:cNvPr id="1892" name="Body Level One…"/>
          <p:cNvSpPr txBox="1">
            <a:spLocks noGrp="1"/>
          </p:cNvSpPr>
          <p:nvPr>
            <p:ph type="body" sz="half" idx="1"/>
          </p:nvPr>
        </p:nvSpPr>
        <p:spPr>
          <a:xfrm>
            <a:off x="3124800" y="231648"/>
            <a:ext cx="283464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4672002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1_Specialty Slide 2">
    <p:bg>
      <p:bgPr>
        <a:solidFill>
          <a:srgbClr val="FFFFFF"/>
        </a:solidFill>
        <a:effectLst/>
      </p:bgPr>
    </p:bg>
    <p:spTree>
      <p:nvGrpSpPr>
        <p:cNvPr id="1" name=""/>
        <p:cNvGrpSpPr/>
        <p:nvPr/>
      </p:nvGrpSpPr>
      <p:grpSpPr>
        <a:xfrm>
          <a:off x="0" y="0"/>
          <a:ext cx="0" cy="0"/>
          <a:chOff x="0" y="0"/>
          <a:chExt cx="0" cy="0"/>
        </a:xfrm>
      </p:grpSpPr>
      <p:sp>
        <p:nvSpPr>
          <p:cNvPr id="753"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754"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5"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756"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757"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7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84290658"/>
      </p:ext>
    </p:extLst>
  </p:cSld>
  <p:clrMapOvr>
    <a:masterClrMapping/>
  </p:clrMapOvr>
  <p:transition spd="med"/>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x">
  <p:cSld name="Title (1/2) + content (1-column)">
    <p:bg>
      <p:bgPr>
        <a:solidFill>
          <a:srgbClr val="264A60"/>
        </a:solidFill>
        <a:effectLst/>
      </p:bgPr>
    </p:bg>
    <p:spTree>
      <p:nvGrpSpPr>
        <p:cNvPr id="1" name=""/>
        <p:cNvGrpSpPr/>
        <p:nvPr/>
      </p:nvGrpSpPr>
      <p:grpSpPr>
        <a:xfrm>
          <a:off x="0" y="0"/>
          <a:ext cx="0" cy="0"/>
          <a:chOff x="0" y="0"/>
          <a:chExt cx="0" cy="0"/>
        </a:xfrm>
      </p:grpSpPr>
      <p:sp>
        <p:nvSpPr>
          <p:cNvPr id="1900" name="Title Text"/>
          <p:cNvSpPr txBox="1">
            <a:spLocks noGrp="1"/>
          </p:cNvSpPr>
          <p:nvPr>
            <p:ph type="title"/>
          </p:nvPr>
        </p:nvSpPr>
        <p:spPr>
          <a:xfrm>
            <a:off x="228600" y="231648"/>
            <a:ext cx="425196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01"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02"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1833386"/>
      </p:ext>
    </p:extLst>
  </p:cSld>
  <p:clrMapOvr>
    <a:masterClrMapping/>
  </p:clrMapOvr>
  <p:transition spd="med"/>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type="tx">
  <p:cSld name="Titl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09"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0" name="Title Text"/>
          <p:cNvSpPr txBox="1">
            <a:spLocks noGrp="1"/>
          </p:cNvSpPr>
          <p:nvPr>
            <p:ph type="title"/>
          </p:nvPr>
        </p:nvSpPr>
        <p:spPr>
          <a:xfrm>
            <a:off x="22860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1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0964153"/>
      </p:ext>
    </p:extLst>
  </p:cSld>
  <p:clrMapOvr>
    <a:masterClrMapping/>
  </p:clrMapOvr>
  <p:transition spd="med"/>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type="tx">
  <p:cSld name="Quot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18"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9" name="Title Text"/>
          <p:cNvSpPr txBox="1">
            <a:spLocks noGrp="1"/>
          </p:cNvSpPr>
          <p:nvPr>
            <p:ph type="title"/>
          </p:nvPr>
        </p:nvSpPr>
        <p:spPr>
          <a:xfrm>
            <a:off x="13716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2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0468418"/>
      </p:ext>
    </p:extLst>
  </p:cSld>
  <p:clrMapOvr>
    <a:masterClrMapping/>
  </p:clrMapOvr>
  <p:transition spd="med"/>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type="tx">
  <p:cSld name="Big text only (48 pt)">
    <p:bg>
      <p:bgPr>
        <a:solidFill>
          <a:srgbClr val="264A60"/>
        </a:solidFill>
        <a:effectLst/>
      </p:bgPr>
    </p:bg>
    <p:spTree>
      <p:nvGrpSpPr>
        <p:cNvPr id="1" name=""/>
        <p:cNvGrpSpPr/>
        <p:nvPr/>
      </p:nvGrpSpPr>
      <p:grpSpPr>
        <a:xfrm>
          <a:off x="0" y="0"/>
          <a:ext cx="0" cy="0"/>
          <a:chOff x="0" y="0"/>
          <a:chExt cx="0" cy="0"/>
        </a:xfrm>
      </p:grpSpPr>
      <p:sp>
        <p:nvSpPr>
          <p:cNvPr id="1927" name="Title Text"/>
          <p:cNvSpPr txBox="1">
            <a:spLocks noGrp="1"/>
          </p:cNvSpPr>
          <p:nvPr>
            <p:ph type="title"/>
          </p:nvPr>
        </p:nvSpPr>
        <p:spPr>
          <a:xfrm>
            <a:off x="228600" y="109728"/>
            <a:ext cx="8515985" cy="5791201"/>
          </a:xfrm>
          <a:prstGeom prst="rect">
            <a:avLst/>
          </a:prstGeom>
        </p:spPr>
        <p:txBody>
          <a:bodyPr lIns="0" tIns="0" rIns="0" bIns="0" anchor="t"/>
          <a:lstStyle>
            <a:lvl1pPr defTabSz="457206">
              <a:lnSpc>
                <a:spcPct val="90000"/>
              </a:lnSpc>
              <a:defRPr sz="4800" b="0">
                <a:solidFill>
                  <a:srgbClr val="FFFFFF"/>
                </a:solidFill>
                <a:latin typeface="Arial"/>
                <a:ea typeface="Arial"/>
                <a:cs typeface="Arial"/>
                <a:sym typeface="Arial"/>
              </a:defRPr>
            </a:lvl1pPr>
          </a:lstStyle>
          <a:p>
            <a:r>
              <a:t>Title Text</a:t>
            </a:r>
          </a:p>
        </p:txBody>
      </p:sp>
      <p:sp>
        <p:nvSpPr>
          <p:cNvPr id="19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60986850"/>
      </p:ext>
    </p:extLst>
  </p:cSld>
  <p:clrMapOvr>
    <a:masterClrMapping/>
  </p:clrMapOvr>
  <p:transition spd="med"/>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type="tx">
  <p:cSld name="Medium text only (30 pt)">
    <p:bg>
      <p:bgPr>
        <a:solidFill>
          <a:srgbClr val="264A60"/>
        </a:solidFill>
        <a:effectLst/>
      </p:bgPr>
    </p:bg>
    <p:spTree>
      <p:nvGrpSpPr>
        <p:cNvPr id="1" name=""/>
        <p:cNvGrpSpPr/>
        <p:nvPr/>
      </p:nvGrpSpPr>
      <p:grpSpPr>
        <a:xfrm>
          <a:off x="0" y="0"/>
          <a:ext cx="0" cy="0"/>
          <a:chOff x="0" y="0"/>
          <a:chExt cx="0" cy="0"/>
        </a:xfrm>
      </p:grpSpPr>
      <p:sp>
        <p:nvSpPr>
          <p:cNvPr id="1935" name="Title Text"/>
          <p:cNvSpPr txBox="1">
            <a:spLocks noGrp="1"/>
          </p:cNvSpPr>
          <p:nvPr>
            <p:ph type="title"/>
          </p:nvPr>
        </p:nvSpPr>
        <p:spPr>
          <a:xfrm>
            <a:off x="228600" y="182880"/>
            <a:ext cx="5706167"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3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49923665"/>
      </p:ext>
    </p:extLst>
  </p:cSld>
  <p:clrMapOvr>
    <a:masterClrMapping/>
  </p:clrMapOvr>
  <p:transition spd="med"/>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264A60"/>
        </a:solidFill>
        <a:effectLst/>
      </p:bgPr>
    </p:bg>
    <p:spTree>
      <p:nvGrpSpPr>
        <p:cNvPr id="1" name=""/>
        <p:cNvGrpSpPr/>
        <p:nvPr/>
      </p:nvGrpSpPr>
      <p:grpSpPr>
        <a:xfrm>
          <a:off x="0" y="0"/>
          <a:ext cx="0" cy="0"/>
          <a:chOff x="0" y="0"/>
          <a:chExt cx="0" cy="0"/>
        </a:xfrm>
      </p:grpSpPr>
      <p:sp>
        <p:nvSpPr>
          <p:cNvPr id="19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6045099"/>
      </p:ext>
    </p:extLst>
  </p:cSld>
  <p:clrMapOvr>
    <a:masterClrMapping/>
  </p:clrMapOvr>
  <p:transition spd="med"/>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type="tx">
  <p:cSld name="4_Two Column Content">
    <p:bg>
      <p:bgPr>
        <a:solidFill>
          <a:srgbClr val="264A60"/>
        </a:solidFill>
        <a:effectLst/>
      </p:bgPr>
    </p:bg>
    <p:spTree>
      <p:nvGrpSpPr>
        <p:cNvPr id="1" name=""/>
        <p:cNvGrpSpPr/>
        <p:nvPr/>
      </p:nvGrpSpPr>
      <p:grpSpPr>
        <a:xfrm>
          <a:off x="0" y="0"/>
          <a:ext cx="0" cy="0"/>
          <a:chOff x="0" y="0"/>
          <a:chExt cx="0" cy="0"/>
        </a:xfrm>
      </p:grpSpPr>
      <p:sp>
        <p:nvSpPr>
          <p:cNvPr id="1950" name="Title Text"/>
          <p:cNvSpPr txBox="1">
            <a:spLocks noGrp="1"/>
          </p:cNvSpPr>
          <p:nvPr>
            <p:ph type="title"/>
          </p:nvPr>
        </p:nvSpPr>
        <p:spPr>
          <a:xfrm>
            <a:off x="228600" y="230718"/>
            <a:ext cx="2103438"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51" name="Body Level One…"/>
          <p:cNvSpPr txBox="1">
            <a:spLocks noGrp="1"/>
          </p:cNvSpPr>
          <p:nvPr>
            <p:ph type="body" sz="half" idx="1"/>
          </p:nvPr>
        </p:nvSpPr>
        <p:spPr>
          <a:xfrm>
            <a:off x="803275" y="1214960"/>
            <a:ext cx="3748644" cy="4527550"/>
          </a:xfrm>
          <a:prstGeom prst="rect">
            <a:avLst/>
          </a:prstGeom>
        </p:spPr>
        <p:txBody>
          <a:bodyPr lIns="0" tIns="0" rIns="0" bIns="0" anchor="t"/>
          <a:lstStyle>
            <a:lvl1pPr marL="176569" indent="-176569"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1504033"/>
      </p:ext>
    </p:extLst>
  </p:cSld>
  <p:clrMapOvr>
    <a:masterClrMapping/>
  </p:clrMapOvr>
  <p:transition spd="med"/>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type="tx">
  <p:cSld name="1_Title slide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9" name="Body Level One…"/>
          <p:cNvSpPr txBox="1">
            <a:spLocks noGrp="1"/>
          </p:cNvSpPr>
          <p:nvPr>
            <p:ph type="body" sz="quarter" idx="1"/>
          </p:nvPr>
        </p:nvSpPr>
        <p:spPr>
          <a:xfrm>
            <a:off x="597695" y="2360026"/>
            <a:ext cx="3974305" cy="410370"/>
          </a:xfrm>
          <a:prstGeom prst="rect">
            <a:avLst/>
          </a:prstGeom>
        </p:spPr>
        <p:txBody>
          <a:bodyPr lIns="0" tIns="0" rIns="0" bIns="0" anchor="t"/>
          <a:lstStyle>
            <a:lvl1pPr marL="0" indent="0" defTabSz="457206">
              <a:spcBef>
                <a:spcPts val="0"/>
              </a:spcBef>
              <a:buSzTx/>
              <a:buNone/>
              <a:defRPr sz="1988">
                <a:solidFill>
                  <a:srgbClr val="FFFFFF"/>
                </a:solidFill>
                <a:latin typeface="+mn-lt"/>
                <a:ea typeface="+mn-ea"/>
                <a:cs typeface="+mn-cs"/>
                <a:sym typeface="Helvetica"/>
              </a:defRPr>
            </a:lvl1pPr>
            <a:lvl2pPr marL="0" indent="457206" defTabSz="457206">
              <a:spcBef>
                <a:spcPts val="0"/>
              </a:spcBef>
              <a:buSzTx/>
              <a:buNone/>
              <a:defRPr sz="1988">
                <a:solidFill>
                  <a:srgbClr val="FFFFFF"/>
                </a:solidFill>
                <a:latin typeface="+mn-lt"/>
                <a:ea typeface="+mn-ea"/>
                <a:cs typeface="+mn-cs"/>
                <a:sym typeface="Helvetica"/>
              </a:defRPr>
            </a:lvl2pPr>
            <a:lvl3pPr marL="0" indent="914411" defTabSz="457206">
              <a:spcBef>
                <a:spcPts val="0"/>
              </a:spcBef>
              <a:buSzTx/>
              <a:buNone/>
              <a:defRPr sz="1988">
                <a:solidFill>
                  <a:srgbClr val="FFFFFF"/>
                </a:solidFill>
                <a:latin typeface="+mn-lt"/>
                <a:ea typeface="+mn-ea"/>
                <a:cs typeface="+mn-cs"/>
                <a:sym typeface="Helvetica"/>
              </a:defRPr>
            </a:lvl3pPr>
            <a:lvl4pPr marL="0" indent="1371617" defTabSz="457206">
              <a:spcBef>
                <a:spcPts val="0"/>
              </a:spcBef>
              <a:buSzTx/>
              <a:buNone/>
              <a:defRPr sz="1988">
                <a:solidFill>
                  <a:srgbClr val="FFFFFF"/>
                </a:solidFill>
                <a:latin typeface="+mn-lt"/>
                <a:ea typeface="+mn-ea"/>
                <a:cs typeface="+mn-cs"/>
                <a:sym typeface="Helvetica"/>
              </a:defRPr>
            </a:lvl4pPr>
            <a:lvl5pPr marL="0" indent="1828823" defTabSz="457206">
              <a:spcBef>
                <a:spcPts val="0"/>
              </a:spcBef>
              <a:buSzTx/>
              <a:buNone/>
              <a:defRPr sz="198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60" name="Title Text"/>
          <p:cNvSpPr txBox="1">
            <a:spLocks noGrp="1"/>
          </p:cNvSpPr>
          <p:nvPr>
            <p:ph type="title"/>
          </p:nvPr>
        </p:nvSpPr>
        <p:spPr>
          <a:xfrm>
            <a:off x="592934" y="793878"/>
            <a:ext cx="3962400" cy="1036183"/>
          </a:xfrm>
          <a:prstGeom prst="rect">
            <a:avLst/>
          </a:prstGeom>
        </p:spPr>
        <p:txBody>
          <a:bodyPr lIns="0" tIns="0" rIns="0" bIns="0" anchor="t"/>
          <a:lstStyle>
            <a:lvl1pPr defTabSz="914411">
              <a:lnSpc>
                <a:spcPts val="3000"/>
              </a:lnSpc>
              <a:defRPr sz="2775" b="0">
                <a:solidFill>
                  <a:srgbClr val="FFFFFF"/>
                </a:solidFill>
              </a:defRPr>
            </a:lvl1pPr>
          </a:lstStyle>
          <a:p>
            <a:r>
              <a:t>Title Text</a:t>
            </a:r>
          </a:p>
        </p:txBody>
      </p:sp>
      <p:grpSp>
        <p:nvGrpSpPr>
          <p:cNvPr id="2001" name="Group 52"/>
          <p:cNvGrpSpPr/>
          <p:nvPr/>
        </p:nvGrpSpPr>
        <p:grpSpPr>
          <a:xfrm>
            <a:off x="7902421" y="6249822"/>
            <a:ext cx="631979" cy="341479"/>
            <a:chOff x="0" y="0"/>
            <a:chExt cx="1685275" cy="682956"/>
          </a:xfrm>
        </p:grpSpPr>
        <p:sp>
          <p:nvSpPr>
            <p:cNvPr id="1961"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2" name="Freeform 7"/>
            <p:cNvSpPr/>
            <p:nvPr/>
          </p:nvSpPr>
          <p:spPr>
            <a:xfrm>
              <a:off x="1351169"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3" name="Freeform 8"/>
            <p:cNvSpPr/>
            <p:nvPr/>
          </p:nvSpPr>
          <p:spPr>
            <a:xfrm>
              <a:off x="1184370" y="273080"/>
              <a:ext cx="136797"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4" name="Freeform 9"/>
            <p:cNvSpPr/>
            <p:nvPr/>
          </p:nvSpPr>
          <p:spPr>
            <a:xfrm>
              <a:off x="1321165" y="273080"/>
              <a:ext cx="136288" cy="45261"/>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5" name="Freeform 10"/>
            <p:cNvSpPr/>
            <p:nvPr/>
          </p:nvSpPr>
          <p:spPr>
            <a:xfrm>
              <a:off x="1214882" y="364108"/>
              <a:ext cx="21256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6" name="Rectangle 11"/>
            <p:cNvSpPr/>
            <p:nvPr/>
          </p:nvSpPr>
          <p:spPr>
            <a:xfrm>
              <a:off x="1047575"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7" name="Rectangle 12"/>
            <p:cNvSpPr/>
            <p:nvPr/>
          </p:nvSpPr>
          <p:spPr>
            <a:xfrm>
              <a:off x="1457452"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8"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9" name="Rectangle 14"/>
            <p:cNvSpPr/>
            <p:nvPr/>
          </p:nvSpPr>
          <p:spPr>
            <a:xfrm>
              <a:off x="1457452"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0" name="Rectangle 62"/>
            <p:cNvSpPr/>
            <p:nvPr/>
          </p:nvSpPr>
          <p:spPr>
            <a:xfrm>
              <a:off x="1047575"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1" name="Rectangle 63"/>
            <p:cNvSpPr/>
            <p:nvPr/>
          </p:nvSpPr>
          <p:spPr>
            <a:xfrm>
              <a:off x="1457452"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2" name="Rectangle 64"/>
            <p:cNvSpPr/>
            <p:nvPr/>
          </p:nvSpPr>
          <p:spPr>
            <a:xfrm>
              <a:off x="956548"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3" name="Rectangle 65"/>
            <p:cNvSpPr/>
            <p:nvPr/>
          </p:nvSpPr>
          <p:spPr>
            <a:xfrm>
              <a:off x="956548"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4" name="Rectangle 19"/>
            <p:cNvSpPr/>
            <p:nvPr/>
          </p:nvSpPr>
          <p:spPr>
            <a:xfrm>
              <a:off x="455644"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5"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6" name="Rectangle 21"/>
            <p:cNvSpPr/>
            <p:nvPr/>
          </p:nvSpPr>
          <p:spPr>
            <a:xfrm>
              <a:off x="91027"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7"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8" name="Rectangle 23"/>
            <p:cNvSpPr/>
            <p:nvPr/>
          </p:nvSpPr>
          <p:spPr>
            <a:xfrm>
              <a:off x="91027"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9"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0" name="Rectangle 25"/>
            <p:cNvSpPr/>
            <p:nvPr/>
          </p:nvSpPr>
          <p:spPr>
            <a:xfrm>
              <a:off x="-1" y="546670"/>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1" name="Rectangle 26"/>
            <p:cNvSpPr/>
            <p:nvPr/>
          </p:nvSpPr>
          <p:spPr>
            <a:xfrm>
              <a:off x="-1" y="637697"/>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2"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3"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4"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5" name="Freeform 30"/>
            <p:cNvSpPr/>
            <p:nvPr/>
          </p:nvSpPr>
          <p:spPr>
            <a:xfrm>
              <a:off x="956548" y="91026"/>
              <a:ext cx="30359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6" name="Freeform 31"/>
            <p:cNvSpPr/>
            <p:nvPr/>
          </p:nvSpPr>
          <p:spPr>
            <a:xfrm>
              <a:off x="1412193"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7" name="Freeform 32"/>
            <p:cNvSpPr/>
            <p:nvPr/>
          </p:nvSpPr>
          <p:spPr>
            <a:xfrm>
              <a:off x="1382189"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8" name="Rectangle 33"/>
            <p:cNvSpPr/>
            <p:nvPr/>
          </p:nvSpPr>
          <p:spPr>
            <a:xfrm>
              <a:off x="1457452"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9" name="Rectangle 34"/>
            <p:cNvSpPr/>
            <p:nvPr/>
          </p:nvSpPr>
          <p:spPr>
            <a:xfrm>
              <a:off x="1457452"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0" name="Freeform 35"/>
            <p:cNvSpPr/>
            <p:nvPr/>
          </p:nvSpPr>
          <p:spPr>
            <a:xfrm>
              <a:off x="1305909" y="637697"/>
              <a:ext cx="3000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1" name="Freeform 36"/>
            <p:cNvSpPr/>
            <p:nvPr/>
          </p:nvSpPr>
          <p:spPr>
            <a:xfrm>
              <a:off x="1275398" y="546670"/>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2" name="Freeform 37"/>
            <p:cNvSpPr/>
            <p:nvPr/>
          </p:nvSpPr>
          <p:spPr>
            <a:xfrm>
              <a:off x="1244886" y="455643"/>
              <a:ext cx="152052"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3" name="Freeform 38"/>
            <p:cNvSpPr/>
            <p:nvPr/>
          </p:nvSpPr>
          <p:spPr>
            <a:xfrm>
              <a:off x="455644" y="364108"/>
              <a:ext cx="43072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4" name="Freeform 39"/>
            <p:cNvSpPr/>
            <p:nvPr/>
          </p:nvSpPr>
          <p:spPr>
            <a:xfrm>
              <a:off x="728726" y="455643"/>
              <a:ext cx="18205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5" name="Freeform 40"/>
            <p:cNvSpPr/>
            <p:nvPr/>
          </p:nvSpPr>
          <p:spPr>
            <a:xfrm>
              <a:off x="364108" y="546670"/>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6" name="Freeform 41"/>
            <p:cNvSpPr/>
            <p:nvPr/>
          </p:nvSpPr>
          <p:spPr>
            <a:xfrm>
              <a:off x="364108" y="637697"/>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7" name="Freeform 42"/>
            <p:cNvSpPr/>
            <p:nvPr/>
          </p:nvSpPr>
          <p:spPr>
            <a:xfrm>
              <a:off x="455644" y="273080"/>
              <a:ext cx="430728"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8" name="Freeform 43"/>
            <p:cNvSpPr/>
            <p:nvPr/>
          </p:nvSpPr>
          <p:spPr>
            <a:xfrm>
              <a:off x="728726" y="182054"/>
              <a:ext cx="182055"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9"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2000"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sp>
        <p:nvSpPr>
          <p:cNvPr id="2002" name="Rectangle 45"/>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9215">
              <a:lnSpc>
                <a:spcPct val="100000"/>
              </a:lnSpc>
              <a:defRPr sz="1600">
                <a:solidFill>
                  <a:srgbClr val="FFFFFF"/>
                </a:solidFill>
                <a:latin typeface="Arial"/>
                <a:ea typeface="Arial"/>
                <a:cs typeface="Arial"/>
                <a:sym typeface="Arial"/>
              </a:defRPr>
            </a:lvl1pPr>
          </a:lstStyle>
          <a:p>
            <a:r>
              <a:rPr sz="600"/>
              <a:t>© 2016 IBM Corporation</a:t>
            </a:r>
          </a:p>
        </p:txBody>
      </p:sp>
      <p:sp>
        <p:nvSpPr>
          <p:cNvPr id="20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7502980"/>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type="tx">
  <p:cSld name="1_Content Slide 3">
    <p:bg>
      <p:bgPr>
        <a:solidFill>
          <a:srgbClr val="FFFFFF"/>
        </a:solidFill>
        <a:effectLst/>
      </p:bgPr>
    </p:bg>
    <p:spTree>
      <p:nvGrpSpPr>
        <p:cNvPr id="1" name=""/>
        <p:cNvGrpSpPr/>
        <p:nvPr/>
      </p:nvGrpSpPr>
      <p:grpSpPr>
        <a:xfrm>
          <a:off x="0" y="0"/>
          <a:ext cx="0" cy="0"/>
          <a:chOff x="0" y="0"/>
          <a:chExt cx="0" cy="0"/>
        </a:xfrm>
      </p:grpSpPr>
      <p:sp>
        <p:nvSpPr>
          <p:cNvPr id="2010"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457206">
              <a:spcBef>
                <a:spcPts val="0"/>
              </a:spcBef>
              <a:buSzTx/>
              <a:buNone/>
              <a:defRPr sz="1538" b="1">
                <a:solidFill>
                  <a:srgbClr val="1F343E"/>
                </a:solidFill>
                <a:latin typeface="+mn-lt"/>
                <a:ea typeface="+mn-ea"/>
                <a:cs typeface="+mn-cs"/>
                <a:sym typeface="Helvetica"/>
              </a:defRPr>
            </a:lvl1pPr>
            <a:lvl2pPr marL="133861" indent="-133861" defTabSz="457206">
              <a:spcBef>
                <a:spcPts val="0"/>
              </a:spcBef>
              <a:buSzPct val="100000"/>
              <a:buChar char="–"/>
              <a:defRPr sz="1538" b="1">
                <a:solidFill>
                  <a:srgbClr val="1F343E"/>
                </a:solidFill>
                <a:latin typeface="+mn-lt"/>
                <a:ea typeface="+mn-ea"/>
                <a:cs typeface="+mn-cs"/>
                <a:sym typeface="Helvetica"/>
              </a:defRPr>
            </a:lvl2pPr>
            <a:lvl3pPr marL="357701" indent="-133861" defTabSz="457206">
              <a:spcBef>
                <a:spcPts val="0"/>
              </a:spcBef>
              <a:buSzPct val="100000"/>
              <a:defRPr sz="1538" b="1">
                <a:solidFill>
                  <a:srgbClr val="1F343E"/>
                </a:solidFill>
                <a:latin typeface="+mn-lt"/>
                <a:ea typeface="+mn-ea"/>
                <a:cs typeface="+mn-cs"/>
                <a:sym typeface="Helvetica"/>
              </a:defRPr>
            </a:lvl3pPr>
            <a:lvl4pPr marL="587382" indent="-130176" defTabSz="457206">
              <a:spcBef>
                <a:spcPts val="0"/>
              </a:spcBef>
              <a:buSzPct val="100000"/>
              <a:buChar char="–"/>
              <a:defRPr sz="1538" b="1">
                <a:solidFill>
                  <a:srgbClr val="1F343E"/>
                </a:solidFill>
                <a:latin typeface="+mn-lt"/>
                <a:ea typeface="+mn-ea"/>
                <a:cs typeface="+mn-cs"/>
                <a:sym typeface="Helvetica"/>
              </a:defRPr>
            </a:lvl4pPr>
            <a:lvl5pPr marL="764106" indent="-133861" defTabSz="457206">
              <a:spcBef>
                <a:spcPts val="0"/>
              </a:spcBef>
              <a:buSzPct val="100000"/>
              <a:buChar char="»"/>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11"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2"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3"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4"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5"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6"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017"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018"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019"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020"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1"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2"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3"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4"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5"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6"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027"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83182302"/>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type="tx">
  <p:cSld name="2_Divider 4">
    <p:bg>
      <p:bgPr>
        <a:solidFill>
          <a:srgbClr val="264A60"/>
        </a:solidFill>
        <a:effectLst/>
      </p:bgPr>
    </p:bg>
    <p:spTree>
      <p:nvGrpSpPr>
        <p:cNvPr id="1" name=""/>
        <p:cNvGrpSpPr/>
        <p:nvPr/>
      </p:nvGrpSpPr>
      <p:grpSpPr>
        <a:xfrm>
          <a:off x="0" y="0"/>
          <a:ext cx="0" cy="0"/>
          <a:chOff x="0" y="0"/>
          <a:chExt cx="0" cy="0"/>
        </a:xfrm>
      </p:grpSpPr>
      <p:sp>
        <p:nvSpPr>
          <p:cNvPr id="2034" name="Body Level One…"/>
          <p:cNvSpPr txBox="1">
            <a:spLocks noGrp="1"/>
          </p:cNvSpPr>
          <p:nvPr>
            <p:ph type="body" sz="quarter" idx="1"/>
          </p:nvPr>
        </p:nvSpPr>
        <p:spPr>
          <a:xfrm>
            <a:off x="3049774" y="3000374"/>
            <a:ext cx="3044452" cy="857251"/>
          </a:xfrm>
          <a:prstGeom prst="rect">
            <a:avLst/>
          </a:prstGeom>
        </p:spPr>
        <p:txBody>
          <a:bodyPr lIns="0" tIns="0" rIns="0" bIns="0" anchor="t"/>
          <a:lstStyle>
            <a:lvl1pPr marL="0" indent="0" defTabSz="457206">
              <a:spcBef>
                <a:spcPts val="0"/>
              </a:spcBef>
              <a:buSzTx/>
              <a:buNone/>
              <a:defRPr sz="3975" b="1">
                <a:solidFill>
                  <a:srgbClr val="FFFFFF"/>
                </a:solidFill>
                <a:latin typeface="+mn-lt"/>
                <a:ea typeface="+mn-ea"/>
                <a:cs typeface="+mn-cs"/>
                <a:sym typeface="Helvetica"/>
              </a:defRPr>
            </a:lvl1pPr>
            <a:lvl2pPr marL="346080" indent="-346080" defTabSz="457206">
              <a:spcBef>
                <a:spcPts val="0"/>
              </a:spcBef>
              <a:buSzPct val="100000"/>
              <a:buChar char="–"/>
              <a:defRPr sz="3975" b="1">
                <a:solidFill>
                  <a:srgbClr val="FFFFFF"/>
                </a:solidFill>
                <a:latin typeface="+mn-lt"/>
                <a:ea typeface="+mn-ea"/>
                <a:cs typeface="+mn-cs"/>
                <a:sym typeface="Helvetica"/>
              </a:defRPr>
            </a:lvl2pPr>
            <a:lvl3pPr marL="569920" indent="-346080" defTabSz="457206">
              <a:spcBef>
                <a:spcPts val="0"/>
              </a:spcBef>
              <a:buSzPct val="100000"/>
              <a:defRPr sz="3975" b="1">
                <a:solidFill>
                  <a:srgbClr val="FFFFFF"/>
                </a:solidFill>
                <a:latin typeface="+mn-lt"/>
                <a:ea typeface="+mn-ea"/>
                <a:cs typeface="+mn-cs"/>
                <a:sym typeface="Helvetica"/>
              </a:defRPr>
            </a:lvl3pPr>
            <a:lvl4pPr marL="793760" indent="-336554" defTabSz="457206">
              <a:spcBef>
                <a:spcPts val="0"/>
              </a:spcBef>
              <a:buSzPct val="100000"/>
              <a:buChar char="–"/>
              <a:defRPr sz="3975" b="1">
                <a:solidFill>
                  <a:srgbClr val="FFFFFF"/>
                </a:solidFill>
                <a:latin typeface="+mn-lt"/>
                <a:ea typeface="+mn-ea"/>
                <a:cs typeface="+mn-cs"/>
                <a:sym typeface="Helvetica"/>
              </a:defRPr>
            </a:lvl4pPr>
            <a:lvl5pPr marL="976325" indent="-346080" defTabSz="457206">
              <a:spcBef>
                <a:spcPts val="0"/>
              </a:spcBef>
              <a:buSzPct val="100000"/>
              <a:buChar char="»"/>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35" name="Slide Number"/>
          <p:cNvSpPr txBox="1">
            <a:spLocks noGrp="1"/>
          </p:cNvSpPr>
          <p:nvPr>
            <p:ph type="sldNum" sz="quarter" idx="2"/>
          </p:nvPr>
        </p:nvSpPr>
        <p:spPr>
          <a:xfrm>
            <a:off x="8913762" y="6715370"/>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3928136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1_Meet the Team">
    <p:bg>
      <p:bgPr>
        <a:solidFill>
          <a:srgbClr val="0F3659"/>
        </a:solidFill>
        <a:effectLst/>
      </p:bgPr>
    </p:bg>
    <p:spTree>
      <p:nvGrpSpPr>
        <p:cNvPr id="1" name=""/>
        <p:cNvGrpSpPr/>
        <p:nvPr/>
      </p:nvGrpSpPr>
      <p:grpSpPr>
        <a:xfrm>
          <a:off x="0" y="0"/>
          <a:ext cx="0" cy="0"/>
          <a:chOff x="0" y="0"/>
          <a:chExt cx="0" cy="0"/>
        </a:xfrm>
      </p:grpSpPr>
      <p:sp>
        <p:nvSpPr>
          <p:cNvPr id="765"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6"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67"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68"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769"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0"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1"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772"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3"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4"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775"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6"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7"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778"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9"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0"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781"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2"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3"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784"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5"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6"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787"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8"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9"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790"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7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40823709"/>
      </p:ext>
    </p:extLst>
  </p:cSld>
  <p:clrMapOvr>
    <a:masterClrMapping/>
  </p:clrMapOvr>
  <p:transition spd="med"/>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type="tx">
  <p:cSld name="2_Content Slide 5">
    <p:bg>
      <p:bgPr>
        <a:solidFill>
          <a:srgbClr val="FFFFFF"/>
        </a:solidFill>
        <a:effectLst/>
      </p:bgPr>
    </p:bg>
    <p:spTree>
      <p:nvGrpSpPr>
        <p:cNvPr id="1" name=""/>
        <p:cNvGrpSpPr/>
        <p:nvPr/>
      </p:nvGrpSpPr>
      <p:grpSpPr>
        <a:xfrm>
          <a:off x="0" y="0"/>
          <a:ext cx="0" cy="0"/>
          <a:chOff x="0" y="0"/>
          <a:chExt cx="0" cy="0"/>
        </a:xfrm>
      </p:grpSpPr>
      <p:sp>
        <p:nvSpPr>
          <p:cNvPr id="204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043" name="Body Level One…"/>
          <p:cNvSpPr txBox="1">
            <a:spLocks noGrp="1"/>
          </p:cNvSpPr>
          <p:nvPr>
            <p:ph type="body" sz="quarter" idx="1"/>
          </p:nvPr>
        </p:nvSpPr>
        <p:spPr>
          <a:xfrm>
            <a:off x="679747" y="2641599"/>
            <a:ext cx="2201319" cy="17018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44" name="Shape 258"/>
          <p:cNvSpPr>
            <a:spLocks noGrp="1"/>
          </p:cNvSpPr>
          <p:nvPr>
            <p:ph type="body" sz="quarter" idx="13"/>
          </p:nvPr>
        </p:nvSpPr>
        <p:spPr>
          <a:xfrm>
            <a:off x="3492836" y="1249660"/>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5" name="Shape 259"/>
          <p:cNvSpPr>
            <a:spLocks noGrp="1"/>
          </p:cNvSpPr>
          <p:nvPr>
            <p:ph type="body" sz="quarter" idx="14"/>
          </p:nvPr>
        </p:nvSpPr>
        <p:spPr>
          <a:xfrm>
            <a:off x="3492836" y="1583034"/>
            <a:ext cx="4669133"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6" name="Shape 260"/>
          <p:cNvSpPr>
            <a:spLocks noGrp="1"/>
          </p:cNvSpPr>
          <p:nvPr>
            <p:ph type="body" sz="quarter" idx="15"/>
          </p:nvPr>
        </p:nvSpPr>
        <p:spPr>
          <a:xfrm>
            <a:off x="3492836" y="2914015"/>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7" name="Shape 261"/>
          <p:cNvSpPr>
            <a:spLocks noGrp="1"/>
          </p:cNvSpPr>
          <p:nvPr>
            <p:ph type="body" sz="quarter" idx="16"/>
          </p:nvPr>
        </p:nvSpPr>
        <p:spPr>
          <a:xfrm>
            <a:off x="3492836" y="326326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8" name="Shape 262"/>
          <p:cNvSpPr>
            <a:spLocks noGrp="1"/>
          </p:cNvSpPr>
          <p:nvPr>
            <p:ph type="body" sz="quarter" idx="17"/>
          </p:nvPr>
        </p:nvSpPr>
        <p:spPr>
          <a:xfrm>
            <a:off x="3492836" y="4578369"/>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9" name="Shape 263"/>
          <p:cNvSpPr>
            <a:spLocks noGrp="1"/>
          </p:cNvSpPr>
          <p:nvPr>
            <p:ph type="body" sz="quarter" idx="18"/>
          </p:nvPr>
        </p:nvSpPr>
        <p:spPr>
          <a:xfrm>
            <a:off x="3492836" y="491174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5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2051"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68873284"/>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sp>
        <p:nvSpPr>
          <p:cNvPr id="2058"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59"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60" name="Rectangle 5"/>
          <p:cNvSpPr/>
          <p:nvPr/>
        </p:nvSpPr>
        <p:spPr>
          <a:xfrm>
            <a:off x="0"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1" name="Rectangle 7"/>
          <p:cNvSpPr/>
          <p:nvPr/>
        </p:nvSpPr>
        <p:spPr>
          <a:xfrm>
            <a:off x="6400800" y="0"/>
            <a:ext cx="2743200"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2"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2063"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64" name="Text Placeholder 6"/>
          <p:cNvSpPr>
            <a:spLocks noGrp="1"/>
          </p:cNvSpPr>
          <p:nvPr>
            <p:ph type="body" sz="quarter" idx="13"/>
          </p:nvPr>
        </p:nvSpPr>
        <p:spPr>
          <a:xfrm>
            <a:off x="6641982" y="5715000"/>
            <a:ext cx="2377440"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spTree>
    <p:extLst>
      <p:ext uri="{BB962C8B-B14F-4D97-AF65-F5344CB8AC3E}">
        <p14:creationId xmlns:p14="http://schemas.microsoft.com/office/powerpoint/2010/main" val="2735584913"/>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type="tx">
  <p:cSld name="Title with Text">
    <p:bg>
      <p:bgPr>
        <a:solidFill>
          <a:srgbClr val="FFFFFF"/>
        </a:solidFill>
        <a:effectLst/>
      </p:bgPr>
    </p:bg>
    <p:spTree>
      <p:nvGrpSpPr>
        <p:cNvPr id="1" name=""/>
        <p:cNvGrpSpPr/>
        <p:nvPr/>
      </p:nvGrpSpPr>
      <p:grpSpPr>
        <a:xfrm>
          <a:off x="0" y="0"/>
          <a:ext cx="0" cy="0"/>
          <a:chOff x="0" y="0"/>
          <a:chExt cx="0" cy="0"/>
        </a:xfrm>
      </p:grpSpPr>
      <p:sp>
        <p:nvSpPr>
          <p:cNvPr id="207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7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7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2100" spc="-23">
                <a:solidFill>
                  <a:srgbClr val="000000"/>
                </a:solidFill>
                <a:latin typeface="Arial"/>
                <a:ea typeface="Arial"/>
                <a:cs typeface="Arial"/>
                <a:sym typeface="Arial"/>
              </a:defRPr>
            </a:lvl1pPr>
          </a:lstStyle>
          <a:p>
            <a:r>
              <a:t>Title Text</a:t>
            </a:r>
          </a:p>
        </p:txBody>
      </p:sp>
      <p:sp>
        <p:nvSpPr>
          <p:cNvPr id="2074"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19287576"/>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x">
  <p:cSld name="4_Title Only">
    <p:bg>
      <p:bgPr>
        <a:solidFill>
          <a:srgbClr val="FFFFFF"/>
        </a:solidFill>
        <a:effectLst/>
      </p:bgPr>
    </p:bg>
    <p:spTree>
      <p:nvGrpSpPr>
        <p:cNvPr id="1" name=""/>
        <p:cNvGrpSpPr/>
        <p:nvPr/>
      </p:nvGrpSpPr>
      <p:grpSpPr>
        <a:xfrm>
          <a:off x="0" y="0"/>
          <a:ext cx="0" cy="0"/>
          <a:chOff x="0" y="0"/>
          <a:chExt cx="0" cy="0"/>
        </a:xfrm>
      </p:grpSpPr>
      <p:sp>
        <p:nvSpPr>
          <p:cNvPr id="208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8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8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1800" spc="-23">
                <a:solidFill>
                  <a:srgbClr val="000000"/>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1242992582"/>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sp>
        <p:nvSpPr>
          <p:cNvPr id="2090"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91"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92" name="Title Text"/>
          <p:cNvSpPr txBox="1">
            <a:spLocks noGrp="1"/>
          </p:cNvSpPr>
          <p:nvPr>
            <p:ph type="title"/>
          </p:nvPr>
        </p:nvSpPr>
        <p:spPr>
          <a:xfrm>
            <a:off x="651748" y="44196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918272592"/>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tx">
  <p:cSld name="6_Blank">
    <p:bg>
      <p:bgPr>
        <a:solidFill>
          <a:srgbClr val="FFFFFF"/>
        </a:solidFill>
        <a:effectLst/>
      </p:bgPr>
    </p:bg>
    <p:spTree>
      <p:nvGrpSpPr>
        <p:cNvPr id="1" name=""/>
        <p:cNvGrpSpPr/>
        <p:nvPr/>
      </p:nvGrpSpPr>
      <p:grpSpPr>
        <a:xfrm>
          <a:off x="0" y="0"/>
          <a:ext cx="0" cy="0"/>
          <a:chOff x="0" y="0"/>
          <a:chExt cx="0" cy="0"/>
        </a:xfrm>
      </p:grpSpPr>
      <p:sp>
        <p:nvSpPr>
          <p:cNvPr id="2099"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100"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Tree>
    <p:extLst>
      <p:ext uri="{BB962C8B-B14F-4D97-AF65-F5344CB8AC3E}">
        <p14:creationId xmlns:p14="http://schemas.microsoft.com/office/powerpoint/2010/main" val="3694316338"/>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x">
  <p:cSld name="TextPlain">
    <p:bg>
      <p:bgPr>
        <a:solidFill>
          <a:srgbClr val="FFFFFF"/>
        </a:solidFill>
        <a:effectLst/>
      </p:bgPr>
    </p:bg>
    <p:spTree>
      <p:nvGrpSpPr>
        <p:cNvPr id="1" name=""/>
        <p:cNvGrpSpPr/>
        <p:nvPr/>
      </p:nvGrpSpPr>
      <p:grpSpPr>
        <a:xfrm>
          <a:off x="0" y="0"/>
          <a:ext cx="0" cy="0"/>
          <a:chOff x="0" y="0"/>
          <a:chExt cx="0" cy="0"/>
        </a:xfrm>
      </p:grpSpPr>
      <p:sp>
        <p:nvSpPr>
          <p:cNvPr id="2107" name="Shape 627"/>
          <p:cNvSpPr/>
          <p:nvPr/>
        </p:nvSpPr>
        <p:spPr>
          <a:xfrm>
            <a:off x="274639" y="549911"/>
            <a:ext cx="8594726" cy="1"/>
          </a:xfrm>
          <a:prstGeom prst="line">
            <a:avLst/>
          </a:prstGeom>
          <a:ln>
            <a:solidFill>
              <a:srgbClr val="000000"/>
            </a:solidFill>
          </a:ln>
        </p:spPr>
        <p:txBody>
          <a:bodyPr lIns="17144" tIns="17144" rIns="17144" bIns="17144"/>
          <a:lstStyle/>
          <a:p>
            <a:endParaRPr sz="675"/>
          </a:p>
        </p:txBody>
      </p:sp>
      <p:pic>
        <p:nvPicPr>
          <p:cNvPr id="2108" name="image17.png" descr="image17.png"/>
          <p:cNvPicPr>
            <a:picLocks noChangeAspect="1"/>
          </p:cNvPicPr>
          <p:nvPr/>
        </p:nvPicPr>
        <p:blipFill>
          <a:blip r:embed="rId2">
            <a:extLst/>
          </a:blip>
          <a:srcRect r="4754"/>
          <a:stretch>
            <a:fillRect/>
          </a:stretch>
        </p:blipFill>
        <p:spPr>
          <a:xfrm>
            <a:off x="8229602" y="228603"/>
            <a:ext cx="612776" cy="241806"/>
          </a:xfrm>
          <a:prstGeom prst="rect">
            <a:avLst/>
          </a:prstGeom>
          <a:ln w="12700">
            <a:miter lim="400000"/>
          </a:ln>
        </p:spPr>
      </p:pic>
      <p:sp>
        <p:nvSpPr>
          <p:cNvPr id="2109" name="Shape 629"/>
          <p:cNvSpPr txBox="1"/>
          <p:nvPr/>
        </p:nvSpPr>
        <p:spPr>
          <a:xfrm>
            <a:off x="7162800" y="6600826"/>
            <a:ext cx="1828800"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algn="r" defTabSz="914400">
              <a:lnSpc>
                <a:spcPct val="100000"/>
              </a:lnSpc>
              <a:defRPr sz="1600">
                <a:solidFill>
                  <a:srgbClr val="000000"/>
                </a:solidFill>
                <a:latin typeface="Arial"/>
                <a:ea typeface="Arial"/>
                <a:cs typeface="Arial"/>
                <a:sym typeface="Arial"/>
              </a:defRPr>
            </a:lvl1pPr>
          </a:lstStyle>
          <a:p>
            <a:r>
              <a:rPr sz="600"/>
              <a:t>© 2016 IBM Corporation</a:t>
            </a:r>
          </a:p>
        </p:txBody>
      </p:sp>
      <p:sp>
        <p:nvSpPr>
          <p:cNvPr id="2110" name="Shape 630"/>
          <p:cNvSpPr txBox="1"/>
          <p:nvPr/>
        </p:nvSpPr>
        <p:spPr>
          <a:xfrm>
            <a:off x="1624014" y="6597651"/>
            <a:ext cx="5943601"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defTabSz="914400">
              <a:lnSpc>
                <a:spcPct val="100000"/>
              </a:lnSpc>
              <a:defRPr sz="1600">
                <a:solidFill>
                  <a:srgbClr val="000000"/>
                </a:solidFill>
                <a:latin typeface="Arial"/>
                <a:ea typeface="Arial"/>
                <a:cs typeface="Arial"/>
                <a:sym typeface="Arial"/>
              </a:defRPr>
            </a:lvl1pPr>
          </a:lstStyle>
          <a:p>
            <a:r>
              <a:rPr sz="600"/>
              <a:t>IBM Confidential</a:t>
            </a:r>
          </a:p>
        </p:txBody>
      </p:sp>
      <p:sp>
        <p:nvSpPr>
          <p:cNvPr id="2111" name="Shape 632"/>
          <p:cNvSpPr txBox="1"/>
          <p:nvPr/>
        </p:nvSpPr>
        <p:spPr>
          <a:xfrm>
            <a:off x="312748" y="1185878"/>
            <a:ext cx="7121525"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100000"/>
              </a:lnSpc>
              <a:defRPr sz="2400" spc="-60">
                <a:solidFill>
                  <a:srgbClr val="84FFFA"/>
                </a:solidFill>
                <a:latin typeface="Arial"/>
                <a:ea typeface="Arial"/>
                <a:cs typeface="Arial"/>
                <a:sym typeface="Arial"/>
              </a:defRPr>
            </a:lvl1pPr>
          </a:lstStyle>
          <a:p>
            <a:r>
              <a:rPr sz="900"/>
              <a:t>text</a:t>
            </a:r>
          </a:p>
        </p:txBody>
      </p:sp>
      <p:sp>
        <p:nvSpPr>
          <p:cNvPr id="2112" name="Title Text"/>
          <p:cNvSpPr txBox="1">
            <a:spLocks noGrp="1"/>
          </p:cNvSpPr>
          <p:nvPr>
            <p:ph type="title"/>
          </p:nvPr>
        </p:nvSpPr>
        <p:spPr>
          <a:xfrm>
            <a:off x="287339" y="593728"/>
            <a:ext cx="8582026" cy="639765"/>
          </a:xfrm>
          <a:prstGeom prst="rect">
            <a:avLst/>
          </a:prstGeom>
        </p:spPr>
        <p:txBody>
          <a:bodyPr lIns="45719" tIns="45719" rIns="45719" bIns="45719" anchor="t"/>
          <a:lstStyle>
            <a:lvl1pPr defTabSz="342900">
              <a:lnSpc>
                <a:spcPct val="90000"/>
              </a:lnSpc>
              <a:defRPr sz="1650" b="0" spc="-23">
                <a:solidFill>
                  <a:srgbClr val="009EE2"/>
                </a:solidFill>
                <a:latin typeface="Arial"/>
                <a:ea typeface="Arial"/>
                <a:cs typeface="Arial"/>
                <a:sym typeface="Arial"/>
              </a:defRPr>
            </a:lvl1pPr>
          </a:lstStyle>
          <a:p>
            <a:r>
              <a:t>Title Text</a:t>
            </a:r>
          </a:p>
        </p:txBody>
      </p:sp>
      <p:sp>
        <p:nvSpPr>
          <p:cNvPr id="2113" name="Body Level One…"/>
          <p:cNvSpPr txBox="1">
            <a:spLocks noGrp="1"/>
          </p:cNvSpPr>
          <p:nvPr>
            <p:ph type="body" sz="half" idx="1"/>
          </p:nvPr>
        </p:nvSpPr>
        <p:spPr>
          <a:xfrm>
            <a:off x="364068" y="1498601"/>
            <a:ext cx="8509001" cy="1957461"/>
          </a:xfrm>
          <a:prstGeom prst="rect">
            <a:avLst/>
          </a:prstGeom>
        </p:spPr>
        <p:txBody>
          <a:bodyPr lIns="0" tIns="0" rIns="0" bIns="0" anchor="t"/>
          <a:lstStyle>
            <a:lvl1pPr marL="129778" indent="-129778" defTabSz="342900">
              <a:spcBef>
                <a:spcPts val="713"/>
              </a:spcBef>
              <a:buClr>
                <a:srgbClr val="000000"/>
              </a:buClr>
              <a:buSzPct val="100000"/>
              <a:buChar char="▪"/>
              <a:defRPr b="1" spc="-23">
                <a:solidFill>
                  <a:srgbClr val="000000"/>
                </a:solidFill>
                <a:latin typeface="Arial"/>
                <a:ea typeface="Arial"/>
                <a:cs typeface="Arial"/>
                <a:sym typeface="Arial"/>
              </a:defRPr>
            </a:lvl1pPr>
            <a:lvl2pPr marL="399710" indent="-140154" defTabSz="342900">
              <a:spcBef>
                <a:spcPts val="713"/>
              </a:spcBef>
              <a:buClr>
                <a:srgbClr val="000000"/>
              </a:buClr>
              <a:buSzPct val="100000"/>
              <a:buChar char="–"/>
              <a:defRPr b="1" spc="-23">
                <a:solidFill>
                  <a:srgbClr val="000000"/>
                </a:solidFill>
                <a:latin typeface="Arial"/>
                <a:ea typeface="Arial"/>
                <a:cs typeface="Arial"/>
                <a:sym typeface="Arial"/>
              </a:defRPr>
            </a:lvl2pPr>
            <a:lvl3pPr marL="685007" indent="-173038" defTabSz="342900">
              <a:spcBef>
                <a:spcPts val="713"/>
              </a:spcBef>
              <a:buClr>
                <a:srgbClr val="000000"/>
              </a:buClr>
              <a:buSzPct val="100000"/>
              <a:defRPr b="1" spc="-23">
                <a:solidFill>
                  <a:srgbClr val="000000"/>
                </a:solidFill>
                <a:latin typeface="Arial"/>
                <a:ea typeface="Arial"/>
                <a:cs typeface="Arial"/>
                <a:sym typeface="Arial"/>
              </a:defRPr>
            </a:lvl3pPr>
            <a:lvl4pPr marL="902494" indent="-129778" defTabSz="342900">
              <a:spcBef>
                <a:spcPts val="713"/>
              </a:spcBef>
              <a:buClr>
                <a:srgbClr val="000000"/>
              </a:buClr>
              <a:buSzPct val="100000"/>
              <a:buChar char="–"/>
              <a:defRPr b="1" spc="-23">
                <a:solidFill>
                  <a:srgbClr val="000000"/>
                </a:solidFill>
                <a:latin typeface="Arial"/>
                <a:ea typeface="Arial"/>
                <a:cs typeface="Arial"/>
                <a:sym typeface="Arial"/>
              </a:defRPr>
            </a:lvl4pPr>
            <a:lvl5pPr marL="1154906" indent="-122634" defTabSz="342900">
              <a:spcBef>
                <a:spcPts val="713"/>
              </a:spcBef>
              <a:buClr>
                <a:srgbClr val="000000"/>
              </a:buClr>
              <a:buSzPct val="100000"/>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14" name="Slide Number"/>
          <p:cNvSpPr txBox="1">
            <a:spLocks noGrp="1"/>
          </p:cNvSpPr>
          <p:nvPr>
            <p:ph type="sldNum" sz="quarter" idx="2"/>
          </p:nvPr>
        </p:nvSpPr>
        <p:spPr>
          <a:xfrm>
            <a:off x="302547" y="6610351"/>
            <a:ext cx="276033" cy="273788"/>
          </a:xfrm>
          <a:prstGeom prst="rect">
            <a:avLst/>
          </a:prstGeom>
        </p:spPr>
        <p:txBody>
          <a:bodyPr lIns="89850" tIns="89850" rIns="89850" bIns="89850"/>
          <a:lstStyle>
            <a:lvl1pPr algn="l" defTabSz="336947">
              <a:defRPr sz="6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71389485"/>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type="tx">
  <p:cSld name="2_Content Slide 3">
    <p:bg>
      <p:bgPr>
        <a:solidFill>
          <a:srgbClr val="FFFFFF"/>
        </a:solidFill>
        <a:effectLst/>
      </p:bgPr>
    </p:bg>
    <p:spTree>
      <p:nvGrpSpPr>
        <p:cNvPr id="1" name=""/>
        <p:cNvGrpSpPr/>
        <p:nvPr/>
      </p:nvGrpSpPr>
      <p:grpSpPr>
        <a:xfrm>
          <a:off x="0" y="0"/>
          <a:ext cx="0" cy="0"/>
          <a:chOff x="0" y="0"/>
          <a:chExt cx="0" cy="0"/>
        </a:xfrm>
      </p:grpSpPr>
      <p:sp>
        <p:nvSpPr>
          <p:cNvPr id="2121"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342900">
              <a:spcBef>
                <a:spcPts val="0"/>
              </a:spcBef>
              <a:buSzTx/>
              <a:buNone/>
              <a:defRPr sz="1538" b="1" spc="-23">
                <a:solidFill>
                  <a:srgbClr val="1F343E"/>
                </a:solidFill>
                <a:latin typeface="+mn-lt"/>
                <a:ea typeface="+mn-ea"/>
                <a:cs typeface="+mn-cs"/>
                <a:sym typeface="Helvetica"/>
              </a:defRPr>
            </a:lvl1pPr>
            <a:lvl2pPr marL="466555" indent="-251052" defTabSz="342900">
              <a:spcBef>
                <a:spcPts val="0"/>
              </a:spcBef>
              <a:buSzPct val="100000"/>
              <a:buChar char="–"/>
              <a:defRPr sz="1538" b="1" spc="-23">
                <a:solidFill>
                  <a:srgbClr val="1F343E"/>
                </a:solidFill>
                <a:latin typeface="+mn-lt"/>
                <a:ea typeface="+mn-ea"/>
                <a:cs typeface="+mn-cs"/>
                <a:sym typeface="Helvetica"/>
              </a:defRPr>
            </a:lvl2pPr>
            <a:lvl3pPr marL="604590" indent="-217637" defTabSz="342900">
              <a:spcBef>
                <a:spcPts val="0"/>
              </a:spcBef>
              <a:buSzPct val="100000"/>
              <a:defRPr sz="1538" b="1" spc="-23">
                <a:solidFill>
                  <a:srgbClr val="1F343E"/>
                </a:solidFill>
                <a:latin typeface="+mn-lt"/>
                <a:ea typeface="+mn-ea"/>
                <a:cs typeface="+mn-cs"/>
                <a:sym typeface="Helvetica"/>
              </a:defRPr>
            </a:lvl3pPr>
            <a:lvl4pPr marL="833870" indent="-319520" defTabSz="342900">
              <a:spcBef>
                <a:spcPts val="0"/>
              </a:spcBef>
              <a:buSzPct val="100000"/>
              <a:buChar char="–"/>
              <a:defRPr sz="1538" b="1" spc="-23">
                <a:solidFill>
                  <a:srgbClr val="1F343E"/>
                </a:solidFill>
                <a:latin typeface="+mn-lt"/>
                <a:ea typeface="+mn-ea"/>
                <a:cs typeface="+mn-cs"/>
                <a:sym typeface="Helvetica"/>
              </a:defRPr>
            </a:lvl4pPr>
            <a:lvl5pPr marL="1691120" indent="-319520" defTabSz="342900">
              <a:spcBef>
                <a:spcPts val="0"/>
              </a:spcBef>
              <a:buSzPct val="100000"/>
              <a:buChar char="»"/>
              <a:defRPr sz="1538" b="1" spc="-23">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22"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3"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4"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5"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6"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128" name="Shape 203"/>
          <p:cNvSpPr/>
          <p:nvPr/>
        </p:nvSpPr>
        <p:spPr>
          <a:xfrm>
            <a:off x="-92372" y="-144701"/>
            <a:ext cx="9328744" cy="1359891"/>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129"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13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131"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2"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3"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4"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5"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6"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7"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213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07993719"/>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x">
  <p:cSld name="2_Title Slide">
    <p:bg>
      <p:bgPr>
        <a:solidFill>
          <a:srgbClr val="FFFFFF"/>
        </a:solidFill>
        <a:effectLst/>
      </p:bgPr>
    </p:bg>
    <p:spTree>
      <p:nvGrpSpPr>
        <p:cNvPr id="1" name=""/>
        <p:cNvGrpSpPr/>
        <p:nvPr/>
      </p:nvGrpSpPr>
      <p:grpSpPr>
        <a:xfrm>
          <a:off x="0" y="0"/>
          <a:ext cx="0" cy="0"/>
          <a:chOff x="0" y="0"/>
          <a:chExt cx="0" cy="0"/>
        </a:xfrm>
      </p:grpSpPr>
      <p:sp>
        <p:nvSpPr>
          <p:cNvPr id="2145" name="Rectangle 17"/>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46" name="Straight Connector 19"/>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47" name="Straight Connector 23"/>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4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9" name="Text Placeholder 15"/>
          <p:cNvSpPr>
            <a:spLocks noGrp="1"/>
          </p:cNvSpPr>
          <p:nvPr>
            <p:ph type="body" sz="quarter" idx="13"/>
          </p:nvPr>
        </p:nvSpPr>
        <p:spPr>
          <a:xfrm>
            <a:off x="202515" y="289553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50" name="Text Placeholder 15"/>
          <p:cNvSpPr>
            <a:spLocks noGrp="1"/>
          </p:cNvSpPr>
          <p:nvPr>
            <p:ph type="body" sz="quarter" idx="14"/>
          </p:nvPr>
        </p:nvSpPr>
        <p:spPr>
          <a:xfrm>
            <a:off x="202515" y="389387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pic>
        <p:nvPicPr>
          <p:cNvPr id="2151"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152"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153" name="Subtitle 2"/>
          <p:cNvSpPr txBox="1"/>
          <p:nvPr/>
        </p:nvSpPr>
        <p:spPr>
          <a:xfrm>
            <a:off x="4765796" y="645760"/>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15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46815247"/>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type="tx">
  <p:cSld name="Chapter Divider">
    <p:bg>
      <p:bgPr>
        <a:solidFill>
          <a:srgbClr val="FFFFFF"/>
        </a:solidFill>
        <a:effectLst/>
      </p:bgPr>
    </p:bg>
    <p:spTree>
      <p:nvGrpSpPr>
        <p:cNvPr id="1" name=""/>
        <p:cNvGrpSpPr/>
        <p:nvPr/>
      </p:nvGrpSpPr>
      <p:grpSpPr>
        <a:xfrm>
          <a:off x="0" y="0"/>
          <a:ext cx="0" cy="0"/>
          <a:chOff x="0" y="0"/>
          <a:chExt cx="0" cy="0"/>
        </a:xfrm>
      </p:grpSpPr>
      <p:sp>
        <p:nvSpPr>
          <p:cNvPr id="2161" name="Rectangle 8"/>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62" name="Body Level One…"/>
          <p:cNvSpPr txBox="1">
            <a:spLocks noGrp="1"/>
          </p:cNvSpPr>
          <p:nvPr>
            <p:ph type="body" sz="quarter" idx="1"/>
          </p:nvPr>
        </p:nvSpPr>
        <p:spPr>
          <a:xfrm>
            <a:off x="202517" y="396885"/>
            <a:ext cx="3018186"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63" name="Text Placeholder 15"/>
          <p:cNvSpPr>
            <a:spLocks noGrp="1"/>
          </p:cNvSpPr>
          <p:nvPr>
            <p:ph type="body" sz="quarter" idx="13"/>
          </p:nvPr>
        </p:nvSpPr>
        <p:spPr>
          <a:xfrm>
            <a:off x="202517" y="901067"/>
            <a:ext cx="3018186" cy="521223"/>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64" name="Straight Connector 3"/>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65" name="Straight Connector 12"/>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66"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0421681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1_ Thank You 1">
    <p:bg>
      <p:bgPr>
        <a:solidFill>
          <a:srgbClr val="0BCFD8"/>
        </a:solidFill>
        <a:effectLst/>
      </p:bgPr>
    </p:bg>
    <p:spTree>
      <p:nvGrpSpPr>
        <p:cNvPr id="1" name=""/>
        <p:cNvGrpSpPr/>
        <p:nvPr/>
      </p:nvGrpSpPr>
      <p:grpSpPr>
        <a:xfrm>
          <a:off x="0" y="0"/>
          <a:ext cx="0" cy="0"/>
          <a:chOff x="0" y="0"/>
          <a:chExt cx="0" cy="0"/>
        </a:xfrm>
      </p:grpSpPr>
      <p:sp>
        <p:nvSpPr>
          <p:cNvPr id="79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99"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54471463"/>
      </p:ext>
    </p:extLst>
  </p:cSld>
  <p:clrMapOvr>
    <a:masterClrMapping/>
  </p:clrMapOvr>
  <p:transition spd="med"/>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tx">
  <p:cSld name="Big Type Headline or Quote">
    <p:bg>
      <p:bgPr>
        <a:solidFill>
          <a:srgbClr val="FFFFFF"/>
        </a:solidFill>
        <a:effectLst/>
      </p:bgPr>
    </p:bg>
    <p:spTree>
      <p:nvGrpSpPr>
        <p:cNvPr id="1" name=""/>
        <p:cNvGrpSpPr/>
        <p:nvPr/>
      </p:nvGrpSpPr>
      <p:grpSpPr>
        <a:xfrm>
          <a:off x="0" y="0"/>
          <a:ext cx="0" cy="0"/>
          <a:chOff x="0" y="0"/>
          <a:chExt cx="0" cy="0"/>
        </a:xfrm>
      </p:grpSpPr>
      <p:sp>
        <p:nvSpPr>
          <p:cNvPr id="2173" name="Body Level One…"/>
          <p:cNvSpPr txBox="1">
            <a:spLocks noGrp="1"/>
          </p:cNvSpPr>
          <p:nvPr>
            <p:ph type="body" sz="half" idx="1"/>
          </p:nvPr>
        </p:nvSpPr>
        <p:spPr>
          <a:xfrm>
            <a:off x="202517" y="389236"/>
            <a:ext cx="4369484" cy="5694065"/>
          </a:xfrm>
          <a:prstGeom prst="rect">
            <a:avLst/>
          </a:prstGeom>
        </p:spPr>
        <p:txBody>
          <a:bodyPr lIns="45719" tIns="45719" rIns="45719" bIns="45719" anchor="t"/>
          <a:lstStyle>
            <a:lvl1pPr marL="0" indent="0" defTabSz="685800">
              <a:lnSpc>
                <a:spcPct val="90000"/>
              </a:lnSpc>
              <a:spcBef>
                <a:spcPts val="1125"/>
              </a:spcBef>
              <a:buSzTx/>
              <a:buNone/>
              <a:defRPr sz="4125">
                <a:solidFill>
                  <a:srgbClr val="323232"/>
                </a:solidFill>
                <a:latin typeface="Arial"/>
                <a:ea typeface="Arial"/>
                <a:cs typeface="Arial"/>
                <a:sym typeface="Arial"/>
              </a:defRPr>
            </a:lvl1pPr>
            <a:lvl2pPr marL="735806" indent="-392906" defTabSz="685800">
              <a:lnSpc>
                <a:spcPct val="90000"/>
              </a:lnSpc>
              <a:spcBef>
                <a:spcPts val="1125"/>
              </a:spcBef>
              <a:buSzPct val="100000"/>
              <a:defRPr sz="4125">
                <a:solidFill>
                  <a:srgbClr val="323232"/>
                </a:solidFill>
                <a:latin typeface="Arial"/>
                <a:ea typeface="Arial"/>
                <a:cs typeface="Arial"/>
                <a:sym typeface="Arial"/>
              </a:defRPr>
            </a:lvl2pPr>
            <a:lvl3pPr marL="1157288" indent="-471488" defTabSz="685800">
              <a:lnSpc>
                <a:spcPct val="90000"/>
              </a:lnSpc>
              <a:spcBef>
                <a:spcPts val="1125"/>
              </a:spcBef>
              <a:buSzPct val="100000"/>
              <a:defRPr sz="4125">
                <a:solidFill>
                  <a:srgbClr val="323232"/>
                </a:solidFill>
                <a:latin typeface="Arial"/>
                <a:ea typeface="Arial"/>
                <a:cs typeface="Arial"/>
                <a:sym typeface="Arial"/>
              </a:defRPr>
            </a:lvl3pPr>
            <a:lvl4pPr marL="1552575" indent="-523875" defTabSz="685800">
              <a:lnSpc>
                <a:spcPct val="90000"/>
              </a:lnSpc>
              <a:spcBef>
                <a:spcPts val="1125"/>
              </a:spcBef>
              <a:buSzPct val="100000"/>
              <a:defRPr sz="4125">
                <a:solidFill>
                  <a:srgbClr val="323232"/>
                </a:solidFill>
                <a:latin typeface="Arial"/>
                <a:ea typeface="Arial"/>
                <a:cs typeface="Arial"/>
                <a:sym typeface="Arial"/>
              </a:defRPr>
            </a:lvl4pPr>
            <a:lvl5pPr marL="1895475" indent="-523875" defTabSz="685800">
              <a:lnSpc>
                <a:spcPct val="90000"/>
              </a:lnSpc>
              <a:spcBef>
                <a:spcPts val="1125"/>
              </a:spcBef>
              <a:buSzPct val="100000"/>
              <a:defRPr sz="412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7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43895105"/>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tx">
  <p:cSld name="Header with Copy 1/2">
    <p:bg>
      <p:bgPr>
        <a:solidFill>
          <a:srgbClr val="FFFFFF"/>
        </a:solidFill>
        <a:effectLst/>
      </p:bgPr>
    </p:bg>
    <p:spTree>
      <p:nvGrpSpPr>
        <p:cNvPr id="1" name=""/>
        <p:cNvGrpSpPr/>
        <p:nvPr/>
      </p:nvGrpSpPr>
      <p:grpSpPr>
        <a:xfrm>
          <a:off x="0" y="0"/>
          <a:ext cx="0" cy="0"/>
          <a:chOff x="0" y="0"/>
          <a:chExt cx="0" cy="0"/>
        </a:xfrm>
      </p:grpSpPr>
      <p:sp>
        <p:nvSpPr>
          <p:cNvPr id="2181" name="Body Level One…"/>
          <p:cNvSpPr txBox="1">
            <a:spLocks noGrp="1"/>
          </p:cNvSpPr>
          <p:nvPr>
            <p:ph type="body" sz="quarter" idx="1"/>
          </p:nvPr>
        </p:nvSpPr>
        <p:spPr>
          <a:xfrm>
            <a:off x="202516" y="1206605"/>
            <a:ext cx="3770266" cy="1892826"/>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2" name="Text Placeholder 15"/>
          <p:cNvSpPr>
            <a:spLocks noGrp="1"/>
          </p:cNvSpPr>
          <p:nvPr>
            <p:ph type="body" sz="quarter" idx="13"/>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183"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94302645"/>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tx">
  <p:cSld name="Header 1/2">
    <p:bg>
      <p:bgPr>
        <a:solidFill>
          <a:srgbClr val="FFFFFF"/>
        </a:solidFill>
        <a:effectLst/>
      </p:bgPr>
    </p:bg>
    <p:spTree>
      <p:nvGrpSpPr>
        <p:cNvPr id="1" name=""/>
        <p:cNvGrpSpPr/>
        <p:nvPr/>
      </p:nvGrpSpPr>
      <p:grpSpPr>
        <a:xfrm>
          <a:off x="0" y="0"/>
          <a:ext cx="0" cy="0"/>
          <a:chOff x="0" y="0"/>
          <a:chExt cx="0" cy="0"/>
        </a:xfrm>
      </p:grpSpPr>
      <p:sp>
        <p:nvSpPr>
          <p:cNvPr id="2190" name="Body Level One…"/>
          <p:cNvSpPr txBox="1">
            <a:spLocks noGrp="1"/>
          </p:cNvSpPr>
          <p:nvPr>
            <p:ph type="body" sz="quarter" idx="1"/>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28439531"/>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type="tx">
  <p:cSld name="Header with Copy and 2 Images">
    <p:bg>
      <p:bgPr>
        <a:solidFill>
          <a:srgbClr val="FFFFFF"/>
        </a:solidFill>
        <a:effectLst/>
      </p:bgPr>
    </p:bg>
    <p:spTree>
      <p:nvGrpSpPr>
        <p:cNvPr id="1" name=""/>
        <p:cNvGrpSpPr/>
        <p:nvPr/>
      </p:nvGrpSpPr>
      <p:grpSpPr>
        <a:xfrm>
          <a:off x="0" y="0"/>
          <a:ext cx="0" cy="0"/>
          <a:chOff x="0" y="0"/>
          <a:chExt cx="0" cy="0"/>
        </a:xfrm>
      </p:grpSpPr>
      <p:sp>
        <p:nvSpPr>
          <p:cNvPr id="2198" name="Body Level One…"/>
          <p:cNvSpPr txBox="1">
            <a:spLocks noGrp="1"/>
          </p:cNvSpPr>
          <p:nvPr>
            <p:ph type="body" sz="half" idx="1"/>
          </p:nvPr>
        </p:nvSpPr>
        <p:spPr>
          <a:xfrm>
            <a:off x="202516" y="1206606"/>
            <a:ext cx="3770267"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9" name="Picture Placeholder 2"/>
          <p:cNvSpPr>
            <a:spLocks noGrp="1"/>
          </p:cNvSpPr>
          <p:nvPr>
            <p:ph type="pic" sz="quarter" idx="13"/>
          </p:nvPr>
        </p:nvSpPr>
        <p:spPr>
          <a:xfrm>
            <a:off x="5139368" y="397377"/>
            <a:ext cx="3424869" cy="2722341"/>
          </a:xfrm>
          <a:prstGeom prst="rect">
            <a:avLst/>
          </a:prstGeom>
        </p:spPr>
        <p:txBody>
          <a:bodyPr lIns="91439" tIns="45719" rIns="91439" bIns="45719" anchor="t">
            <a:noAutofit/>
          </a:bodyPr>
          <a:lstStyle/>
          <a:p>
            <a:endParaRPr/>
          </a:p>
        </p:txBody>
      </p:sp>
      <p:sp>
        <p:nvSpPr>
          <p:cNvPr id="2200" name="Picture Placeholder 2"/>
          <p:cNvSpPr>
            <a:spLocks noGrp="1"/>
          </p:cNvSpPr>
          <p:nvPr>
            <p:ph type="pic" sz="quarter" idx="14"/>
          </p:nvPr>
        </p:nvSpPr>
        <p:spPr>
          <a:xfrm>
            <a:off x="5139368" y="3749323"/>
            <a:ext cx="3424869" cy="2722341"/>
          </a:xfrm>
          <a:prstGeom prst="rect">
            <a:avLst/>
          </a:prstGeom>
        </p:spPr>
        <p:txBody>
          <a:bodyPr lIns="91439" tIns="45719" rIns="91439" bIns="45719" anchor="t">
            <a:noAutofit/>
          </a:bodyPr>
          <a:lstStyle/>
          <a:p>
            <a:endParaRPr/>
          </a:p>
        </p:txBody>
      </p:sp>
      <p:sp>
        <p:nvSpPr>
          <p:cNvPr id="2201" name="Text Placeholder 15"/>
          <p:cNvSpPr>
            <a:spLocks noGrp="1"/>
          </p:cNvSpPr>
          <p:nvPr>
            <p:ph type="body" sz="quarter" idx="15"/>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0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67322421"/>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type="tx">
  <p:cSld name="Content - Title 1 Line">
    <p:bg>
      <p:bgPr>
        <a:solidFill>
          <a:srgbClr val="FFFFFF"/>
        </a:solidFill>
        <a:effectLst/>
      </p:bgPr>
    </p:bg>
    <p:spTree>
      <p:nvGrpSpPr>
        <p:cNvPr id="1" name=""/>
        <p:cNvGrpSpPr/>
        <p:nvPr/>
      </p:nvGrpSpPr>
      <p:grpSpPr>
        <a:xfrm>
          <a:off x="0" y="0"/>
          <a:ext cx="0" cy="0"/>
          <a:chOff x="0" y="0"/>
          <a:chExt cx="0" cy="0"/>
        </a:xfrm>
      </p:grpSpPr>
      <p:sp>
        <p:nvSpPr>
          <p:cNvPr id="2209" name="Body Level One…"/>
          <p:cNvSpPr txBox="1">
            <a:spLocks noGrp="1"/>
          </p:cNvSpPr>
          <p:nvPr>
            <p:ph type="body" sz="quarter" idx="1"/>
          </p:nvPr>
        </p:nvSpPr>
        <p:spPr>
          <a:xfrm>
            <a:off x="202517" y="387903"/>
            <a:ext cx="3770265" cy="618692"/>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0" name="Text Placeholder 5"/>
          <p:cNvSpPr>
            <a:spLocks noGrp="1"/>
          </p:cNvSpPr>
          <p:nvPr>
            <p:ph type="body" idx="13"/>
          </p:nvPr>
        </p:nvSpPr>
        <p:spPr>
          <a:xfrm>
            <a:off x="200026" y="1121940"/>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1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78348391"/>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tx">
  <p:cSld name="Content - Title 2 Lines">
    <p:bg>
      <p:bgPr>
        <a:solidFill>
          <a:srgbClr val="FFFFFF"/>
        </a:solidFill>
        <a:effectLst/>
      </p:bgPr>
    </p:bg>
    <p:spTree>
      <p:nvGrpSpPr>
        <p:cNvPr id="1" name=""/>
        <p:cNvGrpSpPr/>
        <p:nvPr/>
      </p:nvGrpSpPr>
      <p:grpSpPr>
        <a:xfrm>
          <a:off x="0" y="0"/>
          <a:ext cx="0" cy="0"/>
          <a:chOff x="0" y="0"/>
          <a:chExt cx="0" cy="0"/>
        </a:xfrm>
      </p:grpSpPr>
      <p:sp>
        <p:nvSpPr>
          <p:cNvPr id="2218" name="Body Level One…"/>
          <p:cNvSpPr txBox="1">
            <a:spLocks noGrp="1"/>
          </p:cNvSpPr>
          <p:nvPr>
            <p:ph type="body" sz="quarter" idx="1"/>
          </p:nvPr>
        </p:nvSpPr>
        <p:spPr>
          <a:xfrm>
            <a:off x="202517" y="387902"/>
            <a:ext cx="3770265" cy="93854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9" name="Text Placeholder 5"/>
          <p:cNvSpPr>
            <a:spLocks noGrp="1"/>
          </p:cNvSpPr>
          <p:nvPr>
            <p:ph type="body" idx="13"/>
          </p:nvPr>
        </p:nvSpPr>
        <p:spPr>
          <a:xfrm>
            <a:off x="200026" y="1535865"/>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20"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05142932"/>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x">
  <p:cSld name="Header + Copy 1/2">
    <p:bg>
      <p:bgPr>
        <a:solidFill>
          <a:srgbClr val="FFFFFF"/>
        </a:solidFill>
        <a:effectLst/>
      </p:bgPr>
    </p:bg>
    <p:spTree>
      <p:nvGrpSpPr>
        <p:cNvPr id="1" name=""/>
        <p:cNvGrpSpPr/>
        <p:nvPr/>
      </p:nvGrpSpPr>
      <p:grpSpPr>
        <a:xfrm>
          <a:off x="0" y="0"/>
          <a:ext cx="0" cy="0"/>
          <a:chOff x="0" y="0"/>
          <a:chExt cx="0" cy="0"/>
        </a:xfrm>
      </p:grpSpPr>
      <p:sp>
        <p:nvSpPr>
          <p:cNvPr id="2227"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28"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2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4824992"/>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tx">
  <p:cSld name="Image">
    <p:bg>
      <p:bgPr>
        <a:solidFill>
          <a:srgbClr val="FFFFFF"/>
        </a:solidFill>
        <a:effectLst/>
      </p:bgPr>
    </p:bg>
    <p:spTree>
      <p:nvGrpSpPr>
        <p:cNvPr id="1" name=""/>
        <p:cNvGrpSpPr/>
        <p:nvPr/>
      </p:nvGrpSpPr>
      <p:grpSpPr>
        <a:xfrm>
          <a:off x="0" y="0"/>
          <a:ext cx="0" cy="0"/>
          <a:chOff x="0" y="0"/>
          <a:chExt cx="0" cy="0"/>
        </a:xfrm>
      </p:grpSpPr>
      <p:sp>
        <p:nvSpPr>
          <p:cNvPr id="2236" name="Picture Placeholder 2"/>
          <p:cNvSpPr>
            <a:spLocks noGrp="1"/>
          </p:cNvSpPr>
          <p:nvPr>
            <p:ph type="pic" idx="13"/>
          </p:nvPr>
        </p:nvSpPr>
        <p:spPr>
          <a:xfrm>
            <a:off x="-8153" y="0"/>
            <a:ext cx="9152153" cy="6858000"/>
          </a:xfrm>
          <a:prstGeom prst="rect">
            <a:avLst/>
          </a:prstGeom>
        </p:spPr>
        <p:txBody>
          <a:bodyPr lIns="91439" tIns="45719" rIns="91439" bIns="45719" anchor="t">
            <a:noAutofit/>
          </a:bodyPr>
          <a:lstStyle/>
          <a:p>
            <a:endParaRPr/>
          </a:p>
        </p:txBody>
      </p:sp>
      <p:sp>
        <p:nvSpPr>
          <p:cNvPr id="2237"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07898429"/>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tx">
  <p:cSld name="Header with 2 Images and Captions">
    <p:bg>
      <p:bgPr>
        <a:solidFill>
          <a:srgbClr val="FFFFFF"/>
        </a:solidFill>
        <a:effectLst/>
      </p:bgPr>
    </p:bg>
    <p:spTree>
      <p:nvGrpSpPr>
        <p:cNvPr id="1" name=""/>
        <p:cNvGrpSpPr/>
        <p:nvPr/>
      </p:nvGrpSpPr>
      <p:grpSpPr>
        <a:xfrm>
          <a:off x="0" y="0"/>
          <a:ext cx="0" cy="0"/>
          <a:chOff x="0" y="0"/>
          <a:chExt cx="0" cy="0"/>
        </a:xfrm>
      </p:grpSpPr>
      <p:sp>
        <p:nvSpPr>
          <p:cNvPr id="2244" name="Body Level One…"/>
          <p:cNvSpPr txBox="1">
            <a:spLocks noGrp="1"/>
          </p:cNvSpPr>
          <p:nvPr>
            <p:ph type="body" sz="quarter" idx="1"/>
          </p:nvPr>
        </p:nvSpPr>
        <p:spPr>
          <a:xfrm>
            <a:off x="293946" y="5067741"/>
            <a:ext cx="2350627" cy="1211476"/>
          </a:xfrm>
          <a:prstGeom prst="rect">
            <a:avLst/>
          </a:prstGeom>
        </p:spPr>
        <p:txBody>
          <a:bodyPr lIns="0" tIns="0" rIns="0" bIns="0" anchor="t"/>
          <a:lstStyle>
            <a:lvl1pPr marL="0" indent="0" defTabSz="685800">
              <a:lnSpc>
                <a:spcPct val="90000"/>
              </a:lnSpc>
              <a:spcBef>
                <a:spcPts val="750"/>
              </a:spcBef>
              <a:buSzTx/>
              <a:buNone/>
              <a:defRPr sz="1950">
                <a:solidFill>
                  <a:srgbClr val="323232"/>
                </a:solidFill>
                <a:latin typeface="Arial"/>
                <a:ea typeface="Arial"/>
                <a:cs typeface="Arial"/>
                <a:sym typeface="Arial"/>
              </a:defRPr>
            </a:lvl1pPr>
            <a:lvl2pPr marL="528638" indent="-185738" defTabSz="685800">
              <a:lnSpc>
                <a:spcPct val="90000"/>
              </a:lnSpc>
              <a:spcBef>
                <a:spcPts val="750"/>
              </a:spcBef>
              <a:buSzPct val="100000"/>
              <a:defRPr sz="1950">
                <a:solidFill>
                  <a:srgbClr val="323232"/>
                </a:solidFill>
                <a:latin typeface="Arial"/>
                <a:ea typeface="Arial"/>
                <a:cs typeface="Arial"/>
                <a:sym typeface="Arial"/>
              </a:defRPr>
            </a:lvl2pPr>
            <a:lvl3pPr marL="908685" indent="-222885" defTabSz="685800">
              <a:lnSpc>
                <a:spcPct val="90000"/>
              </a:lnSpc>
              <a:spcBef>
                <a:spcPts val="750"/>
              </a:spcBef>
              <a:buSzPct val="100000"/>
              <a:defRPr sz="1950">
                <a:solidFill>
                  <a:srgbClr val="323232"/>
                </a:solidFill>
                <a:latin typeface="Arial"/>
                <a:ea typeface="Arial"/>
                <a:cs typeface="Arial"/>
                <a:sym typeface="Arial"/>
              </a:defRPr>
            </a:lvl3pPr>
            <a:lvl4pPr marL="1276350" indent="-247650" defTabSz="685800">
              <a:lnSpc>
                <a:spcPct val="90000"/>
              </a:lnSpc>
              <a:spcBef>
                <a:spcPts val="750"/>
              </a:spcBef>
              <a:buSzPct val="100000"/>
              <a:defRPr sz="1950">
                <a:solidFill>
                  <a:srgbClr val="323232"/>
                </a:solidFill>
                <a:latin typeface="Arial"/>
                <a:ea typeface="Arial"/>
                <a:cs typeface="Arial"/>
                <a:sym typeface="Arial"/>
              </a:defRPr>
            </a:lvl4pPr>
            <a:lvl5pPr marL="1619250" indent="-247650" defTabSz="685800">
              <a:lnSpc>
                <a:spcPct val="90000"/>
              </a:lnSpc>
              <a:spcBef>
                <a:spcPts val="75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45" name="Picture Placeholder 2"/>
          <p:cNvSpPr>
            <a:spLocks noGrp="1"/>
          </p:cNvSpPr>
          <p:nvPr>
            <p:ph type="pic" sz="quarter" idx="13"/>
          </p:nvPr>
        </p:nvSpPr>
        <p:spPr>
          <a:xfrm>
            <a:off x="293946" y="1320800"/>
            <a:ext cx="3701311" cy="3369365"/>
          </a:xfrm>
          <a:prstGeom prst="rect">
            <a:avLst/>
          </a:prstGeom>
        </p:spPr>
        <p:txBody>
          <a:bodyPr lIns="91439" tIns="45719" rIns="91439" bIns="45719" anchor="t">
            <a:noAutofit/>
          </a:bodyPr>
          <a:lstStyle/>
          <a:p>
            <a:endParaRPr/>
          </a:p>
        </p:txBody>
      </p:sp>
      <p:sp>
        <p:nvSpPr>
          <p:cNvPr id="2246" name="Picture Placeholder 2"/>
          <p:cNvSpPr>
            <a:spLocks noGrp="1"/>
          </p:cNvSpPr>
          <p:nvPr>
            <p:ph type="pic" sz="quarter" idx="14"/>
          </p:nvPr>
        </p:nvSpPr>
        <p:spPr>
          <a:xfrm>
            <a:off x="4884582" y="1320800"/>
            <a:ext cx="3701311" cy="3369365"/>
          </a:xfrm>
          <a:prstGeom prst="rect">
            <a:avLst/>
          </a:prstGeom>
        </p:spPr>
        <p:txBody>
          <a:bodyPr lIns="91439" tIns="45719" rIns="91439" bIns="45719" anchor="t">
            <a:noAutofit/>
          </a:bodyPr>
          <a:lstStyle/>
          <a:p>
            <a:endParaRPr/>
          </a:p>
        </p:txBody>
      </p:sp>
      <p:sp>
        <p:nvSpPr>
          <p:cNvPr id="2247" name="Text Placeholder 15"/>
          <p:cNvSpPr>
            <a:spLocks noGrp="1"/>
          </p:cNvSpPr>
          <p:nvPr>
            <p:ph type="body" sz="quarter" idx="15"/>
          </p:nvPr>
        </p:nvSpPr>
        <p:spPr>
          <a:xfrm>
            <a:off x="4884582" y="5067741"/>
            <a:ext cx="2350627" cy="1211476"/>
          </a:xfrm>
          <a:prstGeom prst="rect">
            <a:avLst/>
          </a:prstGeom>
        </p:spPr>
        <p:txBody>
          <a:bodyPr lIns="0" tIns="0" rIns="0" bIns="0" anchor="t"/>
          <a:lstStyle>
            <a:lvl1pPr marL="0" indent="0" defTabSz="685800">
              <a:lnSpc>
                <a:spcPct val="90000"/>
              </a:lnSpc>
              <a:spcBef>
                <a:spcPts val="750"/>
              </a:spcBef>
              <a:buSzTx/>
              <a:buNone/>
              <a:defRPr sz="5200">
                <a:solidFill>
                  <a:srgbClr val="323232"/>
                </a:solidFill>
                <a:latin typeface="Arial"/>
                <a:cs typeface="Arial"/>
                <a:sym typeface="Arial"/>
              </a:defRPr>
            </a:lvl1pPr>
          </a:lstStyle>
          <a:p>
            <a:pPr marL="0" indent="0" defTabSz="1828800">
              <a:lnSpc>
                <a:spcPct val="90000"/>
              </a:lnSpc>
              <a:spcBef>
                <a:spcPts val="2000"/>
              </a:spcBef>
              <a:buSzTx/>
              <a:buNone/>
              <a:defRPr sz="5200">
                <a:solidFill>
                  <a:srgbClr val="323232"/>
                </a:solidFill>
                <a:latin typeface="Arial"/>
                <a:ea typeface="Arial"/>
                <a:cs typeface="Arial"/>
                <a:sym typeface="Arial"/>
              </a:defRPr>
            </a:pPr>
            <a:endParaRPr/>
          </a:p>
        </p:txBody>
      </p:sp>
      <p:sp>
        <p:nvSpPr>
          <p:cNvPr id="2248" name="Text Placeholder 15"/>
          <p:cNvSpPr>
            <a:spLocks noGrp="1"/>
          </p:cNvSpPr>
          <p:nvPr>
            <p:ph type="body" sz="quarter" idx="16"/>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4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4169806"/>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x">
  <p:cSld name="1_Header with Copy and Image">
    <p:bg>
      <p:bgPr>
        <a:solidFill>
          <a:srgbClr val="FFFFFF"/>
        </a:solidFill>
        <a:effectLst/>
      </p:bgPr>
    </p:bg>
    <p:spTree>
      <p:nvGrpSpPr>
        <p:cNvPr id="1" name=""/>
        <p:cNvGrpSpPr/>
        <p:nvPr/>
      </p:nvGrpSpPr>
      <p:grpSpPr>
        <a:xfrm>
          <a:off x="0" y="0"/>
          <a:ext cx="0" cy="0"/>
          <a:chOff x="0" y="0"/>
          <a:chExt cx="0" cy="0"/>
        </a:xfrm>
      </p:grpSpPr>
      <p:sp>
        <p:nvSpPr>
          <p:cNvPr id="2256"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57"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2258"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5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8635226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1_ Thank You 3">
    <p:bg>
      <p:bgPr>
        <a:solidFill>
          <a:srgbClr val="FFFFFF"/>
        </a:solidFill>
        <a:effectLst/>
      </p:bgPr>
    </p:bg>
    <p:spTree>
      <p:nvGrpSpPr>
        <p:cNvPr id="1" name=""/>
        <p:cNvGrpSpPr/>
        <p:nvPr/>
      </p:nvGrpSpPr>
      <p:grpSpPr>
        <a:xfrm>
          <a:off x="0" y="0"/>
          <a:ext cx="0" cy="0"/>
          <a:chOff x="0" y="0"/>
          <a:chExt cx="0" cy="0"/>
        </a:xfrm>
      </p:grpSpPr>
      <p:sp>
        <p:nvSpPr>
          <p:cNvPr id="80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7"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63661632"/>
      </p:ext>
    </p:extLst>
  </p:cSld>
  <p:clrMapOvr>
    <a:masterClrMapping/>
  </p:clrMapOvr>
  <p:transition spd="med"/>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type="tx">
  <p:cSld name="Header with Bar Graph">
    <p:bg>
      <p:bgPr>
        <a:solidFill>
          <a:srgbClr val="FFFFFF"/>
        </a:solidFill>
        <a:effectLst/>
      </p:bgPr>
    </p:bg>
    <p:spTree>
      <p:nvGrpSpPr>
        <p:cNvPr id="1" name=""/>
        <p:cNvGrpSpPr/>
        <p:nvPr/>
      </p:nvGrpSpPr>
      <p:grpSpPr>
        <a:xfrm>
          <a:off x="0" y="0"/>
          <a:ext cx="0" cy="0"/>
          <a:chOff x="0" y="0"/>
          <a:chExt cx="0" cy="0"/>
        </a:xfrm>
      </p:grpSpPr>
      <p:sp>
        <p:nvSpPr>
          <p:cNvPr id="2266" name="Rectangle 7"/>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67" name="Body Level One…"/>
          <p:cNvSpPr txBox="1">
            <a:spLocks noGrp="1"/>
          </p:cNvSpPr>
          <p:nvPr>
            <p:ph type="body" sz="quarter" idx="1"/>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6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41341760"/>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type="tx">
  <p:cSld name="Header with Copy and Donut Graph">
    <p:bg>
      <p:bgPr>
        <a:solidFill>
          <a:srgbClr val="FFFFFF"/>
        </a:solidFill>
        <a:effectLst/>
      </p:bgPr>
    </p:bg>
    <p:spTree>
      <p:nvGrpSpPr>
        <p:cNvPr id="1" name=""/>
        <p:cNvGrpSpPr/>
        <p:nvPr/>
      </p:nvGrpSpPr>
      <p:grpSpPr>
        <a:xfrm>
          <a:off x="0" y="0"/>
          <a:ext cx="0" cy="0"/>
          <a:chOff x="0" y="0"/>
          <a:chExt cx="0" cy="0"/>
        </a:xfrm>
      </p:grpSpPr>
      <p:sp>
        <p:nvSpPr>
          <p:cNvPr id="2275" name="Rectangle 13"/>
          <p:cNvSpPr/>
          <p:nvPr/>
        </p:nvSpPr>
        <p:spPr>
          <a:xfrm>
            <a:off x="-1" y="0"/>
            <a:ext cx="9144002" cy="6858000"/>
          </a:xfrm>
          <a:prstGeom prst="rect">
            <a:avLst/>
          </a:prstGeom>
          <a:solidFill>
            <a:srgbClr val="F1EDED"/>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76" name="Body Level One…"/>
          <p:cNvSpPr txBox="1">
            <a:spLocks noGrp="1"/>
          </p:cNvSpPr>
          <p:nvPr>
            <p:ph type="body" sz="half" idx="1"/>
          </p:nvPr>
        </p:nvSpPr>
        <p:spPr>
          <a:xfrm>
            <a:off x="202517" y="1222935"/>
            <a:ext cx="2582124" cy="5013221"/>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77"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78"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04321692"/>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FFFFFF"/>
        </a:solidFill>
        <a:effectLst/>
      </p:bgPr>
    </p:bg>
    <p:spTree>
      <p:nvGrpSpPr>
        <p:cNvPr id="1" name=""/>
        <p:cNvGrpSpPr/>
        <p:nvPr/>
      </p:nvGrpSpPr>
      <p:grpSpPr>
        <a:xfrm>
          <a:off x="0" y="0"/>
          <a:ext cx="0" cy="0"/>
          <a:chOff x="0" y="0"/>
          <a:chExt cx="0" cy="0"/>
        </a:xfrm>
      </p:grpSpPr>
      <p:sp>
        <p:nvSpPr>
          <p:cNvPr id="2285" name="Rectangle 10"/>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286" name="Straight Connector 14"/>
          <p:cNvSpPr/>
          <p:nvPr/>
        </p:nvSpPr>
        <p:spPr>
          <a:xfrm flipH="1">
            <a:off x="6858841" y="345126"/>
            <a:ext cx="0" cy="6193787"/>
          </a:xfrm>
          <a:prstGeom prst="line">
            <a:avLst/>
          </a:prstGeom>
          <a:ln w="6350">
            <a:solidFill>
              <a:srgbClr val="FFFFFF"/>
            </a:solidFill>
            <a:miter/>
          </a:ln>
        </p:spPr>
        <p:txBody>
          <a:bodyPr lIns="17144" tIns="17144" rIns="17144" bIns="17144"/>
          <a:lstStyle/>
          <a:p>
            <a:endParaRPr sz="675"/>
          </a:p>
        </p:txBody>
      </p:sp>
      <p:sp>
        <p:nvSpPr>
          <p:cNvPr id="2287" name="Straight Connector 19"/>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28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2289"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290"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291" name="Subtitle 2"/>
          <p:cNvSpPr txBox="1"/>
          <p:nvPr/>
        </p:nvSpPr>
        <p:spPr>
          <a:xfrm>
            <a:off x="4765796" y="685519"/>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29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95640462"/>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tx">
  <p:cSld name="1_Title (above) + content (1-column)">
    <p:bg>
      <p:bgPr>
        <a:solidFill>
          <a:srgbClr val="FFFFFF"/>
        </a:solidFill>
        <a:effectLst/>
      </p:bgPr>
    </p:bg>
    <p:spTree>
      <p:nvGrpSpPr>
        <p:cNvPr id="1" name=""/>
        <p:cNvGrpSpPr/>
        <p:nvPr/>
      </p:nvGrpSpPr>
      <p:grpSpPr>
        <a:xfrm>
          <a:off x="0" y="0"/>
          <a:ext cx="0" cy="0"/>
          <a:chOff x="0" y="0"/>
          <a:chExt cx="0" cy="0"/>
        </a:xfrm>
      </p:grpSpPr>
      <p:sp>
        <p:nvSpPr>
          <p:cNvPr id="2299" name="Body Level One…"/>
          <p:cNvSpPr txBox="1">
            <a:spLocks noGrp="1"/>
          </p:cNvSpPr>
          <p:nvPr>
            <p:ph type="body" idx="1"/>
          </p:nvPr>
        </p:nvSpPr>
        <p:spPr>
          <a:xfrm>
            <a:off x="228601" y="1460413"/>
            <a:ext cx="8541386" cy="4322657"/>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1875">
                <a:solidFill>
                  <a:srgbClr val="323232"/>
                </a:solidFill>
                <a:latin typeface="Arial"/>
                <a:ea typeface="Arial"/>
                <a:cs typeface="Arial"/>
                <a:sym typeface="Arial"/>
              </a:defRPr>
            </a:lvl1pPr>
            <a:lvl2pPr marL="521494" indent="-178594" defTabSz="685800">
              <a:lnSpc>
                <a:spcPct val="90000"/>
              </a:lnSpc>
              <a:spcBef>
                <a:spcPts val="750"/>
              </a:spcBef>
              <a:buSzPct val="100000"/>
              <a:buFont typeface="Arial"/>
              <a:defRPr sz="1875">
                <a:solidFill>
                  <a:srgbClr val="323232"/>
                </a:solidFill>
                <a:latin typeface="Arial"/>
                <a:ea typeface="Arial"/>
                <a:cs typeface="Arial"/>
                <a:sym typeface="Arial"/>
              </a:defRPr>
            </a:lvl2pPr>
            <a:lvl3pPr marL="900113" indent="-214313" defTabSz="685800">
              <a:lnSpc>
                <a:spcPct val="90000"/>
              </a:lnSpc>
              <a:spcBef>
                <a:spcPts val="750"/>
              </a:spcBef>
              <a:buSzPct val="100000"/>
              <a:buFont typeface="Arial"/>
              <a:defRPr sz="1875">
                <a:solidFill>
                  <a:srgbClr val="323232"/>
                </a:solidFill>
                <a:latin typeface="Arial"/>
                <a:ea typeface="Arial"/>
                <a:cs typeface="Arial"/>
                <a:sym typeface="Arial"/>
              </a:defRPr>
            </a:lvl3pPr>
            <a:lvl4pPr marL="1266825" indent="-238125" defTabSz="685800">
              <a:lnSpc>
                <a:spcPct val="90000"/>
              </a:lnSpc>
              <a:spcBef>
                <a:spcPts val="750"/>
              </a:spcBef>
              <a:buSzPct val="100000"/>
              <a:buFont typeface="Arial"/>
              <a:defRPr sz="1875">
                <a:solidFill>
                  <a:srgbClr val="323232"/>
                </a:solidFill>
                <a:latin typeface="Arial"/>
                <a:ea typeface="Arial"/>
                <a:cs typeface="Arial"/>
                <a:sym typeface="Arial"/>
              </a:defRPr>
            </a:lvl4pPr>
            <a:lvl5pPr marL="1609725" indent="-238125" defTabSz="685800">
              <a:lnSpc>
                <a:spcPct val="90000"/>
              </a:lnSpc>
              <a:spcBef>
                <a:spcPts val="750"/>
              </a:spcBef>
              <a:buSzPct val="100000"/>
              <a:buFont typeface="Arial"/>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00" name="Title Text"/>
          <p:cNvSpPr txBox="1">
            <a:spLocks noGrp="1"/>
          </p:cNvSpPr>
          <p:nvPr>
            <p:ph type="title"/>
          </p:nvPr>
        </p:nvSpPr>
        <p:spPr>
          <a:xfrm>
            <a:off x="228601" y="231648"/>
            <a:ext cx="4474778" cy="1219201"/>
          </a:xfrm>
          <a:prstGeom prst="rect">
            <a:avLst/>
          </a:prstGeom>
        </p:spPr>
        <p:txBody>
          <a:bodyPr lIns="45719" tIns="45719" rIns="45719" bIns="45719" anchor="t"/>
          <a:lstStyle>
            <a:lvl1pPr defTabSz="685800">
              <a:lnSpc>
                <a:spcPct val="90000"/>
              </a:lnSpc>
              <a:defRPr sz="2250" b="0">
                <a:solidFill>
                  <a:srgbClr val="5498E4"/>
                </a:solidFill>
                <a:latin typeface="Arial"/>
                <a:ea typeface="Arial"/>
                <a:cs typeface="Arial"/>
                <a:sym typeface="Arial"/>
              </a:defRPr>
            </a:lvl1pPr>
          </a:lstStyle>
          <a:p>
            <a:r>
              <a:t>Title Text</a:t>
            </a:r>
          </a:p>
        </p:txBody>
      </p:sp>
      <p:sp>
        <p:nvSpPr>
          <p:cNvPr id="2301" name="Slide Number"/>
          <p:cNvSpPr txBox="1">
            <a:spLocks noGrp="1"/>
          </p:cNvSpPr>
          <p:nvPr>
            <p:ph type="sldNum" sz="quarter" idx="2"/>
          </p:nvPr>
        </p:nvSpPr>
        <p:spPr>
          <a:xfrm>
            <a:off x="6457950" y="6356350"/>
            <a:ext cx="303927" cy="300080"/>
          </a:xfrm>
          <a:prstGeom prst="rect">
            <a:avLst/>
          </a:prstGeom>
        </p:spPr>
        <p:txBody>
          <a:bodyPr lIns="45719" tIns="45719" rIns="45719" bIns="457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20248415"/>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type="tx">
  <p:cSld name="Image slide">
    <p:bg>
      <p:bgPr>
        <a:solidFill>
          <a:srgbClr val="FFFFFF"/>
        </a:solidFill>
        <a:effectLst/>
      </p:bgPr>
    </p:bg>
    <p:spTree>
      <p:nvGrpSpPr>
        <p:cNvPr id="1" name=""/>
        <p:cNvGrpSpPr/>
        <p:nvPr/>
      </p:nvGrpSpPr>
      <p:grpSpPr>
        <a:xfrm>
          <a:off x="0" y="0"/>
          <a:ext cx="0" cy="0"/>
          <a:chOff x="0" y="0"/>
          <a:chExt cx="0" cy="0"/>
        </a:xfrm>
      </p:grpSpPr>
      <p:sp>
        <p:nvSpPr>
          <p:cNvPr id="2308" name="Title Text"/>
          <p:cNvSpPr txBox="1">
            <a:spLocks noGrp="1"/>
          </p:cNvSpPr>
          <p:nvPr>
            <p:ph type="title"/>
          </p:nvPr>
        </p:nvSpPr>
        <p:spPr>
          <a:xfrm>
            <a:off x="505098" y="467392"/>
            <a:ext cx="8638902" cy="559128"/>
          </a:xfrm>
          <a:prstGeom prst="rect">
            <a:avLst/>
          </a:prstGeom>
        </p:spPr>
        <p:txBody>
          <a:bodyPr lIns="45719" tIns="45719" rIns="45719" bIns="45719" anchor="t"/>
          <a:lstStyle>
            <a:lvl1pPr defTabSz="685800">
              <a:lnSpc>
                <a:spcPts val="3000"/>
              </a:lnSpc>
              <a:defRPr sz="2775" b="0">
                <a:solidFill>
                  <a:srgbClr val="1C3649"/>
                </a:solidFill>
                <a:latin typeface="Arial"/>
                <a:ea typeface="Arial"/>
                <a:cs typeface="Arial"/>
                <a:sym typeface="Arial"/>
              </a:defRPr>
            </a:lvl1pPr>
          </a:lstStyle>
          <a:p>
            <a:r>
              <a:t>Title Text</a:t>
            </a:r>
          </a:p>
        </p:txBody>
      </p:sp>
      <p:sp>
        <p:nvSpPr>
          <p:cNvPr id="2309"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685800">
              <a:defRPr sz="600">
                <a:solidFill>
                  <a:srgbClr val="5A5A5A"/>
                </a:solidFill>
                <a:latin typeface="Arial"/>
                <a:ea typeface="Arial"/>
                <a:cs typeface="Arial"/>
                <a:sym typeface="Arial"/>
              </a:defRPr>
            </a:lvl1pPr>
          </a:lstStyle>
          <a:p>
            <a:fld id="{86CB4B4D-7CA3-9044-876B-883B54F8677D}" type="slidenum">
              <a:t>‹#›</a:t>
            </a:fld>
            <a:endParaRPr/>
          </a:p>
        </p:txBody>
      </p:sp>
      <p:sp>
        <p:nvSpPr>
          <p:cNvPr id="2310" name="Rectangle 12"/>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Page</a:t>
            </a:r>
          </a:p>
        </p:txBody>
      </p:sp>
      <p:sp>
        <p:nvSpPr>
          <p:cNvPr id="2311" name="Rectangle 13"/>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5A5A5A"/>
                </a:solidFill>
                <a:latin typeface="Arial"/>
                <a:ea typeface="Arial"/>
                <a:cs typeface="Arial"/>
                <a:sym typeface="Arial"/>
              </a:defRPr>
            </a:lvl1pPr>
          </a:lstStyle>
          <a:p>
            <a:r>
              <a:rPr sz="600"/>
              <a:t>© 2016 IBM Corporation</a:t>
            </a:r>
          </a:p>
        </p:txBody>
      </p:sp>
    </p:spTree>
    <p:extLst>
      <p:ext uri="{BB962C8B-B14F-4D97-AF65-F5344CB8AC3E}">
        <p14:creationId xmlns:p14="http://schemas.microsoft.com/office/powerpoint/2010/main" val="3939636248"/>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type="tx">
  <p:cSld name="1_Title and Bullets">
    <p:bg>
      <p:bgPr>
        <a:solidFill>
          <a:srgbClr val="FFFFFF"/>
        </a:solidFill>
        <a:effectLst/>
      </p:bgPr>
    </p:bg>
    <p:spTree>
      <p:nvGrpSpPr>
        <p:cNvPr id="1" name=""/>
        <p:cNvGrpSpPr/>
        <p:nvPr/>
      </p:nvGrpSpPr>
      <p:grpSpPr>
        <a:xfrm>
          <a:off x="0" y="0"/>
          <a:ext cx="0" cy="0"/>
          <a:chOff x="0" y="0"/>
          <a:chExt cx="0" cy="0"/>
        </a:xfrm>
      </p:grpSpPr>
      <p:sp>
        <p:nvSpPr>
          <p:cNvPr id="2318"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685800">
              <a:lnSpc>
                <a:spcPct val="100000"/>
              </a:lnSpc>
              <a:defRPr sz="4800">
                <a:solidFill>
                  <a:srgbClr val="1E88DA"/>
                </a:solidFill>
                <a:latin typeface="Arial"/>
                <a:ea typeface="Arial"/>
                <a:cs typeface="Arial"/>
                <a:sym typeface="Arial"/>
              </a:defRPr>
            </a:pPr>
            <a:endParaRPr sz="1800"/>
          </a:p>
        </p:txBody>
      </p:sp>
      <p:sp>
        <p:nvSpPr>
          <p:cNvPr id="2319" name="Title Text"/>
          <p:cNvSpPr txBox="1">
            <a:spLocks noGrp="1"/>
          </p:cNvSpPr>
          <p:nvPr>
            <p:ph type="title"/>
          </p:nvPr>
        </p:nvSpPr>
        <p:spPr>
          <a:xfrm>
            <a:off x="263770" y="629510"/>
            <a:ext cx="1875694" cy="2215993"/>
          </a:xfrm>
          <a:prstGeom prst="rect">
            <a:avLst/>
          </a:prstGeom>
        </p:spPr>
        <p:txBody>
          <a:bodyPr lIns="0" tIns="0" rIns="0" bIns="0" anchor="t"/>
          <a:lstStyle>
            <a:lvl1pPr defTabSz="685800">
              <a:lnSpc>
                <a:spcPct val="90000"/>
              </a:lnSpc>
              <a:defRPr sz="2775" b="0">
                <a:solidFill>
                  <a:srgbClr val="5498E4"/>
                </a:solidFill>
                <a:latin typeface="Arial"/>
                <a:ea typeface="Arial"/>
                <a:cs typeface="Arial"/>
                <a:sym typeface="Arial"/>
              </a:defRPr>
            </a:lvl1pPr>
          </a:lstStyle>
          <a:p>
            <a:r>
              <a:t>Title Text</a:t>
            </a:r>
          </a:p>
        </p:txBody>
      </p:sp>
      <p:sp>
        <p:nvSpPr>
          <p:cNvPr id="232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828800">
              <a:lnSpc>
                <a:spcPct val="100000"/>
              </a:lnSpc>
              <a:defRPr sz="1600">
                <a:solidFill>
                  <a:srgbClr val="FFFFFF"/>
                </a:solidFill>
                <a:latin typeface="Arial"/>
                <a:ea typeface="Arial"/>
                <a:cs typeface="Arial"/>
                <a:sym typeface="Arial"/>
              </a:defRPr>
            </a:lvl1pPr>
          </a:lstStyle>
          <a:p>
            <a:r>
              <a:rPr sz="600"/>
              <a:t>© 2016 IBM Corporation</a:t>
            </a:r>
          </a:p>
        </p:txBody>
      </p:sp>
      <p:sp>
        <p:nvSpPr>
          <p:cNvPr id="2321" name="Body Level One…"/>
          <p:cNvSpPr txBox="1">
            <a:spLocks noGrp="1"/>
          </p:cNvSpPr>
          <p:nvPr>
            <p:ph type="body" sz="quarter" idx="1"/>
          </p:nvPr>
        </p:nvSpPr>
        <p:spPr>
          <a:xfrm>
            <a:off x="268724" y="1673178"/>
            <a:ext cx="1870740" cy="997197"/>
          </a:xfrm>
          <a:prstGeom prst="rect">
            <a:avLst/>
          </a:prstGeom>
        </p:spPr>
        <p:txBody>
          <a:bodyPr lIns="0" tIns="0" rIns="0" bIns="0" anchor="t"/>
          <a:lstStyle>
            <a:lvl1pPr marL="0" indent="0" defTabSz="685800">
              <a:lnSpc>
                <a:spcPct val="90000"/>
              </a:lnSpc>
              <a:spcBef>
                <a:spcPts val="750"/>
              </a:spcBef>
              <a:buSzTx/>
              <a:buNone/>
              <a:defRPr sz="1800">
                <a:solidFill>
                  <a:srgbClr val="FFFFFF"/>
                </a:solidFill>
                <a:latin typeface="Arial"/>
                <a:ea typeface="Arial"/>
                <a:cs typeface="Arial"/>
                <a:sym typeface="Arial"/>
              </a:defRPr>
            </a:lvl1pPr>
            <a:lvl2pPr marL="0" indent="457178" defTabSz="685800">
              <a:lnSpc>
                <a:spcPct val="90000"/>
              </a:lnSpc>
              <a:spcBef>
                <a:spcPts val="750"/>
              </a:spcBef>
              <a:buSzTx/>
              <a:buNone/>
              <a:defRPr sz="1800">
                <a:solidFill>
                  <a:srgbClr val="FFFFFF"/>
                </a:solidFill>
                <a:latin typeface="Arial"/>
                <a:ea typeface="Arial"/>
                <a:cs typeface="Arial"/>
                <a:sym typeface="Arial"/>
              </a:defRPr>
            </a:lvl2pPr>
            <a:lvl3pPr marL="0" indent="914355" defTabSz="685800">
              <a:lnSpc>
                <a:spcPct val="90000"/>
              </a:lnSpc>
              <a:spcBef>
                <a:spcPts val="750"/>
              </a:spcBef>
              <a:buSzTx/>
              <a:buNone/>
              <a:defRPr sz="1800">
                <a:solidFill>
                  <a:srgbClr val="FFFFFF"/>
                </a:solidFill>
                <a:latin typeface="Arial"/>
                <a:ea typeface="Arial"/>
                <a:cs typeface="Arial"/>
                <a:sym typeface="Arial"/>
              </a:defRPr>
            </a:lvl3pPr>
            <a:lvl4pPr marL="0" indent="1371531" defTabSz="685800">
              <a:lnSpc>
                <a:spcPct val="90000"/>
              </a:lnSpc>
              <a:spcBef>
                <a:spcPts val="750"/>
              </a:spcBef>
              <a:buSzTx/>
              <a:buNone/>
              <a:defRPr sz="1800">
                <a:solidFill>
                  <a:srgbClr val="FFFFFF"/>
                </a:solidFill>
                <a:latin typeface="Arial"/>
                <a:ea typeface="Arial"/>
                <a:cs typeface="Arial"/>
                <a:sym typeface="Arial"/>
              </a:defRPr>
            </a:lvl4pPr>
            <a:lvl5pPr marL="0" indent="1828708" defTabSz="685800">
              <a:lnSpc>
                <a:spcPct val="90000"/>
              </a:lnSpc>
              <a:spcBef>
                <a:spcPts val="75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720755"/>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type="tx">
  <p:cSld name="3_Content Slide 3">
    <p:bg>
      <p:bgPr>
        <a:solidFill>
          <a:srgbClr val="FFFFFF"/>
        </a:solidFill>
        <a:effectLst/>
      </p:bgPr>
    </p:bg>
    <p:spTree>
      <p:nvGrpSpPr>
        <p:cNvPr id="1" name=""/>
        <p:cNvGrpSpPr/>
        <p:nvPr/>
      </p:nvGrpSpPr>
      <p:grpSpPr>
        <a:xfrm>
          <a:off x="0" y="0"/>
          <a:ext cx="0" cy="0"/>
          <a:chOff x="0" y="0"/>
          <a:chExt cx="0" cy="0"/>
        </a:xfrm>
      </p:grpSpPr>
      <p:sp>
        <p:nvSpPr>
          <p:cNvPr id="2329"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685800">
              <a:lnSpc>
                <a:spcPct val="90000"/>
              </a:lnSpc>
              <a:spcBef>
                <a:spcPts val="0"/>
              </a:spcBef>
              <a:buSzTx/>
              <a:buNone/>
              <a:defRPr sz="1538" b="1">
                <a:solidFill>
                  <a:srgbClr val="1F343E"/>
                </a:solidFill>
                <a:latin typeface="+mn-lt"/>
                <a:ea typeface="+mn-ea"/>
                <a:cs typeface="+mn-cs"/>
                <a:sym typeface="Helvetica"/>
              </a:defRPr>
            </a:lvl1pPr>
            <a:lvl2pPr marL="489347" indent="-146447" defTabSz="685800">
              <a:lnSpc>
                <a:spcPct val="90000"/>
              </a:lnSpc>
              <a:spcBef>
                <a:spcPts val="0"/>
              </a:spcBef>
              <a:buSzPct val="100000"/>
              <a:defRPr sz="1538" b="1">
                <a:solidFill>
                  <a:srgbClr val="1F343E"/>
                </a:solidFill>
                <a:latin typeface="+mn-lt"/>
                <a:ea typeface="+mn-ea"/>
                <a:cs typeface="+mn-cs"/>
                <a:sym typeface="Helvetica"/>
              </a:defRPr>
            </a:lvl2pPr>
            <a:lvl3pPr marL="861536" indent="-175736" defTabSz="685800">
              <a:lnSpc>
                <a:spcPct val="90000"/>
              </a:lnSpc>
              <a:spcBef>
                <a:spcPts val="0"/>
              </a:spcBef>
              <a:buSzPct val="100000"/>
              <a:defRPr sz="1538" b="1">
                <a:solidFill>
                  <a:srgbClr val="1F343E"/>
                </a:solidFill>
                <a:latin typeface="+mn-lt"/>
                <a:ea typeface="+mn-ea"/>
                <a:cs typeface="+mn-cs"/>
                <a:sym typeface="Helvetica"/>
              </a:defRPr>
            </a:lvl3pPr>
            <a:lvl4pPr marL="1223963" indent="-195263" defTabSz="685800">
              <a:lnSpc>
                <a:spcPct val="90000"/>
              </a:lnSpc>
              <a:spcBef>
                <a:spcPts val="0"/>
              </a:spcBef>
              <a:buSzPct val="100000"/>
              <a:defRPr sz="1538" b="1">
                <a:solidFill>
                  <a:srgbClr val="1F343E"/>
                </a:solidFill>
                <a:latin typeface="+mn-lt"/>
                <a:ea typeface="+mn-ea"/>
                <a:cs typeface="+mn-cs"/>
                <a:sym typeface="Helvetica"/>
              </a:defRPr>
            </a:lvl4pPr>
            <a:lvl5pPr marL="1566863" indent="-195263" defTabSz="685800">
              <a:lnSpc>
                <a:spcPct val="90000"/>
              </a:lnSpc>
              <a:spcBef>
                <a:spcPts val="0"/>
              </a:spcBef>
              <a:buSzPct val="100000"/>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30"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1"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2"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3"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34"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35"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336"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337"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lnSpc>
                <a:spcPct val="90000"/>
              </a:lnSpc>
              <a:spcBef>
                <a:spcPts val="0"/>
              </a:spcBef>
              <a:buSzTx/>
              <a:buNone/>
              <a:defRPr sz="2900" b="1" spc="200">
                <a:solidFill>
                  <a:srgbClr val="FFFFFF"/>
                </a:solidFill>
                <a:latin typeface="+mj-lt"/>
                <a:ea typeface="+mj-ea"/>
                <a:cs typeface="+mj-cs"/>
                <a:sym typeface="Helvetica Neue"/>
              </a:defRPr>
            </a:lvl1pPr>
          </a:lstStyle>
          <a:p>
            <a:pPr marL="0" indent="0" defTabSz="584200">
              <a:lnSpc>
                <a:spcPct val="90000"/>
              </a:lnSpc>
              <a:spcBef>
                <a:spcPts val="0"/>
              </a:spcBef>
              <a:buSzTx/>
              <a:buNone/>
              <a:defRPr sz="2900" b="1" spc="200">
                <a:solidFill>
                  <a:srgbClr val="FFFFFF"/>
                </a:solidFill>
                <a:latin typeface="+mj-lt"/>
                <a:ea typeface="+mj-ea"/>
                <a:cs typeface="+mj-cs"/>
                <a:sym typeface="Helvetica Neue"/>
              </a:defRPr>
            </a:pPr>
            <a:endParaRPr/>
          </a:p>
        </p:txBody>
      </p:sp>
      <p:sp>
        <p:nvSpPr>
          <p:cNvPr id="2338"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339"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0"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1"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2"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3"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685800">
              <a:lnSpc>
                <a:spcPct val="90000"/>
              </a:lnSpc>
              <a:spcBef>
                <a:spcPts val="0"/>
              </a:spcBef>
              <a:buSzTx/>
              <a:buNone/>
              <a:defRPr sz="4100" b="1">
                <a:solidFill>
                  <a:srgbClr val="1F343E"/>
                </a:solidFill>
                <a:latin typeface="+mn-lt"/>
                <a:ea typeface="+mn-ea"/>
                <a:cs typeface="+mn-cs"/>
                <a:sym typeface="Helvetica"/>
              </a:defRPr>
            </a:lvl1pPr>
          </a:lstStyle>
          <a:p>
            <a:pPr marL="0" indent="0" defTabSz="1828800">
              <a:lnSpc>
                <a:spcPct val="90000"/>
              </a:lnSpc>
              <a:spcBef>
                <a:spcPts val="0"/>
              </a:spcBef>
              <a:buSzTx/>
              <a:buNone/>
              <a:defRPr sz="4100" b="1">
                <a:solidFill>
                  <a:srgbClr val="1F343E"/>
                </a:solidFill>
                <a:latin typeface="+mn-lt"/>
                <a:ea typeface="+mn-ea"/>
                <a:cs typeface="+mn-cs"/>
                <a:sym typeface="Helvetica"/>
              </a:defRPr>
            </a:pPr>
            <a:endParaRPr/>
          </a:p>
        </p:txBody>
      </p:sp>
      <p:sp>
        <p:nvSpPr>
          <p:cNvPr id="2344"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685800">
              <a:lnSpc>
                <a:spcPct val="90000"/>
              </a:lnSpc>
              <a:spcBef>
                <a:spcPts val="2213"/>
              </a:spcBef>
              <a:buSzTx/>
              <a:buNone/>
              <a:defRPr sz="5000">
                <a:solidFill>
                  <a:srgbClr val="323232"/>
                </a:solidFill>
                <a:latin typeface="Arial"/>
                <a:cs typeface="Arial"/>
                <a:sym typeface="Arial"/>
              </a:defRPr>
            </a:lvl1pPr>
          </a:lstStyle>
          <a:p>
            <a:pPr marL="0" indent="0" defTabSz="1828800">
              <a:lnSpc>
                <a:spcPct val="90000"/>
              </a:lnSpc>
              <a:spcBef>
                <a:spcPts val="5900"/>
              </a:spcBef>
              <a:buSzTx/>
              <a:buNone/>
              <a:defRPr sz="5000">
                <a:solidFill>
                  <a:srgbClr val="323232"/>
                </a:solidFill>
                <a:latin typeface="Arial"/>
                <a:ea typeface="Arial"/>
                <a:cs typeface="Arial"/>
                <a:sym typeface="Arial"/>
              </a:defRPr>
            </a:pPr>
            <a:endParaRPr/>
          </a:p>
        </p:txBody>
      </p:sp>
      <p:sp>
        <p:nvSpPr>
          <p:cNvPr id="2345"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©2017 IBM Corporation</a:t>
            </a:r>
          </a:p>
        </p:txBody>
      </p:sp>
      <p:sp>
        <p:nvSpPr>
          <p:cNvPr id="2346"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57854795"/>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type="tx">
  <p:cSld name="3_Title slide">
    <p:bg>
      <p:bgPr>
        <a:solidFill>
          <a:srgbClr val="FFFFFF"/>
        </a:solidFill>
        <a:effectLst/>
      </p:bgPr>
    </p:bg>
    <p:spTree>
      <p:nvGrpSpPr>
        <p:cNvPr id="1" name=""/>
        <p:cNvGrpSpPr/>
        <p:nvPr/>
      </p:nvGrpSpPr>
      <p:grpSpPr>
        <a:xfrm>
          <a:off x="0" y="0"/>
          <a:ext cx="0" cy="0"/>
          <a:chOff x="0" y="0"/>
          <a:chExt cx="0" cy="0"/>
        </a:xfrm>
      </p:grpSpPr>
      <p:sp>
        <p:nvSpPr>
          <p:cNvPr id="235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5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35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396" name="Group 54"/>
          <p:cNvGrpSpPr/>
          <p:nvPr/>
        </p:nvGrpSpPr>
        <p:grpSpPr>
          <a:xfrm>
            <a:off x="8252694" y="6206739"/>
            <a:ext cx="631978" cy="341480"/>
            <a:chOff x="0" y="0"/>
            <a:chExt cx="1685274" cy="682958"/>
          </a:xfrm>
        </p:grpSpPr>
        <p:sp>
          <p:nvSpPr>
            <p:cNvPr id="2356"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7"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8"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59"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0"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1"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2"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3"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4"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5"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6"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7"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8"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69"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0"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1"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2"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3"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4"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5"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6"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7"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8"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79"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0"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1"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2"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3"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4"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5"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6"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7"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8"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89"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0"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1"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2"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3"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4"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395"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397"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398" name="Body Level One…"/>
          <p:cNvSpPr txBox="1">
            <a:spLocks noGrp="1"/>
          </p:cNvSpPr>
          <p:nvPr>
            <p:ph type="body" sz="quarter" idx="1"/>
          </p:nvPr>
        </p:nvSpPr>
        <p:spPr>
          <a:xfrm>
            <a:off x="412086" y="2362321"/>
            <a:ext cx="3563993"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399" name="Title Text"/>
          <p:cNvSpPr txBox="1">
            <a:spLocks noGrp="1"/>
          </p:cNvSpPr>
          <p:nvPr>
            <p:ph type="title"/>
          </p:nvPr>
        </p:nvSpPr>
        <p:spPr>
          <a:xfrm>
            <a:off x="407325" y="790255"/>
            <a:ext cx="3627369"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40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01" name="Rectangle 48"/>
          <p:cNvSpPr/>
          <p:nvPr/>
        </p:nvSpPr>
        <p:spPr>
          <a:xfrm>
            <a:off x="4532924" y="0"/>
            <a:ext cx="1699243"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5235697"/>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type="tx">
  <p:cSld name="2_Divider">
    <p:bg>
      <p:bgPr>
        <a:solidFill>
          <a:srgbClr val="FFFFFF"/>
        </a:solidFill>
        <a:effectLst/>
      </p:bgPr>
    </p:bg>
    <p:spTree>
      <p:nvGrpSpPr>
        <p:cNvPr id="1" name=""/>
        <p:cNvGrpSpPr/>
        <p:nvPr/>
      </p:nvGrpSpPr>
      <p:grpSpPr>
        <a:xfrm>
          <a:off x="0" y="0"/>
          <a:ext cx="0" cy="0"/>
          <a:chOff x="0" y="0"/>
          <a:chExt cx="0" cy="0"/>
        </a:xfrm>
      </p:grpSpPr>
      <p:sp>
        <p:nvSpPr>
          <p:cNvPr id="240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1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11"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452" name="Group 54"/>
          <p:cNvGrpSpPr/>
          <p:nvPr/>
        </p:nvGrpSpPr>
        <p:grpSpPr>
          <a:xfrm>
            <a:off x="8252694" y="6206739"/>
            <a:ext cx="631978" cy="341480"/>
            <a:chOff x="0" y="0"/>
            <a:chExt cx="1685274" cy="682958"/>
          </a:xfrm>
        </p:grpSpPr>
        <p:sp>
          <p:nvSpPr>
            <p:cNvPr id="2412"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3"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4"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5"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6"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7"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8"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19"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0"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1"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2"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3"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4"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5"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6"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7"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8"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29"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0"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1"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2"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3"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4"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5"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6"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7"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8"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39"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0"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1"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2"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3"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4"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5"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6"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7"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8"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49"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0"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51"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453" name="Rectangle 47"/>
          <p:cNvSpPr/>
          <p:nvPr/>
        </p:nvSpPr>
        <p:spPr>
          <a:xfrm>
            <a:off x="2" y="0"/>
            <a:ext cx="4532923"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54" name="Title Text"/>
          <p:cNvSpPr txBox="1">
            <a:spLocks noGrp="1"/>
          </p:cNvSpPr>
          <p:nvPr>
            <p:ph type="title"/>
          </p:nvPr>
        </p:nvSpPr>
        <p:spPr>
          <a:xfrm>
            <a:off x="410309" y="803278"/>
            <a:ext cx="3487615" cy="2229672"/>
          </a:xfrm>
          <a:prstGeom prst="rect">
            <a:avLst/>
          </a:prstGeom>
        </p:spPr>
        <p:txBody>
          <a:bodyPr lIns="0" tIns="0" rIns="0" bIns="0" anchor="t"/>
          <a:lstStyle>
            <a:lvl1pPr defTabSz="914355">
              <a:lnSpc>
                <a:spcPct val="90000"/>
              </a:lnSpc>
              <a:defRPr b="0">
                <a:solidFill>
                  <a:srgbClr val="000000"/>
                </a:solidFill>
                <a:latin typeface="Arial"/>
                <a:ea typeface="Arial"/>
                <a:cs typeface="Arial"/>
                <a:sym typeface="Arial"/>
              </a:defRPr>
            </a:lvl1pPr>
          </a:lstStyle>
          <a:p>
            <a:r>
              <a:t>Title Text</a:t>
            </a:r>
          </a:p>
        </p:txBody>
      </p:sp>
      <p:sp>
        <p:nvSpPr>
          <p:cNvPr id="245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456" name="Body Level One…"/>
          <p:cNvSpPr txBox="1">
            <a:spLocks noGrp="1"/>
          </p:cNvSpPr>
          <p:nvPr>
            <p:ph type="body" sz="quarter" idx="1"/>
          </p:nvPr>
        </p:nvSpPr>
        <p:spPr>
          <a:xfrm>
            <a:off x="412086" y="3664854"/>
            <a:ext cx="3495609" cy="830998"/>
          </a:xfrm>
          <a:prstGeom prst="rect">
            <a:avLst/>
          </a:prstGeom>
        </p:spPr>
        <p:txBody>
          <a:bodyPr lIns="0" tIns="0" rIns="0" bIns="0" anchor="t"/>
          <a:lstStyle>
            <a:lvl1pPr marL="0" indent="0" defTabSz="914355">
              <a:spcBef>
                <a:spcPts val="600"/>
              </a:spcBef>
              <a:buSzTx/>
              <a:buNone/>
              <a:defRPr sz="1988">
                <a:solidFill>
                  <a:srgbClr val="000000"/>
                </a:solidFill>
                <a:latin typeface="Arial"/>
                <a:ea typeface="Arial"/>
                <a:cs typeface="Arial"/>
                <a:sym typeface="Arial"/>
              </a:defRPr>
            </a:lvl1pPr>
            <a:lvl2pPr marL="0" indent="457178" defTabSz="914355">
              <a:spcBef>
                <a:spcPts val="600"/>
              </a:spcBef>
              <a:buSzTx/>
              <a:buNone/>
              <a:defRPr sz="1988">
                <a:solidFill>
                  <a:srgbClr val="000000"/>
                </a:solidFill>
                <a:latin typeface="Arial"/>
                <a:ea typeface="Arial"/>
                <a:cs typeface="Arial"/>
                <a:sym typeface="Arial"/>
              </a:defRPr>
            </a:lvl2pPr>
            <a:lvl3pPr marL="0" indent="914355" defTabSz="914355">
              <a:spcBef>
                <a:spcPts val="600"/>
              </a:spcBef>
              <a:buSzTx/>
              <a:buNone/>
              <a:defRPr sz="1988">
                <a:solidFill>
                  <a:srgbClr val="000000"/>
                </a:solidFill>
                <a:latin typeface="Arial"/>
                <a:ea typeface="Arial"/>
                <a:cs typeface="Arial"/>
                <a:sym typeface="Arial"/>
              </a:defRPr>
            </a:lvl3pPr>
            <a:lvl4pPr marL="0" indent="1371531" defTabSz="914355">
              <a:spcBef>
                <a:spcPts val="600"/>
              </a:spcBef>
              <a:buSzTx/>
              <a:buNone/>
              <a:defRPr sz="1988">
                <a:solidFill>
                  <a:srgbClr val="000000"/>
                </a:solidFill>
                <a:latin typeface="Arial"/>
                <a:ea typeface="Arial"/>
                <a:cs typeface="Arial"/>
                <a:sym typeface="Arial"/>
              </a:defRPr>
            </a:lvl4pPr>
            <a:lvl5pPr marL="0" indent="1828708" defTabSz="914355">
              <a:spcBef>
                <a:spcPts val="600"/>
              </a:spcBef>
              <a:buSzTx/>
              <a:buNone/>
              <a:defRPr sz="1988">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3727607"/>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x">
  <p:cSld name="3_Divider">
    <p:bg>
      <p:bgPr>
        <a:solidFill>
          <a:srgbClr val="FFFFFF"/>
        </a:solidFill>
        <a:effectLst/>
      </p:bgPr>
    </p:bg>
    <p:spTree>
      <p:nvGrpSpPr>
        <p:cNvPr id="1" name=""/>
        <p:cNvGrpSpPr/>
        <p:nvPr/>
      </p:nvGrpSpPr>
      <p:grpSpPr>
        <a:xfrm>
          <a:off x="0" y="0"/>
          <a:ext cx="0" cy="0"/>
          <a:chOff x="0" y="0"/>
          <a:chExt cx="0" cy="0"/>
        </a:xfrm>
      </p:grpSpPr>
      <p:sp>
        <p:nvSpPr>
          <p:cNvPr id="24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4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466"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07" name="Group 54"/>
          <p:cNvGrpSpPr/>
          <p:nvPr/>
        </p:nvGrpSpPr>
        <p:grpSpPr>
          <a:xfrm>
            <a:off x="8252694" y="6206739"/>
            <a:ext cx="631978" cy="341480"/>
            <a:chOff x="0" y="0"/>
            <a:chExt cx="1685274" cy="682958"/>
          </a:xfrm>
        </p:grpSpPr>
        <p:sp>
          <p:nvSpPr>
            <p:cNvPr id="246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6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7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8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49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0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08"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09"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453097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 2">
    <p:bg>
      <p:bgPr>
        <a:solidFill>
          <a:srgbClr val="FFFFFF"/>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6"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97107850"/>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2_ Thank You 4">
    <p:bg>
      <p:bgPr>
        <a:solidFill>
          <a:srgbClr val="FFFFFF"/>
        </a:solidFill>
        <a:effectLst/>
      </p:bgPr>
    </p:bg>
    <p:spTree>
      <p:nvGrpSpPr>
        <p:cNvPr id="1" name=""/>
        <p:cNvGrpSpPr/>
        <p:nvPr/>
      </p:nvGrpSpPr>
      <p:grpSpPr>
        <a:xfrm>
          <a:off x="0" y="0"/>
          <a:ext cx="0" cy="0"/>
          <a:chOff x="0" y="0"/>
          <a:chExt cx="0" cy="0"/>
        </a:xfrm>
      </p:grpSpPr>
      <p:sp>
        <p:nvSpPr>
          <p:cNvPr id="814"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75774449"/>
      </p:ext>
    </p:extLst>
  </p:cSld>
  <p:clrMapOvr>
    <a:masterClrMapping/>
  </p:clrMapOvr>
  <p:transition spd="med"/>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tx">
  <p:cSld name="5_Divider">
    <p:bg>
      <p:bgPr>
        <a:solidFill>
          <a:srgbClr val="FFFFFF"/>
        </a:solidFill>
        <a:effectLst/>
      </p:bgPr>
    </p:bg>
    <p:spTree>
      <p:nvGrpSpPr>
        <p:cNvPr id="1" name=""/>
        <p:cNvGrpSpPr/>
        <p:nvPr/>
      </p:nvGrpSpPr>
      <p:grpSpPr>
        <a:xfrm>
          <a:off x="0" y="0"/>
          <a:ext cx="0" cy="0"/>
          <a:chOff x="0" y="0"/>
          <a:chExt cx="0" cy="0"/>
        </a:xfrm>
      </p:grpSpPr>
      <p:sp>
        <p:nvSpPr>
          <p:cNvPr id="25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19" name="Rectangle 45"/>
          <p:cNvSpPr/>
          <p:nvPr/>
        </p:nvSpPr>
        <p:spPr>
          <a:xfrm>
            <a:off x="0" y="0"/>
            <a:ext cx="9144000"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560" name="Group 54"/>
          <p:cNvGrpSpPr/>
          <p:nvPr/>
        </p:nvGrpSpPr>
        <p:grpSpPr>
          <a:xfrm>
            <a:off x="8252694" y="6206739"/>
            <a:ext cx="631978" cy="341480"/>
            <a:chOff x="0" y="0"/>
            <a:chExt cx="1685274" cy="682958"/>
          </a:xfrm>
        </p:grpSpPr>
        <p:sp>
          <p:nvSpPr>
            <p:cNvPr id="2520"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1"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2"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3"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4"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5"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6"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7"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8"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29"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0"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1"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2"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3"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4"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5"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6"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7"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8"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39"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0"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1"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2"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3"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4"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5"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6"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7"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8"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49"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0"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1"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2"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3"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4"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5"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6"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7"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8"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59"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561"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562"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88364857"/>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type="tx">
  <p:cSld name="6_Divider">
    <p:bg>
      <p:bgPr>
        <a:solidFill>
          <a:srgbClr val="FFFFFF"/>
        </a:solidFill>
        <a:effectLst/>
      </p:bgPr>
    </p:bg>
    <p:spTree>
      <p:nvGrpSpPr>
        <p:cNvPr id="1" name=""/>
        <p:cNvGrpSpPr/>
        <p:nvPr/>
      </p:nvGrpSpPr>
      <p:grpSpPr>
        <a:xfrm>
          <a:off x="0" y="0"/>
          <a:ext cx="0" cy="0"/>
          <a:chOff x="0" y="0"/>
          <a:chExt cx="0" cy="0"/>
        </a:xfrm>
      </p:grpSpPr>
      <p:sp>
        <p:nvSpPr>
          <p:cNvPr id="257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57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572" name="Rectangle 46"/>
          <p:cNvSpPr/>
          <p:nvPr/>
        </p:nvSpPr>
        <p:spPr>
          <a:xfrm>
            <a:off x="1" y="2"/>
            <a:ext cx="9144002" cy="6858001"/>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13" name="Group 54"/>
          <p:cNvGrpSpPr/>
          <p:nvPr/>
        </p:nvGrpSpPr>
        <p:grpSpPr>
          <a:xfrm>
            <a:off x="8252694" y="6206739"/>
            <a:ext cx="631978" cy="341480"/>
            <a:chOff x="0" y="0"/>
            <a:chExt cx="1685274" cy="682958"/>
          </a:xfrm>
        </p:grpSpPr>
        <p:sp>
          <p:nvSpPr>
            <p:cNvPr id="2573"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4"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5"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6"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7"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8"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79"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0"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1"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2"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3"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4"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5"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6"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7"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8"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89"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0"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1"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2"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3"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4"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5"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6"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7"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8"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599"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0"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1"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2"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3"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4"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5"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6"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7"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8"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09"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0"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1"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12"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14" name="Title Text"/>
          <p:cNvSpPr txBox="1">
            <a:spLocks noGrp="1"/>
          </p:cNvSpPr>
          <p:nvPr>
            <p:ph type="title"/>
          </p:nvPr>
        </p:nvSpPr>
        <p:spPr>
          <a:xfrm>
            <a:off x="407324" y="803281"/>
            <a:ext cx="4653135" cy="1491008"/>
          </a:xfrm>
          <a:prstGeom prst="rect">
            <a:avLst/>
          </a:prstGeom>
        </p:spPr>
        <p:txBody>
          <a:bodyPr lIns="0" tIns="0" rIns="0" bIns="0" anchor="t"/>
          <a:lstStyle>
            <a:lvl1pPr defTabSz="914355">
              <a:lnSpc>
                <a:spcPct val="90000"/>
              </a:lnSpc>
              <a:defRPr b="0">
                <a:solidFill>
                  <a:srgbClr val="FFFFFF"/>
                </a:solidFill>
                <a:latin typeface="Arial"/>
                <a:ea typeface="Arial"/>
                <a:cs typeface="Arial"/>
                <a:sym typeface="Arial"/>
              </a:defRPr>
            </a:lvl1pPr>
          </a:lstStyle>
          <a:p>
            <a:r>
              <a:t>Title Text</a:t>
            </a:r>
          </a:p>
        </p:txBody>
      </p:sp>
      <p:sp>
        <p:nvSpPr>
          <p:cNvPr id="2615"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185863"/>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type="tx">
  <p:cSld name="4_Divider">
    <p:bg>
      <p:bgPr>
        <a:solidFill>
          <a:srgbClr val="FFFFFF"/>
        </a:solidFill>
        <a:effectLst/>
      </p:bgPr>
    </p:bg>
    <p:spTree>
      <p:nvGrpSpPr>
        <p:cNvPr id="1" name=""/>
        <p:cNvGrpSpPr/>
        <p:nvPr/>
      </p:nvGrpSpPr>
      <p:grpSpPr>
        <a:xfrm>
          <a:off x="0" y="0"/>
          <a:ext cx="0" cy="0"/>
          <a:chOff x="0" y="0"/>
          <a:chExt cx="0" cy="0"/>
        </a:xfrm>
      </p:grpSpPr>
      <p:sp>
        <p:nvSpPr>
          <p:cNvPr id="262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25" name="Rectangle 46"/>
          <p:cNvSpPr/>
          <p:nvPr/>
        </p:nvSpPr>
        <p:spPr>
          <a:xfrm>
            <a:off x="0" y="0"/>
            <a:ext cx="9144000"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26" name="Rectangle 48"/>
          <p:cNvSpPr/>
          <p:nvPr/>
        </p:nvSpPr>
        <p:spPr>
          <a:xfrm>
            <a:off x="5695462" y="0"/>
            <a:ext cx="1699242"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grpSp>
        <p:nvGrpSpPr>
          <p:cNvPr id="2667" name="Group 54"/>
          <p:cNvGrpSpPr/>
          <p:nvPr/>
        </p:nvGrpSpPr>
        <p:grpSpPr>
          <a:xfrm>
            <a:off x="8252694" y="6206739"/>
            <a:ext cx="631978" cy="341480"/>
            <a:chOff x="0" y="0"/>
            <a:chExt cx="1685274" cy="682958"/>
          </a:xfrm>
        </p:grpSpPr>
        <p:sp>
          <p:nvSpPr>
            <p:cNvPr id="2627"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8" name="Freeform 7"/>
            <p:cNvSpPr/>
            <p:nvPr/>
          </p:nvSpPr>
          <p:spPr>
            <a:xfrm>
              <a:off x="1351168"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29" name="Freeform 8"/>
            <p:cNvSpPr/>
            <p:nvPr/>
          </p:nvSpPr>
          <p:spPr>
            <a:xfrm>
              <a:off x="1184370" y="273081"/>
              <a:ext cx="13679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0" name="Freeform 9"/>
            <p:cNvSpPr/>
            <p:nvPr/>
          </p:nvSpPr>
          <p:spPr>
            <a:xfrm>
              <a:off x="1321165" y="273081"/>
              <a:ext cx="136287" cy="45260"/>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1" name="Freeform 10"/>
            <p:cNvSpPr/>
            <p:nvPr/>
          </p:nvSpPr>
          <p:spPr>
            <a:xfrm>
              <a:off x="1214882" y="364108"/>
              <a:ext cx="21256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2" name="Rectangle 11"/>
            <p:cNvSpPr/>
            <p:nvPr/>
          </p:nvSpPr>
          <p:spPr>
            <a:xfrm>
              <a:off x="1047575"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3" name="Rectangle 12"/>
            <p:cNvSpPr/>
            <p:nvPr/>
          </p:nvSpPr>
          <p:spPr>
            <a:xfrm>
              <a:off x="1457451"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4"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5" name="Rectangle 14"/>
            <p:cNvSpPr/>
            <p:nvPr/>
          </p:nvSpPr>
          <p:spPr>
            <a:xfrm>
              <a:off x="1457451"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6" name="Rectangle 64"/>
            <p:cNvSpPr/>
            <p:nvPr/>
          </p:nvSpPr>
          <p:spPr>
            <a:xfrm>
              <a:off x="1047575"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7" name="Rectangle 65"/>
            <p:cNvSpPr/>
            <p:nvPr/>
          </p:nvSpPr>
          <p:spPr>
            <a:xfrm>
              <a:off x="1457451"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8" name="Rectangle 66"/>
            <p:cNvSpPr/>
            <p:nvPr/>
          </p:nvSpPr>
          <p:spPr>
            <a:xfrm>
              <a:off x="956548"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39" name="Rectangle 67"/>
            <p:cNvSpPr/>
            <p:nvPr/>
          </p:nvSpPr>
          <p:spPr>
            <a:xfrm>
              <a:off x="956548"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0" name="Rectangle 19"/>
            <p:cNvSpPr/>
            <p:nvPr/>
          </p:nvSpPr>
          <p:spPr>
            <a:xfrm>
              <a:off x="455644"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1"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2" name="Rectangle 21"/>
            <p:cNvSpPr/>
            <p:nvPr/>
          </p:nvSpPr>
          <p:spPr>
            <a:xfrm>
              <a:off x="91027" y="45564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3"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4" name="Rectangle 23"/>
            <p:cNvSpPr/>
            <p:nvPr/>
          </p:nvSpPr>
          <p:spPr>
            <a:xfrm>
              <a:off x="91027" y="273081"/>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5"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6" name="Rectangle 25"/>
            <p:cNvSpPr/>
            <p:nvPr/>
          </p:nvSpPr>
          <p:spPr>
            <a:xfrm>
              <a:off x="-1" y="546671"/>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7" name="Rectangle 26"/>
            <p:cNvSpPr/>
            <p:nvPr/>
          </p:nvSpPr>
          <p:spPr>
            <a:xfrm>
              <a:off x="-1" y="637698"/>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8"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49"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0"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1" name="Freeform 30"/>
            <p:cNvSpPr/>
            <p:nvPr/>
          </p:nvSpPr>
          <p:spPr>
            <a:xfrm>
              <a:off x="956548" y="91026"/>
              <a:ext cx="30359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2" name="Freeform 31"/>
            <p:cNvSpPr/>
            <p:nvPr/>
          </p:nvSpPr>
          <p:spPr>
            <a:xfrm>
              <a:off x="1412192"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3" name="Freeform 32"/>
            <p:cNvSpPr/>
            <p:nvPr/>
          </p:nvSpPr>
          <p:spPr>
            <a:xfrm>
              <a:off x="1382188"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4" name="Rectangle 33"/>
            <p:cNvSpPr/>
            <p:nvPr/>
          </p:nvSpPr>
          <p:spPr>
            <a:xfrm>
              <a:off x="1457451" y="546671"/>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5" name="Rectangle 34"/>
            <p:cNvSpPr/>
            <p:nvPr/>
          </p:nvSpPr>
          <p:spPr>
            <a:xfrm>
              <a:off x="1457451" y="637698"/>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6" name="Freeform 35"/>
            <p:cNvSpPr/>
            <p:nvPr/>
          </p:nvSpPr>
          <p:spPr>
            <a:xfrm>
              <a:off x="1305909" y="637698"/>
              <a:ext cx="30004"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7" name="Freeform 36"/>
            <p:cNvSpPr/>
            <p:nvPr/>
          </p:nvSpPr>
          <p:spPr>
            <a:xfrm>
              <a:off x="1275397" y="546671"/>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8" name="Freeform 37"/>
            <p:cNvSpPr/>
            <p:nvPr/>
          </p:nvSpPr>
          <p:spPr>
            <a:xfrm>
              <a:off x="1244885" y="455644"/>
              <a:ext cx="152052"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59" name="Freeform 38"/>
            <p:cNvSpPr/>
            <p:nvPr/>
          </p:nvSpPr>
          <p:spPr>
            <a:xfrm>
              <a:off x="455644" y="364108"/>
              <a:ext cx="430727" cy="45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0" name="Freeform 39"/>
            <p:cNvSpPr/>
            <p:nvPr/>
          </p:nvSpPr>
          <p:spPr>
            <a:xfrm>
              <a:off x="728725" y="45564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1" name="Freeform 40"/>
            <p:cNvSpPr/>
            <p:nvPr/>
          </p:nvSpPr>
          <p:spPr>
            <a:xfrm>
              <a:off x="364108" y="546671"/>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2" name="Freeform 41"/>
            <p:cNvSpPr/>
            <p:nvPr/>
          </p:nvSpPr>
          <p:spPr>
            <a:xfrm>
              <a:off x="364108" y="637698"/>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3" name="Freeform 42"/>
            <p:cNvSpPr/>
            <p:nvPr/>
          </p:nvSpPr>
          <p:spPr>
            <a:xfrm>
              <a:off x="455644" y="273081"/>
              <a:ext cx="430727"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4" name="Freeform 43"/>
            <p:cNvSpPr/>
            <p:nvPr/>
          </p:nvSpPr>
          <p:spPr>
            <a:xfrm>
              <a:off x="728725" y="182054"/>
              <a:ext cx="182056"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5"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sp>
          <p:nvSpPr>
            <p:cNvPr id="2666"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914355">
                <a:lnSpc>
                  <a:spcPct val="100000"/>
                </a:lnSpc>
                <a:defRPr sz="4800">
                  <a:solidFill>
                    <a:srgbClr val="6D7777"/>
                  </a:solidFill>
                  <a:latin typeface="Arial"/>
                  <a:ea typeface="Arial"/>
                  <a:cs typeface="Arial"/>
                  <a:sym typeface="Arial"/>
                </a:defRPr>
              </a:pPr>
              <a:endParaRPr sz="1800"/>
            </a:p>
          </p:txBody>
        </p:sp>
      </p:grpSp>
      <p:sp>
        <p:nvSpPr>
          <p:cNvPr id="2668" name="Rectangle 47"/>
          <p:cNvSpPr/>
          <p:nvPr/>
        </p:nvSpPr>
        <p:spPr>
          <a:xfrm>
            <a:off x="1" y="0"/>
            <a:ext cx="6408616"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000000"/>
                </a:solidFill>
                <a:latin typeface="Arial"/>
                <a:ea typeface="Arial"/>
                <a:cs typeface="Arial"/>
                <a:sym typeface="Arial"/>
              </a:defRPr>
            </a:pPr>
            <a:endParaRPr sz="1800"/>
          </a:p>
        </p:txBody>
      </p:sp>
      <p:sp>
        <p:nvSpPr>
          <p:cNvPr id="2669" name="Title Text"/>
          <p:cNvSpPr txBox="1">
            <a:spLocks noGrp="1"/>
          </p:cNvSpPr>
          <p:nvPr>
            <p:ph type="title"/>
          </p:nvPr>
        </p:nvSpPr>
        <p:spPr>
          <a:xfrm>
            <a:off x="410307" y="803283"/>
            <a:ext cx="5382846" cy="1491007"/>
          </a:xfrm>
          <a:prstGeom prst="rect">
            <a:avLst/>
          </a:prstGeom>
        </p:spPr>
        <p:txBody>
          <a:bodyPr lIns="0" tIns="0" rIns="0" bIns="0" anchor="t"/>
          <a:lstStyle>
            <a:lvl1pPr defTabSz="914355">
              <a:lnSpc>
                <a:spcPct val="90000"/>
              </a:lnSpc>
              <a:defRPr b="0">
                <a:solidFill>
                  <a:srgbClr val="2D2D2D"/>
                </a:solidFill>
                <a:latin typeface="Arial"/>
                <a:ea typeface="Arial"/>
                <a:cs typeface="Arial"/>
                <a:sym typeface="Arial"/>
              </a:defRPr>
            </a:lvl1pPr>
          </a:lstStyle>
          <a:p>
            <a:r>
              <a:t>Title Text</a:t>
            </a:r>
          </a:p>
        </p:txBody>
      </p:sp>
      <p:sp>
        <p:nvSpPr>
          <p:cNvPr id="2670" name="Rectangle 131"/>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6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1521467"/>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type="tx">
  <p:cSld name="2_Title and Bullets">
    <p:bg>
      <p:bgPr>
        <a:solidFill>
          <a:srgbClr val="FFFFFF"/>
        </a:solidFill>
        <a:effectLst/>
      </p:bgPr>
    </p:bg>
    <p:spTree>
      <p:nvGrpSpPr>
        <p:cNvPr id="1" name=""/>
        <p:cNvGrpSpPr/>
        <p:nvPr/>
      </p:nvGrpSpPr>
      <p:grpSpPr>
        <a:xfrm>
          <a:off x="0" y="0"/>
          <a:ext cx="0" cy="0"/>
          <a:chOff x="0" y="0"/>
          <a:chExt cx="0" cy="0"/>
        </a:xfrm>
      </p:grpSpPr>
      <p:sp>
        <p:nvSpPr>
          <p:cNvPr id="26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8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8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83" name="Body Level One…"/>
          <p:cNvSpPr txBox="1">
            <a:spLocks noGrp="1"/>
          </p:cNvSpPr>
          <p:nvPr>
            <p:ph type="body" sz="quarter" idx="1"/>
          </p:nvPr>
        </p:nvSpPr>
        <p:spPr>
          <a:xfrm>
            <a:off x="268724" y="1673178"/>
            <a:ext cx="1870740" cy="1107997"/>
          </a:xfrm>
          <a:prstGeom prst="rect">
            <a:avLst/>
          </a:prstGeom>
        </p:spPr>
        <p:txBody>
          <a:bodyPr lIns="0" tIns="0" rIns="0" bIns="0" anchor="t"/>
          <a:lstStyle>
            <a:lvl1pPr marL="0" indent="0" defTabSz="914355">
              <a:spcBef>
                <a:spcPts val="600"/>
              </a:spcBef>
              <a:buSzTx/>
              <a:buNone/>
              <a:defRPr sz="1800">
                <a:solidFill>
                  <a:srgbClr val="FFFFFF"/>
                </a:solidFill>
                <a:latin typeface="Arial"/>
                <a:ea typeface="Arial"/>
                <a:cs typeface="Arial"/>
                <a:sym typeface="Arial"/>
              </a:defRPr>
            </a:lvl1pPr>
            <a:lvl2pPr marL="0" indent="457178" defTabSz="914355">
              <a:spcBef>
                <a:spcPts val="600"/>
              </a:spcBef>
              <a:buSzTx/>
              <a:buNone/>
              <a:defRPr sz="1800">
                <a:solidFill>
                  <a:srgbClr val="FFFFFF"/>
                </a:solidFill>
                <a:latin typeface="Arial"/>
                <a:ea typeface="Arial"/>
                <a:cs typeface="Arial"/>
                <a:sym typeface="Arial"/>
              </a:defRPr>
            </a:lvl2pPr>
            <a:lvl3pPr marL="0" indent="914355" defTabSz="914355">
              <a:spcBef>
                <a:spcPts val="600"/>
              </a:spcBef>
              <a:buSzTx/>
              <a:buNone/>
              <a:defRPr sz="1800">
                <a:solidFill>
                  <a:srgbClr val="FFFFFF"/>
                </a:solidFill>
                <a:latin typeface="Arial"/>
                <a:ea typeface="Arial"/>
                <a:cs typeface="Arial"/>
                <a:sym typeface="Arial"/>
              </a:defRPr>
            </a:lvl3pPr>
            <a:lvl4pPr marL="0" indent="1371531" defTabSz="914355">
              <a:spcBef>
                <a:spcPts val="600"/>
              </a:spcBef>
              <a:buSzTx/>
              <a:buNone/>
              <a:defRPr sz="1800">
                <a:solidFill>
                  <a:srgbClr val="FFFFFF"/>
                </a:solidFill>
                <a:latin typeface="Arial"/>
                <a:ea typeface="Arial"/>
                <a:cs typeface="Arial"/>
                <a:sym typeface="Arial"/>
              </a:defRPr>
            </a:lvl4pPr>
            <a:lvl5pPr marL="0" indent="1828708" defTabSz="914355">
              <a:spcBef>
                <a:spcPts val="600"/>
              </a:spcBef>
              <a:buSzTx/>
              <a:buNone/>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973967"/>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type="tx">
  <p:cSld name="4_Title and Bullets">
    <p:bg>
      <p:bgPr>
        <a:solidFill>
          <a:srgbClr val="FFFFFF"/>
        </a:solidFill>
        <a:effectLst/>
      </p:bgPr>
    </p:bg>
    <p:spTree>
      <p:nvGrpSpPr>
        <p:cNvPr id="1" name=""/>
        <p:cNvGrpSpPr/>
        <p:nvPr/>
      </p:nvGrpSpPr>
      <p:grpSpPr>
        <a:xfrm>
          <a:off x="0" y="0"/>
          <a:ext cx="0" cy="0"/>
          <a:chOff x="0" y="0"/>
          <a:chExt cx="0" cy="0"/>
        </a:xfrm>
      </p:grpSpPr>
      <p:sp>
        <p:nvSpPr>
          <p:cNvPr id="269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693"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694"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695"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9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2015 IBM Corporation</a:t>
            </a:r>
          </a:p>
        </p:txBody>
      </p:sp>
      <p:sp>
        <p:nvSpPr>
          <p:cNvPr id="26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9789071"/>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type="tx">
  <p:cSld name="3_Title and Bullets">
    <p:bg>
      <p:bgPr>
        <a:solidFill>
          <a:srgbClr val="FFFFFF"/>
        </a:solidFill>
        <a:effectLst/>
      </p:bgPr>
    </p:bg>
    <p:spTree>
      <p:nvGrpSpPr>
        <p:cNvPr id="1" name=""/>
        <p:cNvGrpSpPr/>
        <p:nvPr/>
      </p:nvGrpSpPr>
      <p:grpSpPr>
        <a:xfrm>
          <a:off x="0" y="0"/>
          <a:ext cx="0" cy="0"/>
          <a:chOff x="0" y="0"/>
          <a:chExt cx="0" cy="0"/>
        </a:xfrm>
      </p:grpSpPr>
      <p:sp>
        <p:nvSpPr>
          <p:cNvPr id="270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06" name="Rectangle 7"/>
          <p:cNvSpPr/>
          <p:nvPr/>
        </p:nvSpPr>
        <p:spPr>
          <a:xfrm>
            <a:off x="1" y="0"/>
            <a:ext cx="2471615"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7"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08"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09"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95652309"/>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type="tx">
  <p:cSld name="5_Title and Bullets">
    <p:bg>
      <p:bgPr>
        <a:solidFill>
          <a:srgbClr val="FFFFFF"/>
        </a:solidFill>
        <a:effectLst/>
      </p:bgPr>
    </p:bg>
    <p:spTree>
      <p:nvGrpSpPr>
        <p:cNvPr id="1" name=""/>
        <p:cNvGrpSpPr/>
        <p:nvPr/>
      </p:nvGrpSpPr>
      <p:grpSpPr>
        <a:xfrm>
          <a:off x="0" y="0"/>
          <a:ext cx="0" cy="0"/>
          <a:chOff x="0" y="0"/>
          <a:chExt cx="0" cy="0"/>
        </a:xfrm>
      </p:grpSpPr>
      <p:sp>
        <p:nvSpPr>
          <p:cNvPr id="2717"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18"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19" name="Rectangle 7"/>
          <p:cNvSpPr/>
          <p:nvPr/>
        </p:nvSpPr>
        <p:spPr>
          <a:xfrm>
            <a:off x="1" y="0"/>
            <a:ext cx="2471615" cy="6858000"/>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0" name="Rectangle 6"/>
          <p:cNvSpPr/>
          <p:nvPr/>
        </p:nvSpPr>
        <p:spPr>
          <a:xfrm>
            <a:off x="2471617" y="0"/>
            <a:ext cx="6672385"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21" name="Title Text"/>
          <p:cNvSpPr txBox="1">
            <a:spLocks noGrp="1"/>
          </p:cNvSpPr>
          <p:nvPr>
            <p:ph type="title"/>
          </p:nvPr>
        </p:nvSpPr>
        <p:spPr>
          <a:xfrm>
            <a:off x="263770" y="629510"/>
            <a:ext cx="187569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22" name="Body Level One…"/>
          <p:cNvSpPr txBox="1">
            <a:spLocks noGrp="1"/>
          </p:cNvSpPr>
          <p:nvPr>
            <p:ph type="body" sz="quarter" idx="1"/>
          </p:nvPr>
        </p:nvSpPr>
        <p:spPr>
          <a:xfrm>
            <a:off x="2881923" y="627662"/>
            <a:ext cx="5812692" cy="1936941"/>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2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162475"/>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showMasterSp="0" type="tx">
  <p:cSld name="Title and Content Photo">
    <p:bg>
      <p:bgPr>
        <a:solidFill>
          <a:srgbClr val="FFFFFF"/>
        </a:solidFill>
        <a:effectLst/>
      </p:bgPr>
    </p:bg>
    <p:spTree>
      <p:nvGrpSpPr>
        <p:cNvPr id="1" name=""/>
        <p:cNvGrpSpPr/>
        <p:nvPr/>
      </p:nvGrpSpPr>
      <p:grpSpPr>
        <a:xfrm>
          <a:off x="0" y="0"/>
          <a:ext cx="0" cy="0"/>
          <a:chOff x="0" y="0"/>
          <a:chExt cx="0" cy="0"/>
        </a:xfrm>
      </p:grpSpPr>
      <p:sp>
        <p:nvSpPr>
          <p:cNvPr id="2731"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2"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3" name="Rectangle 7"/>
          <p:cNvSpPr/>
          <p:nvPr/>
        </p:nvSpPr>
        <p:spPr>
          <a:xfrm>
            <a:off x="2969848" y="4011900"/>
            <a:ext cx="6174154"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4" name="Rectangle 6"/>
          <p:cNvSpPr/>
          <p:nvPr/>
        </p:nvSpPr>
        <p:spPr>
          <a:xfrm>
            <a:off x="1" y="0"/>
            <a:ext cx="3204308"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35"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36"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37"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10473060"/>
      </p:ext>
    </p:extLst>
  </p:cSld>
  <p:clrMapOvr>
    <a:masterClrMapping/>
  </p:clrMapOvr>
  <p:transition spd="med"/>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tx">
  <p:cSld name="3_Title and Content Photo">
    <p:bg>
      <p:bgPr>
        <a:solidFill>
          <a:srgbClr val="FFFFFF"/>
        </a:solidFill>
        <a:effectLst/>
      </p:bgPr>
    </p:bg>
    <p:spTree>
      <p:nvGrpSpPr>
        <p:cNvPr id="1" name=""/>
        <p:cNvGrpSpPr/>
        <p:nvPr/>
      </p:nvGrpSpPr>
      <p:grpSpPr>
        <a:xfrm>
          <a:off x="0" y="0"/>
          <a:ext cx="0" cy="0"/>
          <a:chOff x="0" y="0"/>
          <a:chExt cx="0" cy="0"/>
        </a:xfrm>
      </p:grpSpPr>
      <p:sp>
        <p:nvSpPr>
          <p:cNvPr id="2745"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6"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47" name="Rectangle 7"/>
          <p:cNvSpPr/>
          <p:nvPr/>
        </p:nvSpPr>
        <p:spPr>
          <a:xfrm>
            <a:off x="2969848" y="4011900"/>
            <a:ext cx="6174154" cy="2846104"/>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8"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49"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50"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51"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4115535"/>
      </p:ext>
    </p:extLst>
  </p:cSld>
  <p:clrMapOvr>
    <a:masterClrMapping/>
  </p:clrMapOvr>
  <p:transition spd="med"/>
</p:sldLayout>
</file>

<file path=ppt/slideLayouts/slideLayout609.xml><?xml version="1.0" encoding="utf-8"?>
<p:sldLayout xmlns:a="http://schemas.openxmlformats.org/drawingml/2006/main" xmlns:r="http://schemas.openxmlformats.org/officeDocument/2006/relationships" xmlns:p="http://schemas.openxmlformats.org/presentationml/2006/main" showMasterSp="0" type="tx">
  <p:cSld name="4_Title and Content Photo">
    <p:bg>
      <p:bgPr>
        <a:solidFill>
          <a:srgbClr val="FFFFFF"/>
        </a:solidFill>
        <a:effectLst/>
      </p:bgPr>
    </p:bg>
    <p:spTree>
      <p:nvGrpSpPr>
        <p:cNvPr id="1" name=""/>
        <p:cNvGrpSpPr/>
        <p:nvPr/>
      </p:nvGrpSpPr>
      <p:grpSpPr>
        <a:xfrm>
          <a:off x="0" y="0"/>
          <a:ext cx="0" cy="0"/>
          <a:chOff x="0" y="0"/>
          <a:chExt cx="0" cy="0"/>
        </a:xfrm>
      </p:grpSpPr>
      <p:sp>
        <p:nvSpPr>
          <p:cNvPr id="2759"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0"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1" name="Rectangle 7"/>
          <p:cNvSpPr/>
          <p:nvPr/>
        </p:nvSpPr>
        <p:spPr>
          <a:xfrm>
            <a:off x="2969848" y="4988822"/>
            <a:ext cx="6174154" cy="1869181"/>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2"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63" name="Body Level One…"/>
          <p:cNvSpPr txBox="1">
            <a:spLocks noGrp="1"/>
          </p:cNvSpPr>
          <p:nvPr>
            <p:ph type="body" sz="quarter" idx="1"/>
          </p:nvPr>
        </p:nvSpPr>
        <p:spPr>
          <a:xfrm>
            <a:off x="3751385" y="521026"/>
            <a:ext cx="5050692" cy="1961564"/>
          </a:xfrm>
          <a:prstGeom prst="rect">
            <a:avLst/>
          </a:prstGeom>
        </p:spPr>
        <p:txBody>
          <a:bodyPr lIns="0" tIns="0" rIns="0" bIns="0" anchor="t"/>
          <a:lstStyle>
            <a:lvl1pPr marL="228588" indent="-228588" defTabSz="914355">
              <a:spcBef>
                <a:spcPts val="1800"/>
              </a:spcBef>
              <a:buSzTx/>
              <a:buNone/>
              <a:defRPr sz="1800">
                <a:solidFill>
                  <a:srgbClr val="000000"/>
                </a:solidFill>
                <a:latin typeface="Arial"/>
                <a:ea typeface="Arial"/>
                <a:cs typeface="Arial"/>
                <a:sym typeface="Arial"/>
              </a:defRPr>
            </a:lvl1pPr>
            <a:lvl2pPr marL="228588" indent="119057" defTabSz="914355">
              <a:spcBef>
                <a:spcPts val="1800"/>
              </a:spcBef>
              <a:buSzTx/>
              <a:buNone/>
              <a:defRPr sz="1800">
                <a:solidFill>
                  <a:srgbClr val="000000"/>
                </a:solidFill>
                <a:latin typeface="Arial"/>
                <a:ea typeface="Arial"/>
                <a:cs typeface="Arial"/>
                <a:sym typeface="Arial"/>
              </a:defRPr>
            </a:lvl2pPr>
            <a:lvl3pPr marL="228588" indent="395269" defTabSz="914355">
              <a:spcBef>
                <a:spcPts val="1800"/>
              </a:spcBef>
              <a:buSzTx/>
              <a:buNone/>
              <a:defRPr sz="1800">
                <a:solidFill>
                  <a:srgbClr val="000000"/>
                </a:solidFill>
                <a:latin typeface="Arial"/>
                <a:ea typeface="Arial"/>
                <a:cs typeface="Arial"/>
                <a:sym typeface="Arial"/>
              </a:defRPr>
            </a:lvl3pPr>
            <a:lvl4pPr marL="228588" indent="685767" defTabSz="914355">
              <a:spcBef>
                <a:spcPts val="1800"/>
              </a:spcBef>
              <a:buSzTx/>
              <a:buNone/>
              <a:defRPr sz="1800">
                <a:solidFill>
                  <a:srgbClr val="000000"/>
                </a:solidFill>
                <a:latin typeface="Arial"/>
                <a:ea typeface="Arial"/>
                <a:cs typeface="Arial"/>
                <a:sym typeface="Arial"/>
              </a:defRPr>
            </a:lvl4pPr>
            <a:lvl5pPr marL="228588" indent="917529" defTabSz="914355">
              <a:spcBef>
                <a:spcPts val="18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64" name="Rectangle 10"/>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65" name="Title Text"/>
          <p:cNvSpPr txBox="1">
            <a:spLocks noGrp="1"/>
          </p:cNvSpPr>
          <p:nvPr>
            <p:ph type="title"/>
          </p:nvPr>
        </p:nvSpPr>
        <p:spPr>
          <a:xfrm>
            <a:off x="263769" y="629510"/>
            <a:ext cx="2618154" cy="2215993"/>
          </a:xfrm>
          <a:prstGeom prst="rect">
            <a:avLst/>
          </a:prstGeom>
        </p:spPr>
        <p:txBody>
          <a:bodyPr lIns="0" tIns="0" rIns="0" bIns="0" anchor="t"/>
          <a:lstStyle>
            <a:lvl1pPr defTabSz="914355">
              <a:defRPr sz="2775" b="0">
                <a:solidFill>
                  <a:srgbClr val="FFFFFF"/>
                </a:solidFill>
                <a:latin typeface="Arial"/>
                <a:ea typeface="Arial"/>
                <a:cs typeface="Arial"/>
                <a:sym typeface="Arial"/>
              </a:defRPr>
            </a:lvl1pPr>
          </a:lstStyle>
          <a:p>
            <a:r>
              <a:t>Title Text</a:t>
            </a:r>
          </a:p>
        </p:txBody>
      </p:sp>
      <p:sp>
        <p:nvSpPr>
          <p:cNvPr id="27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7824820"/>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emplate Holder">
    <p:bg>
      <p:bgPr>
        <a:solidFill>
          <a:srgbClr val="FFFFFF"/>
        </a:solidFill>
        <a:effectLst/>
      </p:bgPr>
    </p:bg>
    <p:spTree>
      <p:nvGrpSpPr>
        <p:cNvPr id="1" name=""/>
        <p:cNvGrpSpPr/>
        <p:nvPr/>
      </p:nvGrpSpPr>
      <p:grpSpPr>
        <a:xfrm>
          <a:off x="0" y="0"/>
          <a:ext cx="0" cy="0"/>
          <a:chOff x="0" y="0"/>
          <a:chExt cx="0" cy="0"/>
        </a:xfrm>
      </p:grpSpPr>
      <p:sp>
        <p:nvSpPr>
          <p:cNvPr id="822" name="Title Text"/>
          <p:cNvSpPr txBox="1">
            <a:spLocks noGrp="1"/>
          </p:cNvSpPr>
          <p:nvPr>
            <p:ph type="title"/>
          </p:nvPr>
        </p:nvSpPr>
        <p:spPr>
          <a:xfrm>
            <a:off x="3450673" y="2857500"/>
            <a:ext cx="2242655" cy="1143000"/>
          </a:xfrm>
          <a:prstGeom prst="rect">
            <a:avLst/>
          </a:prstGeom>
        </p:spPr>
        <p:txBody>
          <a:bodyPr/>
          <a:lstStyle>
            <a:lvl1pPr algn="ctr">
              <a:defRPr>
                <a:solidFill>
                  <a:srgbClr val="0BCFD8"/>
                </a:solidFill>
              </a:defRPr>
            </a:lvl1pPr>
          </a:lstStyle>
          <a:p>
            <a:r>
              <a:t>Title Text</a:t>
            </a:r>
          </a:p>
        </p:txBody>
      </p:sp>
      <p:sp>
        <p:nvSpPr>
          <p:cNvPr id="823"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62597645"/>
      </p:ext>
    </p:extLst>
  </p:cSld>
  <p:clrMapOvr>
    <a:masterClrMapping/>
  </p:clrMapOvr>
  <p:transition spd="med"/>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type="tx">
  <p:cSld name="Side by side 2">
    <p:bg>
      <p:bgPr>
        <a:solidFill>
          <a:srgbClr val="FFFFFF"/>
        </a:solidFill>
        <a:effectLst/>
      </p:bgPr>
    </p:bg>
    <p:spTree>
      <p:nvGrpSpPr>
        <p:cNvPr id="1" name=""/>
        <p:cNvGrpSpPr/>
        <p:nvPr/>
      </p:nvGrpSpPr>
      <p:grpSpPr>
        <a:xfrm>
          <a:off x="0" y="0"/>
          <a:ext cx="0" cy="0"/>
          <a:chOff x="0" y="0"/>
          <a:chExt cx="0" cy="0"/>
        </a:xfrm>
      </p:grpSpPr>
      <p:sp>
        <p:nvSpPr>
          <p:cNvPr id="277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75"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6"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77"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78"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94585850"/>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type="tx">
  <p:cSld name="4_Side by side 2">
    <p:bg>
      <p:bgPr>
        <a:solidFill>
          <a:srgbClr val="FFFFFF"/>
        </a:solidFill>
        <a:effectLst/>
      </p:bgPr>
    </p:bg>
    <p:spTree>
      <p:nvGrpSpPr>
        <p:cNvPr id="1" name=""/>
        <p:cNvGrpSpPr/>
        <p:nvPr/>
      </p:nvGrpSpPr>
      <p:grpSpPr>
        <a:xfrm>
          <a:off x="0" y="0"/>
          <a:ext cx="0" cy="0"/>
          <a:chOff x="0" y="0"/>
          <a:chExt cx="0" cy="0"/>
        </a:xfrm>
      </p:grpSpPr>
      <p:sp>
        <p:nvSpPr>
          <p:cNvPr id="2786"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7"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788"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89"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790"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791"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792" name="Body Level One…"/>
          <p:cNvSpPr txBox="1">
            <a:spLocks noGrp="1"/>
          </p:cNvSpPr>
          <p:nvPr>
            <p:ph type="body" idx="1"/>
          </p:nvPr>
        </p:nvSpPr>
        <p:spPr>
          <a:xfrm>
            <a:off x="277455" y="2008500"/>
            <a:ext cx="8387856" cy="3957246"/>
          </a:xfrm>
          <a:prstGeom prst="rect">
            <a:avLst/>
          </a:prstGeom>
        </p:spPr>
        <p:txBody>
          <a:bodyPr lIns="0" tIns="0" rIns="0" bIns="0" anchor="t"/>
          <a:lstStyle>
            <a:lvl1pPr marL="0" indent="0" defTabSz="914355">
              <a:spcBef>
                <a:spcPts val="600"/>
              </a:spcBef>
              <a:buSzTx/>
              <a:buNone/>
              <a:defRPr sz="1800">
                <a:solidFill>
                  <a:srgbClr val="2D2D2D"/>
                </a:solidFill>
                <a:latin typeface="Arial"/>
                <a:ea typeface="Arial"/>
                <a:cs typeface="Arial"/>
                <a:sym typeface="Arial"/>
              </a:defRPr>
            </a:lvl1pPr>
            <a:lvl2pPr marL="0" indent="347645" defTabSz="914355">
              <a:spcBef>
                <a:spcPts val="600"/>
              </a:spcBef>
              <a:buSzTx/>
              <a:buNone/>
              <a:defRPr sz="1800">
                <a:solidFill>
                  <a:srgbClr val="2D2D2D"/>
                </a:solidFill>
                <a:latin typeface="Arial"/>
                <a:ea typeface="Arial"/>
                <a:cs typeface="Arial"/>
                <a:sym typeface="Arial"/>
              </a:defRPr>
            </a:lvl2pPr>
            <a:lvl3pPr marL="0" indent="623857" defTabSz="914355">
              <a:spcBef>
                <a:spcPts val="600"/>
              </a:spcBef>
              <a:buSzTx/>
              <a:buNone/>
              <a:defRPr sz="1800">
                <a:solidFill>
                  <a:srgbClr val="2D2D2D"/>
                </a:solidFill>
                <a:latin typeface="Arial"/>
                <a:ea typeface="Arial"/>
                <a:cs typeface="Arial"/>
                <a:sym typeface="Arial"/>
              </a:defRPr>
            </a:lvl3pPr>
            <a:lvl4pPr marL="0" indent="914355" defTabSz="914355">
              <a:spcBef>
                <a:spcPts val="600"/>
              </a:spcBef>
              <a:buSzTx/>
              <a:buNone/>
              <a:defRPr sz="1800">
                <a:solidFill>
                  <a:srgbClr val="2D2D2D"/>
                </a:solidFill>
                <a:latin typeface="Arial"/>
                <a:ea typeface="Arial"/>
                <a:cs typeface="Arial"/>
                <a:sym typeface="Arial"/>
              </a:defRPr>
            </a:lvl4pPr>
            <a:lvl5pPr marL="0" indent="1146117" defTabSz="914355">
              <a:spcBef>
                <a:spcPts val="6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1477191"/>
      </p:ext>
    </p:extLst>
  </p:cSld>
  <p:clrMapOvr>
    <a:masterClrMapping/>
  </p:clrMapOvr>
  <p:transition spd="med"/>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type="tx">
  <p:cSld name="5_Side by side 2">
    <p:bg>
      <p:bgPr>
        <a:solidFill>
          <a:srgbClr val="FFFFFF"/>
        </a:solidFill>
        <a:effectLst/>
      </p:bgPr>
    </p:bg>
    <p:spTree>
      <p:nvGrpSpPr>
        <p:cNvPr id="1" name=""/>
        <p:cNvGrpSpPr/>
        <p:nvPr/>
      </p:nvGrpSpPr>
      <p:grpSpPr>
        <a:xfrm>
          <a:off x="0" y="0"/>
          <a:ext cx="0" cy="0"/>
          <a:chOff x="0" y="0"/>
          <a:chExt cx="0" cy="0"/>
        </a:xfrm>
      </p:grpSpPr>
      <p:sp>
        <p:nvSpPr>
          <p:cNvPr id="280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02"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3" name="Rectangle 7"/>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04"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05" name="Title Text"/>
          <p:cNvSpPr txBox="1">
            <a:spLocks noGrp="1"/>
          </p:cNvSpPr>
          <p:nvPr>
            <p:ph type="title"/>
          </p:nvPr>
        </p:nvSpPr>
        <p:spPr>
          <a:xfrm>
            <a:off x="260787" y="103039"/>
            <a:ext cx="8463136"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06"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13301770"/>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type="tx">
  <p:cSld name="2_Side by side 2">
    <p:bg>
      <p:bgPr>
        <a:solidFill>
          <a:srgbClr val="FFFFFF"/>
        </a:solidFill>
        <a:effectLst/>
      </p:bgPr>
    </p:bg>
    <p:spTree>
      <p:nvGrpSpPr>
        <p:cNvPr id="1" name=""/>
        <p:cNvGrpSpPr/>
        <p:nvPr/>
      </p:nvGrpSpPr>
      <p:grpSpPr>
        <a:xfrm>
          <a:off x="0" y="0"/>
          <a:ext cx="0" cy="0"/>
          <a:chOff x="0" y="0"/>
          <a:chExt cx="0" cy="0"/>
        </a:xfrm>
      </p:grpSpPr>
      <p:sp>
        <p:nvSpPr>
          <p:cNvPr id="281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16"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7" name="Rectangle 7"/>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18"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19" name="Title Text"/>
          <p:cNvSpPr txBox="1">
            <a:spLocks noGrp="1"/>
          </p:cNvSpPr>
          <p:nvPr>
            <p:ph type="title"/>
          </p:nvPr>
        </p:nvSpPr>
        <p:spPr>
          <a:xfrm>
            <a:off x="260789" y="103039"/>
            <a:ext cx="8424059"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20"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4449929"/>
      </p:ext>
    </p:extLst>
  </p:cSld>
  <p:clrMapOvr>
    <a:masterClrMapping/>
  </p:clrMapOvr>
  <p:transition spd="med"/>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tx">
  <p:cSld name="3_Side by side 2">
    <p:bg>
      <p:bgPr>
        <a:solidFill>
          <a:srgbClr val="FFFFFF"/>
        </a:solidFill>
        <a:effectLst/>
      </p:bgPr>
    </p:bg>
    <p:spTree>
      <p:nvGrpSpPr>
        <p:cNvPr id="1" name=""/>
        <p:cNvGrpSpPr/>
        <p:nvPr/>
      </p:nvGrpSpPr>
      <p:grpSpPr>
        <a:xfrm>
          <a:off x="0" y="0"/>
          <a:ext cx="0" cy="0"/>
          <a:chOff x="0" y="0"/>
          <a:chExt cx="0" cy="0"/>
        </a:xfrm>
      </p:grpSpPr>
      <p:sp>
        <p:nvSpPr>
          <p:cNvPr id="282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2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30" name="Rectangle 6"/>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1" name="Rectangle 7"/>
          <p:cNvSpPr/>
          <p:nvPr/>
        </p:nvSpPr>
        <p:spPr>
          <a:xfrm>
            <a:off x="0" y="2"/>
            <a:ext cx="9144000" cy="1237436"/>
          </a:xfrm>
          <a:prstGeom prst="rect">
            <a:avLst/>
          </a:prstGeom>
          <a:solidFill>
            <a:srgbClr val="18A4A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32" name="Rectangle 8"/>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33"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34" name="Body Level One…"/>
          <p:cNvSpPr txBox="1">
            <a:spLocks noGrp="1"/>
          </p:cNvSpPr>
          <p:nvPr>
            <p:ph type="body" sz="quarter" idx="1"/>
          </p:nvPr>
        </p:nvSpPr>
        <p:spPr>
          <a:xfrm>
            <a:off x="277454" y="2008499"/>
            <a:ext cx="3952623" cy="2051845"/>
          </a:xfrm>
          <a:prstGeom prst="rect">
            <a:avLst/>
          </a:prstGeom>
        </p:spPr>
        <p:txBody>
          <a:bodyPr lIns="0" tIns="0" rIns="0" bIns="0" anchor="t"/>
          <a:lstStyle>
            <a:lvl1pPr marL="0" indent="0" defTabSz="914355">
              <a:spcBef>
                <a:spcPts val="600"/>
              </a:spcBef>
              <a:buSzTx/>
              <a:buNone/>
              <a:defRPr sz="1800">
                <a:solidFill>
                  <a:srgbClr val="000000"/>
                </a:solidFill>
                <a:latin typeface="Arial"/>
                <a:ea typeface="Arial"/>
                <a:cs typeface="Arial"/>
                <a:sym typeface="Arial"/>
              </a:defRPr>
            </a:lvl1pPr>
            <a:lvl2pPr marL="0" indent="347645" defTabSz="914355">
              <a:spcBef>
                <a:spcPts val="600"/>
              </a:spcBef>
              <a:buSzTx/>
              <a:buNone/>
              <a:defRPr sz="1800">
                <a:solidFill>
                  <a:srgbClr val="000000"/>
                </a:solidFill>
                <a:latin typeface="Arial"/>
                <a:ea typeface="Arial"/>
                <a:cs typeface="Arial"/>
                <a:sym typeface="Arial"/>
              </a:defRPr>
            </a:lvl2pPr>
            <a:lvl3pPr marL="0" indent="623857" defTabSz="914355">
              <a:spcBef>
                <a:spcPts val="600"/>
              </a:spcBef>
              <a:buSzTx/>
              <a:buNone/>
              <a:defRPr sz="1800">
                <a:solidFill>
                  <a:srgbClr val="000000"/>
                </a:solidFill>
                <a:latin typeface="Arial"/>
                <a:ea typeface="Arial"/>
                <a:cs typeface="Arial"/>
                <a:sym typeface="Arial"/>
              </a:defRPr>
            </a:lvl3pPr>
            <a:lvl4pPr marL="0" indent="914355" defTabSz="914355">
              <a:spcBef>
                <a:spcPts val="600"/>
              </a:spcBef>
              <a:buSzTx/>
              <a:buNone/>
              <a:defRPr sz="1800">
                <a:solidFill>
                  <a:srgbClr val="000000"/>
                </a:solidFill>
                <a:latin typeface="Arial"/>
                <a:ea typeface="Arial"/>
                <a:cs typeface="Arial"/>
                <a:sym typeface="Arial"/>
              </a:defRPr>
            </a:lvl4pPr>
            <a:lvl5pPr marL="0" indent="1146117" defTabSz="914355">
              <a:spcBef>
                <a:spcPts val="600"/>
              </a:spcBef>
              <a:buSzTx/>
              <a:buNone/>
              <a:defRPr sz="18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7180240"/>
      </p:ext>
    </p:extLst>
  </p:cSld>
  <p:clrMapOvr>
    <a:masterClrMapping/>
  </p:clrMapOvr>
  <p:transition spd="med"/>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type="tx">
  <p:cSld name="5-Col">
    <p:bg>
      <p:bgPr>
        <a:solidFill>
          <a:srgbClr val="FFFFFF"/>
        </a:solidFill>
        <a:effectLst/>
      </p:bgPr>
    </p:bg>
    <p:spTree>
      <p:nvGrpSpPr>
        <p:cNvPr id="1" name=""/>
        <p:cNvGrpSpPr/>
        <p:nvPr/>
      </p:nvGrpSpPr>
      <p:grpSpPr>
        <a:xfrm>
          <a:off x="0" y="0"/>
          <a:ext cx="0" cy="0"/>
          <a:chOff x="0" y="0"/>
          <a:chExt cx="0" cy="0"/>
        </a:xfrm>
      </p:grpSpPr>
      <p:sp>
        <p:nvSpPr>
          <p:cNvPr id="284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44"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45" name="Body Level One…"/>
          <p:cNvSpPr txBox="1">
            <a:spLocks noGrp="1"/>
          </p:cNvSpPr>
          <p:nvPr>
            <p:ph type="body" sz="quarter" idx="1"/>
          </p:nvPr>
        </p:nvSpPr>
        <p:spPr>
          <a:xfrm>
            <a:off x="600077" y="1619051"/>
            <a:ext cx="1361268" cy="2350046"/>
          </a:xfrm>
          <a:prstGeom prst="rect">
            <a:avLst/>
          </a:prstGeom>
        </p:spPr>
        <p:txBody>
          <a:bodyPr lIns="0" tIns="0" rIns="0" bIns="0" anchor="t"/>
          <a:lstStyle>
            <a:lvl1pPr marL="0" indent="0" defTabSz="914355">
              <a:spcBef>
                <a:spcPts val="188"/>
              </a:spcBef>
              <a:buSzTx/>
              <a:buNone/>
              <a:defRPr>
                <a:solidFill>
                  <a:srgbClr val="F26522"/>
                </a:solidFill>
                <a:latin typeface="Arial"/>
                <a:ea typeface="Arial"/>
                <a:cs typeface="Arial"/>
                <a:sym typeface="Arial"/>
              </a:defRPr>
            </a:lvl1pPr>
            <a:lvl2pPr marL="0" indent="11112" defTabSz="914355">
              <a:spcBef>
                <a:spcPts val="188"/>
              </a:spcBef>
              <a:buSzTx/>
              <a:buNone/>
              <a:defRPr>
                <a:solidFill>
                  <a:srgbClr val="F26522"/>
                </a:solidFill>
                <a:latin typeface="Arial"/>
                <a:ea typeface="Arial"/>
                <a:cs typeface="Arial"/>
                <a:sym typeface="Arial"/>
              </a:defRPr>
            </a:lvl2pPr>
            <a:lvl3pPr marL="0" indent="57146" defTabSz="914355">
              <a:spcBef>
                <a:spcPts val="188"/>
              </a:spcBef>
              <a:buSzTx/>
              <a:buNone/>
              <a:defRPr>
                <a:solidFill>
                  <a:srgbClr val="F26522"/>
                </a:solidFill>
                <a:latin typeface="Arial"/>
                <a:ea typeface="Arial"/>
                <a:cs typeface="Arial"/>
                <a:sym typeface="Arial"/>
              </a:defRPr>
            </a:lvl3pPr>
            <a:lvl4pPr marL="0" indent="169854" defTabSz="914355">
              <a:spcBef>
                <a:spcPts val="188"/>
              </a:spcBef>
              <a:buSzTx/>
              <a:buNone/>
              <a:defRPr>
                <a:solidFill>
                  <a:srgbClr val="F26522"/>
                </a:solidFill>
                <a:latin typeface="Arial"/>
                <a:ea typeface="Arial"/>
                <a:cs typeface="Arial"/>
                <a:sym typeface="Arial"/>
              </a:defRPr>
            </a:lvl4pPr>
            <a:lvl5pPr marL="0" indent="454002" defTabSz="914355">
              <a:spcBef>
                <a:spcPts val="188"/>
              </a:spcBef>
              <a:buSzTx/>
              <a:buNone/>
              <a:defRPr>
                <a:solidFill>
                  <a:srgbClr val="F2652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46" name="Text Placeholder 10"/>
          <p:cNvSpPr>
            <a:spLocks noGrp="1"/>
          </p:cNvSpPr>
          <p:nvPr>
            <p:ph type="body" sz="quarter" idx="13"/>
          </p:nvPr>
        </p:nvSpPr>
        <p:spPr>
          <a:xfrm>
            <a:off x="2195715"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7" name="Text Placeholder 10"/>
          <p:cNvSpPr>
            <a:spLocks noGrp="1"/>
          </p:cNvSpPr>
          <p:nvPr>
            <p:ph type="body" sz="quarter" idx="14"/>
          </p:nvPr>
        </p:nvSpPr>
        <p:spPr>
          <a:xfrm>
            <a:off x="3810407"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8" name="Text Placeholder 10"/>
          <p:cNvSpPr>
            <a:spLocks noGrp="1"/>
          </p:cNvSpPr>
          <p:nvPr>
            <p:ph type="body" sz="quarter" idx="15"/>
          </p:nvPr>
        </p:nvSpPr>
        <p:spPr>
          <a:xfrm>
            <a:off x="5406046"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49" name="Text Placeholder 10"/>
          <p:cNvSpPr>
            <a:spLocks noGrp="1"/>
          </p:cNvSpPr>
          <p:nvPr>
            <p:ph type="body" sz="quarter" idx="16"/>
          </p:nvPr>
        </p:nvSpPr>
        <p:spPr>
          <a:xfrm>
            <a:off x="7011210" y="1619051"/>
            <a:ext cx="1361267" cy="2350046"/>
          </a:xfrm>
          <a:prstGeom prst="rect">
            <a:avLst/>
          </a:prstGeom>
        </p:spPr>
        <p:txBody>
          <a:bodyPr lIns="0" tIns="0" rIns="0" bIns="0" anchor="t"/>
          <a:lstStyle>
            <a:lvl1pPr marL="0" indent="0" defTabSz="914355">
              <a:spcBef>
                <a:spcPts val="188"/>
              </a:spcBef>
              <a:buSzTx/>
              <a:buNone/>
              <a:defRPr>
                <a:solidFill>
                  <a:srgbClr val="F26522"/>
                </a:solidFill>
                <a:latin typeface="Arial"/>
                <a:cs typeface="Arial"/>
                <a:sym typeface="Arial"/>
              </a:defRPr>
            </a:lvl1pPr>
          </a:lstStyle>
          <a:p>
            <a:pPr marL="0" indent="0" defTabSz="2438280">
              <a:spcBef>
                <a:spcPts val="500"/>
              </a:spcBef>
              <a:buSzTx/>
              <a:buNone/>
              <a:defRPr>
                <a:solidFill>
                  <a:srgbClr val="F26522"/>
                </a:solidFill>
                <a:latin typeface="Arial"/>
                <a:ea typeface="Arial"/>
                <a:cs typeface="Arial"/>
                <a:sym typeface="Arial"/>
              </a:defRPr>
            </a:pPr>
            <a:endParaRPr/>
          </a:p>
        </p:txBody>
      </p:sp>
      <p:sp>
        <p:nvSpPr>
          <p:cNvPr id="2850" name="Rectangle 19"/>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51" name="Rectangle 13"/>
          <p:cNvSpPr/>
          <p:nvPr/>
        </p:nvSpPr>
        <p:spPr>
          <a:xfrm>
            <a:off x="0" y="2"/>
            <a:ext cx="9144000" cy="1237436"/>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52" name="Title Text"/>
          <p:cNvSpPr txBox="1">
            <a:spLocks noGrp="1"/>
          </p:cNvSpPr>
          <p:nvPr>
            <p:ph type="title"/>
          </p:nvPr>
        </p:nvSpPr>
        <p:spPr>
          <a:xfrm>
            <a:off x="260788" y="103039"/>
            <a:ext cx="8267752" cy="1036182"/>
          </a:xfrm>
          <a:prstGeom prst="rect">
            <a:avLst/>
          </a:prstGeom>
        </p:spPr>
        <p:txBody>
          <a:bodyPr lIns="0" tIns="0" rIns="0" bIns="0"/>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274540"/>
      </p:ext>
    </p:extLst>
  </p:cSld>
  <p:clrMapOvr>
    <a:masterClrMapping/>
  </p:clrMapOvr>
  <p:transition spd="med"/>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type="tx">
  <p:cSld name="3-col">
    <p:bg>
      <p:bgPr>
        <a:solidFill>
          <a:srgbClr val="FFFFFF"/>
        </a:solidFill>
        <a:effectLst/>
      </p:bgPr>
    </p:bg>
    <p:spTree>
      <p:nvGrpSpPr>
        <p:cNvPr id="1" name=""/>
        <p:cNvGrpSpPr/>
        <p:nvPr/>
      </p:nvGrpSpPr>
      <p:grpSpPr>
        <a:xfrm>
          <a:off x="0" y="0"/>
          <a:ext cx="0" cy="0"/>
          <a:chOff x="0" y="0"/>
          <a:chExt cx="0" cy="0"/>
        </a:xfrm>
      </p:grpSpPr>
      <p:sp>
        <p:nvSpPr>
          <p:cNvPr id="286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62" name="Rectangle 11"/>
          <p:cNvSpPr/>
          <p:nvPr/>
        </p:nvSpPr>
        <p:spPr>
          <a:xfrm>
            <a:off x="0" y="0"/>
            <a:ext cx="9144000"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3" name="Rectangle 13"/>
          <p:cNvSpPr/>
          <p:nvPr/>
        </p:nvSpPr>
        <p:spPr>
          <a:xfrm>
            <a:off x="0" y="2"/>
            <a:ext cx="9144000" cy="1237436"/>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64" name="Body Level One…"/>
          <p:cNvSpPr txBox="1">
            <a:spLocks noGrp="1"/>
          </p:cNvSpPr>
          <p:nvPr>
            <p:ph type="body" sz="quarter" idx="1"/>
          </p:nvPr>
        </p:nvSpPr>
        <p:spPr>
          <a:xfrm>
            <a:off x="594141" y="579431"/>
            <a:ext cx="2432304" cy="381872"/>
          </a:xfrm>
          <a:prstGeom prst="rect">
            <a:avLst/>
          </a:prstGeom>
        </p:spPr>
        <p:txBody>
          <a:bodyPr lIns="0" tIns="0" rIns="0" bIns="0" anchor="b"/>
          <a:lstStyle>
            <a:lvl1pPr marL="0" indent="0" defTabSz="914355">
              <a:spcBef>
                <a:spcPts val="0"/>
              </a:spcBef>
              <a:buSzTx/>
              <a:buNone/>
              <a:defRPr sz="1988">
                <a:solidFill>
                  <a:srgbClr val="FFFFFF"/>
                </a:solidFill>
                <a:latin typeface="Arial"/>
                <a:ea typeface="Arial"/>
                <a:cs typeface="Arial"/>
                <a:sym typeface="Arial"/>
              </a:defRPr>
            </a:lvl1pPr>
            <a:lvl2pPr marL="0" indent="347645" defTabSz="914355">
              <a:spcBef>
                <a:spcPts val="0"/>
              </a:spcBef>
              <a:buSzTx/>
              <a:buNone/>
              <a:defRPr sz="1988">
                <a:solidFill>
                  <a:srgbClr val="FFFFFF"/>
                </a:solidFill>
                <a:latin typeface="Arial"/>
                <a:ea typeface="Arial"/>
                <a:cs typeface="Arial"/>
                <a:sym typeface="Arial"/>
              </a:defRPr>
            </a:lvl2pPr>
            <a:lvl3pPr marL="0" indent="623857" defTabSz="914355">
              <a:spcBef>
                <a:spcPts val="0"/>
              </a:spcBef>
              <a:buSzTx/>
              <a:buNone/>
              <a:defRPr sz="1988">
                <a:solidFill>
                  <a:srgbClr val="FFFFFF"/>
                </a:solidFill>
                <a:latin typeface="Arial"/>
                <a:ea typeface="Arial"/>
                <a:cs typeface="Arial"/>
                <a:sym typeface="Arial"/>
              </a:defRPr>
            </a:lvl3pPr>
            <a:lvl4pPr marL="0" indent="914355" defTabSz="914355">
              <a:spcBef>
                <a:spcPts val="0"/>
              </a:spcBef>
              <a:buSzTx/>
              <a:buNone/>
              <a:defRPr sz="1988">
                <a:solidFill>
                  <a:srgbClr val="FFFFFF"/>
                </a:solidFill>
                <a:latin typeface="Arial"/>
                <a:ea typeface="Arial"/>
                <a:cs typeface="Arial"/>
                <a:sym typeface="Arial"/>
              </a:defRPr>
            </a:lvl4pPr>
            <a:lvl5pPr marL="0" indent="1146117" defTabSz="914355">
              <a:spcBef>
                <a:spcPts val="0"/>
              </a:spcBef>
              <a:buSzTx/>
              <a:buNone/>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65" name="Text Placeholder 3"/>
          <p:cNvSpPr>
            <a:spLocks noGrp="1"/>
          </p:cNvSpPr>
          <p:nvPr>
            <p:ph type="body" sz="quarter" idx="13"/>
          </p:nvPr>
        </p:nvSpPr>
        <p:spPr>
          <a:xfrm>
            <a:off x="606045"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6" name="Text Placeholder 5"/>
          <p:cNvSpPr>
            <a:spLocks noGrp="1"/>
          </p:cNvSpPr>
          <p:nvPr>
            <p:ph type="body" sz="quarter" idx="14"/>
          </p:nvPr>
        </p:nvSpPr>
        <p:spPr>
          <a:xfrm>
            <a:off x="333465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7" name="Text Placeholder 3"/>
          <p:cNvSpPr>
            <a:spLocks noGrp="1"/>
          </p:cNvSpPr>
          <p:nvPr>
            <p:ph type="body" sz="quarter" idx="15"/>
          </p:nvPr>
        </p:nvSpPr>
        <p:spPr>
          <a:xfrm>
            <a:off x="333465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68" name="Text Placeholder 5"/>
          <p:cNvSpPr>
            <a:spLocks noGrp="1"/>
          </p:cNvSpPr>
          <p:nvPr>
            <p:ph type="body" sz="quarter" idx="16"/>
          </p:nvPr>
        </p:nvSpPr>
        <p:spPr>
          <a:xfrm>
            <a:off x="6036127" y="579431"/>
            <a:ext cx="2432304" cy="381872"/>
          </a:xfrm>
          <a:prstGeom prst="rect">
            <a:avLst/>
          </a:prstGeom>
        </p:spPr>
        <p:txBody>
          <a:bodyPr lIns="0" tIns="0" rIns="0" bIns="0" anchor="b"/>
          <a:lstStyle>
            <a:lvl1pPr marL="0" indent="0" defTabSz="914355">
              <a:spcBef>
                <a:spcPts val="0"/>
              </a:spcBef>
              <a:buSzTx/>
              <a:buNone/>
              <a:defRPr sz="5300">
                <a:solidFill>
                  <a:srgbClr val="FFFFFF"/>
                </a:solidFill>
                <a:latin typeface="Arial"/>
                <a:cs typeface="Arial"/>
                <a:sym typeface="Arial"/>
              </a:defRPr>
            </a:lvl1pPr>
          </a:lstStyle>
          <a:p>
            <a:pPr marL="0" indent="0" defTabSz="2438280">
              <a:spcBef>
                <a:spcPts val="0"/>
              </a:spcBef>
              <a:buSzTx/>
              <a:buNone/>
              <a:defRPr sz="5300">
                <a:solidFill>
                  <a:srgbClr val="FFFFFF"/>
                </a:solidFill>
                <a:latin typeface="Arial"/>
                <a:ea typeface="Arial"/>
                <a:cs typeface="Arial"/>
                <a:sym typeface="Arial"/>
              </a:defRPr>
            </a:pPr>
            <a:endParaRPr/>
          </a:p>
        </p:txBody>
      </p:sp>
      <p:sp>
        <p:nvSpPr>
          <p:cNvPr id="2869" name="Text Placeholder 3"/>
          <p:cNvSpPr>
            <a:spLocks noGrp="1"/>
          </p:cNvSpPr>
          <p:nvPr>
            <p:ph type="body" sz="quarter" idx="17"/>
          </p:nvPr>
        </p:nvSpPr>
        <p:spPr>
          <a:xfrm>
            <a:off x="6036126" y="1521093"/>
            <a:ext cx="2432304" cy="1428084"/>
          </a:xfrm>
          <a:prstGeom prst="rect">
            <a:avLst/>
          </a:prstGeom>
        </p:spPr>
        <p:txBody>
          <a:bodyPr lIns="0" tIns="0" rIns="0" bIns="0" anchor="t"/>
          <a:lstStyle>
            <a:lvl1pPr marL="171442" indent="-171442" defTabSz="914355">
              <a:spcBef>
                <a:spcPts val="1200"/>
              </a:spcBef>
              <a:buSzTx/>
              <a:buNone/>
              <a:defRPr>
                <a:solidFill>
                  <a:srgbClr val="000000"/>
                </a:solidFill>
                <a:latin typeface="Arial"/>
                <a:cs typeface="Arial"/>
                <a:sym typeface="Arial"/>
              </a:defRPr>
            </a:lvl1pPr>
          </a:lstStyle>
          <a:p>
            <a:pPr marL="457178" indent="-457178" defTabSz="2438280">
              <a:spcBef>
                <a:spcPts val="3200"/>
              </a:spcBef>
              <a:buSzTx/>
              <a:buNone/>
              <a:defRPr>
                <a:solidFill>
                  <a:srgbClr val="000000"/>
                </a:solidFill>
                <a:latin typeface="Arial"/>
                <a:ea typeface="Arial"/>
                <a:cs typeface="Arial"/>
                <a:sym typeface="Arial"/>
              </a:defRPr>
            </a:pPr>
            <a:endParaRPr/>
          </a:p>
        </p:txBody>
      </p:sp>
      <p:sp>
        <p:nvSpPr>
          <p:cNvPr id="2870" name="Rectangle 15"/>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2D2D2D"/>
                </a:solidFill>
                <a:latin typeface="Arial"/>
                <a:ea typeface="Arial"/>
                <a:cs typeface="Arial"/>
                <a:sym typeface="Arial"/>
              </a:defRPr>
            </a:lvl1pPr>
          </a:lstStyle>
          <a:p>
            <a:r>
              <a:rPr sz="600"/>
              <a:t>© 2016 IBM Corporation</a:t>
            </a:r>
          </a:p>
        </p:txBody>
      </p:sp>
      <p:sp>
        <p:nvSpPr>
          <p:cNvPr id="28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6543052"/>
      </p:ext>
    </p:extLst>
  </p:cSld>
  <p:clrMapOvr>
    <a:masterClrMapping/>
  </p:clrMapOvr>
  <p:transition spd="med"/>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type="tx">
  <p:cSld name="1_Title and Content Photo">
    <p:bg>
      <p:bgPr>
        <a:solidFill>
          <a:srgbClr val="FFFFFF"/>
        </a:solidFill>
        <a:effectLst/>
      </p:bgPr>
    </p:bg>
    <p:spTree>
      <p:nvGrpSpPr>
        <p:cNvPr id="1" name=""/>
        <p:cNvGrpSpPr/>
        <p:nvPr/>
      </p:nvGrpSpPr>
      <p:grpSpPr>
        <a:xfrm>
          <a:off x="0" y="0"/>
          <a:ext cx="0" cy="0"/>
          <a:chOff x="0" y="0"/>
          <a:chExt cx="0" cy="0"/>
        </a:xfrm>
      </p:grpSpPr>
      <p:sp>
        <p:nvSpPr>
          <p:cNvPr id="287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7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0"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1" name="Rectangle 6"/>
          <p:cNvSpPr/>
          <p:nvPr/>
        </p:nvSpPr>
        <p:spPr>
          <a:xfrm>
            <a:off x="1" y="0"/>
            <a:ext cx="3204308" cy="6858000"/>
          </a:xfrm>
          <a:prstGeom prst="rect">
            <a:avLst/>
          </a:prstGeom>
          <a:solidFill>
            <a:srgbClr val="21D0DD"/>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2"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83"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884" name="Rectangle 7"/>
          <p:cNvSpPr/>
          <p:nvPr/>
        </p:nvSpPr>
        <p:spPr>
          <a:xfrm>
            <a:off x="3194538" y="4011900"/>
            <a:ext cx="5949462" cy="2846104"/>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85"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79334295"/>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type="tx">
  <p:cSld name="2_Title and Content Photo">
    <p:bg>
      <p:bgPr>
        <a:solidFill>
          <a:srgbClr val="FFFFFF"/>
        </a:solidFill>
        <a:effectLst/>
      </p:bgPr>
    </p:bg>
    <p:spTree>
      <p:nvGrpSpPr>
        <p:cNvPr id="1" name=""/>
        <p:cNvGrpSpPr/>
        <p:nvPr/>
      </p:nvGrpSpPr>
      <p:grpSpPr>
        <a:xfrm>
          <a:off x="0" y="0"/>
          <a:ext cx="0" cy="0"/>
          <a:chOff x="0" y="0"/>
          <a:chExt cx="0" cy="0"/>
        </a:xfrm>
      </p:grpSpPr>
      <p:sp>
        <p:nvSpPr>
          <p:cNvPr id="2893"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4"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895" name="Rectangle 8"/>
          <p:cNvSpPr/>
          <p:nvPr/>
        </p:nvSpPr>
        <p:spPr>
          <a:xfrm>
            <a:off x="2930771" y="0"/>
            <a:ext cx="6213231" cy="6858000"/>
          </a:xfrm>
          <a:prstGeom prst="rect">
            <a:avLst/>
          </a:prstGeom>
          <a:solidFill>
            <a:srgbClr val="FFFFFF"/>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6" name="Rectangle 7"/>
          <p:cNvSpPr/>
          <p:nvPr/>
        </p:nvSpPr>
        <p:spPr>
          <a:xfrm>
            <a:off x="2940538" y="5066978"/>
            <a:ext cx="6203462" cy="1791026"/>
          </a:xfrm>
          <a:prstGeom prst="rect">
            <a:avLst/>
          </a:prstGeom>
          <a:solidFill>
            <a:srgbClr val="0BE8F1"/>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7" name="Rectangle 6"/>
          <p:cNvSpPr/>
          <p:nvPr/>
        </p:nvSpPr>
        <p:spPr>
          <a:xfrm>
            <a:off x="1" y="0"/>
            <a:ext cx="3204308" cy="6858000"/>
          </a:xfrm>
          <a:prstGeom prst="rect">
            <a:avLst/>
          </a:prstGeom>
          <a:solidFill>
            <a:srgbClr val="0094B9"/>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898" name="Title Text"/>
          <p:cNvSpPr txBox="1">
            <a:spLocks noGrp="1"/>
          </p:cNvSpPr>
          <p:nvPr>
            <p:ph type="title"/>
          </p:nvPr>
        </p:nvSpPr>
        <p:spPr>
          <a:xfrm>
            <a:off x="260788" y="532684"/>
            <a:ext cx="2591828" cy="1036182"/>
          </a:xfrm>
          <a:prstGeom prst="rect">
            <a:avLst/>
          </a:prstGeom>
        </p:spPr>
        <p:txBody>
          <a:bodyPr lIns="0" tIns="0" rIns="0" bIns="0" anchor="t"/>
          <a:lstStyle>
            <a:lvl1pPr defTabSz="914355">
              <a:lnSpc>
                <a:spcPts val="3000"/>
              </a:lnSpc>
              <a:defRPr sz="2775" b="0">
                <a:solidFill>
                  <a:srgbClr val="FFFFFF"/>
                </a:solidFill>
                <a:latin typeface="Arial"/>
                <a:ea typeface="Arial"/>
                <a:cs typeface="Arial"/>
                <a:sym typeface="Arial"/>
              </a:defRPr>
            </a:lvl1pPr>
          </a:lstStyle>
          <a:p>
            <a:r>
              <a:t>Title Text</a:t>
            </a:r>
          </a:p>
        </p:txBody>
      </p:sp>
      <p:sp>
        <p:nvSpPr>
          <p:cNvPr id="2899" name="Body Level One…"/>
          <p:cNvSpPr txBox="1">
            <a:spLocks noGrp="1"/>
          </p:cNvSpPr>
          <p:nvPr>
            <p:ph type="body" sz="quarter" idx="1"/>
          </p:nvPr>
        </p:nvSpPr>
        <p:spPr>
          <a:xfrm>
            <a:off x="3751383" y="521012"/>
            <a:ext cx="5089773" cy="1980030"/>
          </a:xfrm>
          <a:prstGeom prst="rect">
            <a:avLst/>
          </a:prstGeom>
        </p:spPr>
        <p:txBody>
          <a:bodyPr lIns="0" tIns="0" rIns="0" bIns="0" anchor="t"/>
          <a:lstStyle>
            <a:lvl1pPr marL="228588" indent="-228588" defTabSz="914355">
              <a:spcBef>
                <a:spcPts val="1800"/>
              </a:spcBef>
              <a:buSzTx/>
              <a:buNone/>
              <a:defRPr sz="1800">
                <a:solidFill>
                  <a:srgbClr val="2D2D2D"/>
                </a:solidFill>
                <a:latin typeface="Arial"/>
                <a:ea typeface="Arial"/>
                <a:cs typeface="Arial"/>
                <a:sym typeface="Arial"/>
              </a:defRPr>
            </a:lvl1pPr>
            <a:lvl2pPr marL="228588" indent="119057" defTabSz="914355">
              <a:spcBef>
                <a:spcPts val="1800"/>
              </a:spcBef>
              <a:buSzTx/>
              <a:buNone/>
              <a:defRPr sz="1800">
                <a:solidFill>
                  <a:srgbClr val="2D2D2D"/>
                </a:solidFill>
                <a:latin typeface="Arial"/>
                <a:ea typeface="Arial"/>
                <a:cs typeface="Arial"/>
                <a:sym typeface="Arial"/>
              </a:defRPr>
            </a:lvl2pPr>
            <a:lvl3pPr marL="228588" indent="395269" defTabSz="914355">
              <a:spcBef>
                <a:spcPts val="1800"/>
              </a:spcBef>
              <a:buSzTx/>
              <a:buNone/>
              <a:defRPr sz="1800">
                <a:solidFill>
                  <a:srgbClr val="2D2D2D"/>
                </a:solidFill>
                <a:latin typeface="Arial"/>
                <a:ea typeface="Arial"/>
                <a:cs typeface="Arial"/>
                <a:sym typeface="Arial"/>
              </a:defRPr>
            </a:lvl3pPr>
            <a:lvl4pPr marL="228588" indent="685767" defTabSz="914355">
              <a:spcBef>
                <a:spcPts val="1800"/>
              </a:spcBef>
              <a:buSzTx/>
              <a:buNone/>
              <a:defRPr sz="1800">
                <a:solidFill>
                  <a:srgbClr val="2D2D2D"/>
                </a:solidFill>
                <a:latin typeface="Arial"/>
                <a:ea typeface="Arial"/>
                <a:cs typeface="Arial"/>
                <a:sym typeface="Arial"/>
              </a:defRPr>
            </a:lvl4pPr>
            <a:lvl5pPr marL="228588" indent="917529" defTabSz="914355">
              <a:spcBef>
                <a:spcPts val="1800"/>
              </a:spcBef>
              <a:buSzTx/>
              <a:buNone/>
              <a:defRPr sz="1800">
                <a:solidFill>
                  <a:srgbClr val="2D2D2D"/>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900" name="Rectangle 12"/>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22383706"/>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type="tx">
  <p:cSld name="Large Type-Bright">
    <p:bg>
      <p:bgPr>
        <a:solidFill>
          <a:srgbClr val="FFFFFF"/>
        </a:solidFill>
        <a:effectLst/>
      </p:bgPr>
    </p:bg>
    <p:spTree>
      <p:nvGrpSpPr>
        <p:cNvPr id="1" name=""/>
        <p:cNvGrpSpPr/>
        <p:nvPr/>
      </p:nvGrpSpPr>
      <p:grpSpPr>
        <a:xfrm>
          <a:off x="0" y="0"/>
          <a:ext cx="0" cy="0"/>
          <a:chOff x="0" y="0"/>
          <a:chExt cx="0" cy="0"/>
        </a:xfrm>
      </p:grpSpPr>
      <p:sp>
        <p:nvSpPr>
          <p:cNvPr id="2908"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09"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10" name="Title Text"/>
          <p:cNvSpPr txBox="1">
            <a:spLocks noGrp="1"/>
          </p:cNvSpPr>
          <p:nvPr>
            <p:ph type="title"/>
          </p:nvPr>
        </p:nvSpPr>
        <p:spPr>
          <a:xfrm>
            <a:off x="593218" y="787807"/>
            <a:ext cx="5450682" cy="1453390"/>
          </a:xfrm>
          <a:prstGeom prst="rect">
            <a:avLst/>
          </a:prstGeom>
        </p:spPr>
        <p:txBody>
          <a:bodyPr lIns="0" tIns="0" rIns="0" bIns="0" anchor="t"/>
          <a:lstStyle>
            <a:lvl1pPr defTabSz="914355">
              <a:lnSpc>
                <a:spcPts val="4200"/>
              </a:lnSpc>
              <a:defRPr b="0">
                <a:solidFill>
                  <a:srgbClr val="F26522"/>
                </a:solidFill>
                <a:latin typeface="Arial"/>
                <a:ea typeface="Arial"/>
                <a:cs typeface="Arial"/>
                <a:sym typeface="Arial"/>
              </a:defRPr>
            </a:lvl1pPr>
          </a:lstStyle>
          <a:p>
            <a:r>
              <a:t>Title Text</a:t>
            </a:r>
          </a:p>
        </p:txBody>
      </p:sp>
      <p:sp>
        <p:nvSpPr>
          <p:cNvPr id="2911" name="Slide Number"/>
          <p:cNvSpPr txBox="1">
            <a:spLocks noGrp="1"/>
          </p:cNvSpPr>
          <p:nvPr>
            <p:ph type="sldNum" sz="quarter" idx="2"/>
          </p:nvPr>
        </p:nvSpPr>
        <p:spPr>
          <a:xfrm>
            <a:off x="2792613" y="6490231"/>
            <a:ext cx="94578" cy="92333"/>
          </a:xfrm>
          <a:prstGeom prst="rect">
            <a:avLst/>
          </a:prstGeom>
        </p:spPr>
        <p:txBody>
          <a:bodyPr lIns="0" tIns="0" rIns="0" bIns="0"/>
          <a:lstStyle>
            <a:lvl1pPr algn="l" defTabSz="914355">
              <a:defRPr sz="600">
                <a:solidFill>
                  <a:srgbClr val="1E88DA"/>
                </a:solidFill>
                <a:latin typeface="Arial"/>
                <a:ea typeface="Arial"/>
                <a:cs typeface="Arial"/>
                <a:sym typeface="Arial"/>
              </a:defRPr>
            </a:lvl1pPr>
          </a:lstStyle>
          <a:p>
            <a:fld id="{86CB4B4D-7CA3-9044-876B-883B54F8677D}" type="slidenum">
              <a:t>‹#›</a:t>
            </a:fld>
            <a:endParaRPr/>
          </a:p>
        </p:txBody>
      </p:sp>
      <p:sp>
        <p:nvSpPr>
          <p:cNvPr id="2912" name="Rectangle 13"/>
          <p:cNvSpPr txBox="1"/>
          <p:nvPr/>
        </p:nvSpPr>
        <p:spPr>
          <a:xfrm>
            <a:off x="2591198" y="6490231"/>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Page</a:t>
            </a:r>
          </a:p>
        </p:txBody>
      </p:sp>
      <p:sp>
        <p:nvSpPr>
          <p:cNvPr id="2913" name="Rectangle 14"/>
          <p:cNvSpPr txBox="1"/>
          <p:nvPr/>
        </p:nvSpPr>
        <p:spPr>
          <a:xfrm>
            <a:off x="613173" y="6490231"/>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1E88D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4258438721"/>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2_Blank">
    <p:bg>
      <p:bgPr>
        <a:solidFill>
          <a:srgbClr val="FFFFFF"/>
        </a:solidFill>
        <a:effectLst/>
      </p:bgPr>
    </p:bg>
    <p:spTree>
      <p:nvGrpSpPr>
        <p:cNvPr id="1" name=""/>
        <p:cNvGrpSpPr/>
        <p:nvPr/>
      </p:nvGrpSpPr>
      <p:grpSpPr>
        <a:xfrm>
          <a:off x="0" y="0"/>
          <a:ext cx="0" cy="0"/>
          <a:chOff x="0" y="0"/>
          <a:chExt cx="0" cy="0"/>
        </a:xfrm>
      </p:grpSpPr>
      <p:sp>
        <p:nvSpPr>
          <p:cNvPr id="830"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48370814"/>
      </p:ext>
    </p:extLst>
  </p:cSld>
  <p:clrMapOvr>
    <a:masterClrMapping/>
  </p:clrMapOvr>
  <p:transition spd="med"/>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type="tx">
  <p:cSld name="1_Image slide">
    <p:bg>
      <p:bgPr>
        <a:solidFill>
          <a:srgbClr val="FFFFFF"/>
        </a:solidFill>
        <a:effectLst/>
      </p:bgPr>
    </p:bg>
    <p:spTree>
      <p:nvGrpSpPr>
        <p:cNvPr id="1" name=""/>
        <p:cNvGrpSpPr/>
        <p:nvPr/>
      </p:nvGrpSpPr>
      <p:grpSpPr>
        <a:xfrm>
          <a:off x="0" y="0"/>
          <a:ext cx="0" cy="0"/>
          <a:chOff x="0" y="0"/>
          <a:chExt cx="0" cy="0"/>
        </a:xfrm>
      </p:grpSpPr>
      <p:sp>
        <p:nvSpPr>
          <p:cNvPr id="2920"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21"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22" name="Title Text"/>
          <p:cNvSpPr txBox="1">
            <a:spLocks noGrp="1"/>
          </p:cNvSpPr>
          <p:nvPr>
            <p:ph type="title"/>
          </p:nvPr>
        </p:nvSpPr>
        <p:spPr>
          <a:xfrm>
            <a:off x="592933" y="792233"/>
            <a:ext cx="2739230" cy="1036182"/>
          </a:xfrm>
          <a:prstGeom prst="rect">
            <a:avLst/>
          </a:prstGeom>
        </p:spPr>
        <p:txBody>
          <a:bodyPr lIns="0" tIns="0" rIns="0" bIns="0" anchor="t"/>
          <a:lstStyle>
            <a:lvl1pPr defTabSz="914355">
              <a:lnSpc>
                <a:spcPts val="3000"/>
              </a:lnSpc>
              <a:defRPr sz="2775" b="0">
                <a:solidFill>
                  <a:srgbClr val="F26522"/>
                </a:solidFill>
                <a:latin typeface="Arial"/>
                <a:ea typeface="Arial"/>
                <a:cs typeface="Arial"/>
                <a:sym typeface="Arial"/>
              </a:defRPr>
            </a:lvl1pPr>
          </a:lstStyle>
          <a:p>
            <a:r>
              <a:t>Title Text</a:t>
            </a:r>
          </a:p>
        </p:txBody>
      </p:sp>
      <p:sp>
        <p:nvSpPr>
          <p:cNvPr id="2923" name="Slide Number"/>
          <p:cNvSpPr txBox="1">
            <a:spLocks noGrp="1"/>
          </p:cNvSpPr>
          <p:nvPr>
            <p:ph type="sldNum" sz="quarter" idx="2"/>
          </p:nvPr>
        </p:nvSpPr>
        <p:spPr>
          <a:xfrm>
            <a:off x="2792613" y="6490234"/>
            <a:ext cx="94578" cy="92333"/>
          </a:xfrm>
          <a:prstGeom prst="rect">
            <a:avLst/>
          </a:prstGeom>
        </p:spPr>
        <p:txBody>
          <a:bodyPr lIns="0" tIns="0" rIns="0" bIns="0"/>
          <a:lstStyle>
            <a:lvl1pPr algn="l" defTabSz="914355">
              <a:defRPr sz="600">
                <a:solidFill>
                  <a:srgbClr val="5A5A5A"/>
                </a:solidFill>
                <a:latin typeface="Arial"/>
                <a:ea typeface="Arial"/>
                <a:cs typeface="Arial"/>
                <a:sym typeface="Arial"/>
              </a:defRPr>
            </a:lvl1pPr>
          </a:lstStyle>
          <a:p>
            <a:fld id="{86CB4B4D-7CA3-9044-876B-883B54F8677D}" type="slidenum">
              <a:t>‹#›</a:t>
            </a:fld>
            <a:endParaRPr/>
          </a:p>
        </p:txBody>
      </p:sp>
      <p:sp>
        <p:nvSpPr>
          <p:cNvPr id="2924" name="Rectangle 12"/>
          <p:cNvSpPr txBox="1"/>
          <p:nvPr/>
        </p:nvSpPr>
        <p:spPr>
          <a:xfrm>
            <a:off x="2591200" y="6490234"/>
            <a:ext cx="196146"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Page</a:t>
            </a:r>
          </a:p>
        </p:txBody>
      </p:sp>
      <p:sp>
        <p:nvSpPr>
          <p:cNvPr id="2925" name="Rectangle 13"/>
          <p:cNvSpPr txBox="1"/>
          <p:nvPr/>
        </p:nvSpPr>
        <p:spPr>
          <a:xfrm>
            <a:off x="613173" y="6490234"/>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5A5A5A"/>
                </a:solidFill>
                <a:latin typeface="Arial"/>
                <a:ea typeface="Arial"/>
                <a:cs typeface="Arial"/>
                <a:sym typeface="Arial"/>
              </a:defRPr>
            </a:lvl1pPr>
          </a:lstStyle>
          <a:p>
            <a:r>
              <a:rPr sz="600"/>
              <a:t>© 2015 IBM Corporation</a:t>
            </a:r>
          </a:p>
        </p:txBody>
      </p:sp>
    </p:spTree>
    <p:extLst>
      <p:ext uri="{BB962C8B-B14F-4D97-AF65-F5344CB8AC3E}">
        <p14:creationId xmlns:p14="http://schemas.microsoft.com/office/powerpoint/2010/main" val="877464551"/>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tx">
  <p:cSld name="2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32" name="Body Level One…"/>
          <p:cNvSpPr txBox="1">
            <a:spLocks noGrp="1"/>
          </p:cNvSpPr>
          <p:nvPr>
            <p:ph type="body" sz="quarter" idx="1"/>
          </p:nvPr>
        </p:nvSpPr>
        <p:spPr>
          <a:xfrm>
            <a:off x="6733777" y="6287994"/>
            <a:ext cx="1847905" cy="364696"/>
          </a:xfrm>
          <a:prstGeom prst="rect">
            <a:avLst/>
          </a:prstGeom>
        </p:spPr>
        <p:txBody>
          <a:bodyPr lIns="45718" tIns="45718" rIns="45718" bIns="45718"/>
          <a:lstStyle>
            <a:lvl1pPr marL="0" indent="0" algn="r" defTabSz="914355">
              <a:spcBef>
                <a:spcPts val="600"/>
              </a:spcBef>
              <a:buSzTx/>
              <a:buNone/>
              <a:defRPr>
                <a:solidFill>
                  <a:srgbClr val="325C80"/>
                </a:solidFill>
                <a:latin typeface="Helvetica Neue Light"/>
                <a:ea typeface="Helvetica Neue Light"/>
                <a:cs typeface="Helvetica Neue Light"/>
                <a:sym typeface="Helvetica Neue Light"/>
              </a:defRPr>
            </a:lvl1pPr>
            <a:lvl2pPr marL="0" indent="347645" algn="r" defTabSz="914355">
              <a:spcBef>
                <a:spcPts val="600"/>
              </a:spcBef>
              <a:buSzTx/>
              <a:buNone/>
              <a:defRPr>
                <a:solidFill>
                  <a:srgbClr val="325C80"/>
                </a:solidFill>
                <a:latin typeface="Helvetica Neue Light"/>
                <a:ea typeface="Helvetica Neue Light"/>
                <a:cs typeface="Helvetica Neue Light"/>
                <a:sym typeface="Helvetica Neue Light"/>
              </a:defRPr>
            </a:lvl2pPr>
            <a:lvl3pPr marL="0" indent="623857" algn="r" defTabSz="914355">
              <a:spcBef>
                <a:spcPts val="600"/>
              </a:spcBef>
              <a:buSzTx/>
              <a:buNone/>
              <a:defRPr>
                <a:solidFill>
                  <a:srgbClr val="325C80"/>
                </a:solidFill>
                <a:latin typeface="Helvetica Neue Light"/>
                <a:ea typeface="Helvetica Neue Light"/>
                <a:cs typeface="Helvetica Neue Light"/>
                <a:sym typeface="Helvetica Neue Light"/>
              </a:defRPr>
            </a:lvl3pPr>
            <a:lvl4pPr marL="0" indent="914355" algn="r" defTabSz="914355">
              <a:spcBef>
                <a:spcPts val="600"/>
              </a:spcBef>
              <a:buSzTx/>
              <a:buNone/>
              <a:defRPr>
                <a:solidFill>
                  <a:srgbClr val="325C80"/>
                </a:solidFill>
                <a:latin typeface="Helvetica Neue Light"/>
                <a:ea typeface="Helvetica Neue Light"/>
                <a:cs typeface="Helvetica Neue Light"/>
                <a:sym typeface="Helvetica Neue Light"/>
              </a:defRPr>
            </a:lvl4pPr>
            <a:lvl5pPr marL="0" indent="1146117" algn="r" defTabSz="914355">
              <a:spcBef>
                <a:spcPts val="600"/>
              </a:spcBef>
              <a:buSzTx/>
              <a:buNone/>
              <a:defRPr>
                <a:solidFill>
                  <a:srgbClr val="325C80"/>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2933" name="Text Placeholder 11"/>
          <p:cNvSpPr>
            <a:spLocks noGrp="1"/>
          </p:cNvSpPr>
          <p:nvPr>
            <p:ph type="body" sz="quarter" idx="13"/>
          </p:nvPr>
        </p:nvSpPr>
        <p:spPr>
          <a:xfrm>
            <a:off x="357836" y="383214"/>
            <a:ext cx="7066923" cy="725264"/>
          </a:xfrm>
          <a:prstGeom prst="rect">
            <a:avLst/>
          </a:prstGeom>
        </p:spPr>
        <p:txBody>
          <a:bodyPr lIns="45718" tIns="45718" rIns="45718" bIns="45718" anchor="b"/>
          <a:lstStyle>
            <a:lvl1pPr marL="0" indent="0" defTabSz="914355">
              <a:spcBef>
                <a:spcPts val="600"/>
              </a:spcBef>
              <a:buSzTx/>
              <a:buNone/>
              <a:defRPr sz="7400">
                <a:solidFill>
                  <a:srgbClr val="FFFFFF"/>
                </a:solidFill>
                <a:latin typeface="Helvetica Neue Medium"/>
                <a:sym typeface="Helvetica Neue Medium"/>
              </a:defRPr>
            </a:lvl1pPr>
          </a:lstStyle>
          <a:p>
            <a:pPr marL="0" indent="0" defTabSz="2438280">
              <a:spcBef>
                <a:spcPts val="1600"/>
              </a:spcBef>
              <a:buSzTx/>
              <a:buNone/>
              <a:defRPr sz="7400">
                <a:solidFill>
                  <a:srgbClr val="FFFFFF"/>
                </a:solidFill>
                <a:latin typeface="Helvetica Neue Medium"/>
                <a:ea typeface="Helvetica Neue Medium"/>
                <a:cs typeface="Helvetica Neue Medium"/>
                <a:sym typeface="Helvetica Neue Medium"/>
              </a:defRPr>
            </a:pPr>
            <a:endParaRPr/>
          </a:p>
        </p:txBody>
      </p:sp>
      <p:sp>
        <p:nvSpPr>
          <p:cNvPr id="2934" name="Text Placeholder 13"/>
          <p:cNvSpPr>
            <a:spLocks noGrp="1"/>
          </p:cNvSpPr>
          <p:nvPr>
            <p:ph type="body" sz="quarter" idx="14"/>
          </p:nvPr>
        </p:nvSpPr>
        <p:spPr>
          <a:xfrm>
            <a:off x="357833" y="1116941"/>
            <a:ext cx="7066923" cy="901134"/>
          </a:xfrm>
          <a:prstGeom prst="rect">
            <a:avLst/>
          </a:prstGeom>
        </p:spPr>
        <p:txBody>
          <a:bodyPr lIns="45718" tIns="45718" rIns="45718" bIns="45718" anchor="t"/>
          <a:lstStyle>
            <a:lvl1pPr marL="0" indent="0" defTabSz="914355">
              <a:spcBef>
                <a:spcPts val="600"/>
              </a:spcBef>
              <a:buSzTx/>
              <a:buNone/>
              <a:defRPr sz="4800">
                <a:solidFill>
                  <a:srgbClr val="86C2EA"/>
                </a:solidFill>
                <a:latin typeface="Helvetica Neue Light"/>
                <a:sym typeface="Helvetica Neue Light"/>
              </a:defRPr>
            </a:lvl1pPr>
          </a:lstStyle>
          <a:p>
            <a:pPr marL="0" indent="0" defTabSz="2438280">
              <a:spcBef>
                <a:spcPts val="1600"/>
              </a:spcBef>
              <a:buSzTx/>
              <a:buNone/>
              <a:defRPr sz="4800">
                <a:solidFill>
                  <a:srgbClr val="86C2EA"/>
                </a:solidFill>
                <a:latin typeface="Helvetica Neue Light"/>
                <a:ea typeface="Helvetica Neue Light"/>
                <a:cs typeface="Helvetica Neue Light"/>
                <a:sym typeface="Helvetica Neue Light"/>
              </a:defRPr>
            </a:pPr>
            <a:endParaRPr/>
          </a:p>
        </p:txBody>
      </p:sp>
      <p:sp>
        <p:nvSpPr>
          <p:cNvPr id="29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7068367"/>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2" name="Straight Connector 5"/>
          <p:cNvSpPr/>
          <p:nvPr/>
        </p:nvSpPr>
        <p:spPr>
          <a:xfrm>
            <a:off x="0" y="939800"/>
            <a:ext cx="9144000" cy="0"/>
          </a:xfrm>
          <a:prstGeom prst="line">
            <a:avLst/>
          </a:prstGeom>
          <a:ln w="25400">
            <a:solidFill>
              <a:srgbClr val="72B1DF"/>
            </a:solidFill>
          </a:ln>
        </p:spPr>
        <p:txBody>
          <a:bodyPr lIns="17144" tIns="17144" rIns="17144" bIns="17144"/>
          <a:lstStyle/>
          <a:p>
            <a:endParaRPr sz="675"/>
          </a:p>
        </p:txBody>
      </p:sp>
      <p:sp>
        <p:nvSpPr>
          <p:cNvPr id="2943" name="Body Level One…"/>
          <p:cNvSpPr txBox="1">
            <a:spLocks noGrp="1"/>
          </p:cNvSpPr>
          <p:nvPr>
            <p:ph type="body" sz="quarter" idx="1"/>
          </p:nvPr>
        </p:nvSpPr>
        <p:spPr>
          <a:xfrm>
            <a:off x="293690" y="115767"/>
            <a:ext cx="8481474" cy="927468"/>
          </a:xfrm>
          <a:prstGeom prst="rect">
            <a:avLst/>
          </a:prstGeom>
        </p:spPr>
        <p:txBody>
          <a:bodyPr lIns="45718" tIns="45718" rIns="45718" bIns="45718"/>
          <a:lstStyle>
            <a:lvl1pPr marL="0" indent="0" defTabSz="914355">
              <a:spcBef>
                <a:spcPts val="600"/>
              </a:spcBef>
              <a:buSzTx/>
              <a:buNone/>
              <a:defRPr sz="2175">
                <a:solidFill>
                  <a:srgbClr val="FFFFFF"/>
                </a:solidFill>
                <a:latin typeface="Helvetica Neue Medium"/>
                <a:ea typeface="Helvetica Neue Medium"/>
                <a:cs typeface="Helvetica Neue Medium"/>
                <a:sym typeface="Helvetica Neue Medium"/>
              </a:defRPr>
            </a:lvl1pPr>
            <a:lvl2pPr marL="0" indent="347645" defTabSz="914355">
              <a:spcBef>
                <a:spcPts val="600"/>
              </a:spcBef>
              <a:buSzTx/>
              <a:buNone/>
              <a:defRPr sz="2175">
                <a:solidFill>
                  <a:srgbClr val="FFFFFF"/>
                </a:solidFill>
                <a:latin typeface="Helvetica Neue Medium"/>
                <a:ea typeface="Helvetica Neue Medium"/>
                <a:cs typeface="Helvetica Neue Medium"/>
                <a:sym typeface="Helvetica Neue Medium"/>
              </a:defRPr>
            </a:lvl2pPr>
            <a:lvl3pPr marL="0" indent="623857" defTabSz="914355">
              <a:spcBef>
                <a:spcPts val="600"/>
              </a:spcBef>
              <a:buSzTx/>
              <a:buNone/>
              <a:defRPr sz="2175">
                <a:solidFill>
                  <a:srgbClr val="FFFFFF"/>
                </a:solidFill>
                <a:latin typeface="Helvetica Neue Medium"/>
                <a:ea typeface="Helvetica Neue Medium"/>
                <a:cs typeface="Helvetica Neue Medium"/>
                <a:sym typeface="Helvetica Neue Medium"/>
              </a:defRPr>
            </a:lvl3pPr>
            <a:lvl4pPr marL="0" indent="914355" defTabSz="914355">
              <a:spcBef>
                <a:spcPts val="600"/>
              </a:spcBef>
              <a:buSzTx/>
              <a:buNone/>
              <a:defRPr sz="2175">
                <a:solidFill>
                  <a:srgbClr val="FFFFFF"/>
                </a:solidFill>
                <a:latin typeface="Helvetica Neue Medium"/>
                <a:ea typeface="Helvetica Neue Medium"/>
                <a:cs typeface="Helvetica Neue Medium"/>
                <a:sym typeface="Helvetica Neue Medium"/>
              </a:defRPr>
            </a:lvl4pPr>
            <a:lvl5pPr marL="0" indent="1146117" defTabSz="914355">
              <a:spcBef>
                <a:spcPts val="600"/>
              </a:spcBef>
              <a:buSzTx/>
              <a:buNone/>
              <a:defRPr sz="2175">
                <a:solidFill>
                  <a:srgbClr val="FFFFFF"/>
                </a:solidFill>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2944" name="Text Placeholder 2"/>
          <p:cNvSpPr>
            <a:spLocks noGrp="1"/>
          </p:cNvSpPr>
          <p:nvPr>
            <p:ph type="body" sz="quarter" idx="13"/>
          </p:nvPr>
        </p:nvSpPr>
        <p:spPr>
          <a:xfrm>
            <a:off x="6733776" y="6287993"/>
            <a:ext cx="1847905" cy="364696"/>
          </a:xfrm>
          <a:prstGeom prst="rect">
            <a:avLst/>
          </a:prstGeom>
        </p:spPr>
        <p:txBody>
          <a:bodyPr lIns="45718" tIns="45718" rIns="45718" bIns="45718"/>
          <a:lstStyle>
            <a:lvl1pPr marL="0" indent="0" algn="r" defTabSz="914355">
              <a:spcBef>
                <a:spcPts val="600"/>
              </a:spcBef>
              <a:buSzTx/>
              <a:buNone/>
              <a:defRPr>
                <a:solidFill>
                  <a:srgbClr val="1D3649"/>
                </a:solidFill>
                <a:latin typeface="Helvetica Neue Light"/>
                <a:sym typeface="Helvetica Neue Light"/>
              </a:defRPr>
            </a:lvl1pPr>
          </a:lstStyle>
          <a:p>
            <a:pPr marL="0" indent="0" algn="r" defTabSz="2438280">
              <a:spcBef>
                <a:spcPts val="1600"/>
              </a:spcBef>
              <a:buSzTx/>
              <a:buNone/>
              <a:defRPr>
                <a:solidFill>
                  <a:srgbClr val="1D3649"/>
                </a:solidFill>
                <a:latin typeface="Helvetica Neue Light"/>
                <a:ea typeface="Helvetica Neue Light"/>
                <a:cs typeface="Helvetica Neue Light"/>
                <a:sym typeface="Helvetica Neue Light"/>
              </a:defRPr>
            </a:pPr>
            <a:endParaRPr/>
          </a:p>
        </p:txBody>
      </p:sp>
      <p:sp>
        <p:nvSpPr>
          <p:cNvPr id="29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5739695"/>
      </p:ext>
    </p:extLst>
  </p:cSld>
  <p:clrMapOvr>
    <a:masterClrMapping/>
  </p:clrMapOvr>
  <p:transition spd="med"/>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2952"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53"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sp>
        <p:nvSpPr>
          <p:cNvPr id="2954" name="Shape 65"/>
          <p:cNvSpPr>
            <a:spLocks noGrp="1"/>
          </p:cNvSpPr>
          <p:nvPr>
            <p:ph type="pic" idx="13"/>
          </p:nvPr>
        </p:nvSpPr>
        <p:spPr>
          <a:xfrm>
            <a:off x="2977" y="-13493"/>
            <a:ext cx="4961185" cy="6884928"/>
          </a:xfrm>
          <a:prstGeom prst="rect">
            <a:avLst/>
          </a:prstGeom>
        </p:spPr>
        <p:txBody>
          <a:bodyPr lIns="91439" tIns="45719" rIns="91439" bIns="45719" anchor="t">
            <a:noAutofit/>
          </a:bodyPr>
          <a:lstStyle/>
          <a:p>
            <a:endParaRPr/>
          </a:p>
        </p:txBody>
      </p:sp>
      <p:sp>
        <p:nvSpPr>
          <p:cNvPr id="2955" name="Shape 66"/>
          <p:cNvSpPr>
            <a:spLocks noGrp="1"/>
          </p:cNvSpPr>
          <p:nvPr>
            <p:ph type="pic" sz="half" idx="14"/>
          </p:nvPr>
        </p:nvSpPr>
        <p:spPr>
          <a:xfrm>
            <a:off x="4943269" y="4067"/>
            <a:ext cx="4207789" cy="3744823"/>
          </a:xfrm>
          <a:prstGeom prst="rect">
            <a:avLst/>
          </a:prstGeom>
        </p:spPr>
        <p:txBody>
          <a:bodyPr lIns="91439" tIns="45719" rIns="91439" bIns="45719" anchor="t">
            <a:noAutofit/>
          </a:bodyPr>
          <a:lstStyle/>
          <a:p>
            <a:endParaRPr/>
          </a:p>
        </p:txBody>
      </p:sp>
      <p:sp>
        <p:nvSpPr>
          <p:cNvPr id="2956" name="Shape 67"/>
          <p:cNvSpPr>
            <a:spLocks noGrp="1"/>
          </p:cNvSpPr>
          <p:nvPr>
            <p:ph type="media" sz="half" idx="15"/>
          </p:nvPr>
        </p:nvSpPr>
        <p:spPr>
          <a:xfrm>
            <a:off x="4940351" y="3715614"/>
            <a:ext cx="4213623" cy="3155188"/>
          </a:xfrm>
          <a:prstGeom prst="rect">
            <a:avLst/>
          </a:prstGeom>
        </p:spPr>
        <p:txBody>
          <a:bodyPr lIns="91439" tIns="45719" rIns="91439" bIns="45719" anchor="t">
            <a:noAutofit/>
          </a:bodyPr>
          <a:lstStyle/>
          <a:p>
            <a:endParaRPr/>
          </a:p>
        </p:txBody>
      </p:sp>
      <p:sp>
        <p:nvSpPr>
          <p:cNvPr id="2957" name="Slide Number"/>
          <p:cNvSpPr txBox="1">
            <a:spLocks noGrp="1"/>
          </p:cNvSpPr>
          <p:nvPr>
            <p:ph type="sldNum" sz="quarter" idx="2"/>
          </p:nvPr>
        </p:nvSpPr>
        <p:spPr>
          <a:xfrm>
            <a:off x="8682228" y="6473139"/>
            <a:ext cx="303927" cy="300080"/>
          </a:xfrm>
          <a:prstGeom prst="rect">
            <a:avLst/>
          </a:prstGeom>
        </p:spPr>
        <p:txBody>
          <a:bodyPr lIns="45719" tIns="45719" rIns="45719" bIns="45719"/>
          <a:lstStyle>
            <a:lvl1pPr algn="l" defTabSz="914355">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99530385"/>
      </p:ext>
    </p:extLst>
  </p:cSld>
  <p:clrMapOvr>
    <a:masterClrMapping/>
  </p:clrMapOvr>
  <p:transition spd="med"/>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type="tx">
  <p:cSld name="8_Blank">
    <p:bg>
      <p:bgPr>
        <a:solidFill>
          <a:srgbClr val="FFFFFF"/>
        </a:solidFill>
        <a:effectLst/>
      </p:bgPr>
    </p:bg>
    <p:spTree>
      <p:nvGrpSpPr>
        <p:cNvPr id="1" name=""/>
        <p:cNvGrpSpPr/>
        <p:nvPr/>
      </p:nvGrpSpPr>
      <p:grpSpPr>
        <a:xfrm>
          <a:off x="0" y="0"/>
          <a:ext cx="0" cy="0"/>
          <a:chOff x="0" y="0"/>
          <a:chExt cx="0" cy="0"/>
        </a:xfrm>
      </p:grpSpPr>
      <p:sp>
        <p:nvSpPr>
          <p:cNvPr id="2964" name="Rectangle 9"/>
          <p:cNvSpPr/>
          <p:nvPr/>
        </p:nvSpPr>
        <p:spPr>
          <a:xfrm>
            <a:off x="2" y="0"/>
            <a:ext cx="2471615" cy="6858000"/>
          </a:xfrm>
          <a:prstGeom prst="rect">
            <a:avLst/>
          </a:prstGeom>
          <a:solidFill>
            <a:srgbClr val="15588B"/>
          </a:solidFill>
          <a:ln w="12700">
            <a:miter lim="400000"/>
          </a:ln>
        </p:spPr>
        <p:txBody>
          <a:bodyPr lIns="26789" tIns="26789" rIns="26789" bIns="26789" anchor="ctr"/>
          <a:lstStyle/>
          <a:p>
            <a:pPr algn="ctr" defTabSz="914355">
              <a:lnSpc>
                <a:spcPct val="100000"/>
              </a:lnSpc>
              <a:defRPr sz="4800">
                <a:solidFill>
                  <a:srgbClr val="1E88DA"/>
                </a:solidFill>
                <a:latin typeface="Arial"/>
                <a:ea typeface="Arial"/>
                <a:cs typeface="Arial"/>
                <a:sym typeface="Arial"/>
              </a:defRPr>
            </a:pPr>
            <a:endParaRPr sz="1800"/>
          </a:p>
        </p:txBody>
      </p:sp>
      <p:sp>
        <p:nvSpPr>
          <p:cNvPr id="2965" name="Rectangle 4"/>
          <p:cNvSpPr txBox="1"/>
          <p:nvPr/>
        </p:nvSpPr>
        <p:spPr>
          <a:xfrm>
            <a:off x="139722" y="6560363"/>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2438280">
              <a:lnSpc>
                <a:spcPct val="100000"/>
              </a:lnSpc>
              <a:defRPr sz="1600">
                <a:solidFill>
                  <a:srgbClr val="FFFFFF"/>
                </a:solidFill>
                <a:latin typeface="Arial"/>
                <a:ea typeface="Arial"/>
                <a:cs typeface="Arial"/>
                <a:sym typeface="Arial"/>
              </a:defRPr>
            </a:lvl1pPr>
          </a:lstStyle>
          <a:p>
            <a:r>
              <a:rPr sz="600"/>
              <a:t>© 2016 IBM Corporation</a:t>
            </a:r>
          </a:p>
        </p:txBody>
      </p:sp>
      <p:pic>
        <p:nvPicPr>
          <p:cNvPr id="2966" name="Picture 4" descr="Picture 4"/>
          <p:cNvPicPr>
            <a:picLocks noChangeAspect="1"/>
          </p:cNvPicPr>
          <p:nvPr/>
        </p:nvPicPr>
        <p:blipFill>
          <a:blip r:embed="rId2">
            <a:extLst/>
          </a:blip>
          <a:stretch>
            <a:fillRect/>
          </a:stretch>
        </p:blipFill>
        <p:spPr>
          <a:xfrm>
            <a:off x="236907" y="6205574"/>
            <a:ext cx="593480" cy="448244"/>
          </a:xfrm>
          <a:prstGeom prst="rect">
            <a:avLst/>
          </a:prstGeom>
          <a:ln w="12700">
            <a:miter lim="400000"/>
          </a:ln>
        </p:spPr>
      </p:pic>
      <p:sp>
        <p:nvSpPr>
          <p:cNvPr id="29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54794420"/>
      </p:ext>
    </p:extLst>
  </p:cSld>
  <p:clrMapOvr>
    <a:masterClrMapping/>
  </p:clrMapOvr>
  <p:transition spd="med"/>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tx">
  <p:cSld name="1_Content Slide 1">
    <p:bg>
      <p:bgPr>
        <a:solidFill>
          <a:srgbClr val="FFFFFF"/>
        </a:solidFill>
        <a:effectLst/>
      </p:bgPr>
    </p:bg>
    <p:spTree>
      <p:nvGrpSpPr>
        <p:cNvPr id="1" name=""/>
        <p:cNvGrpSpPr/>
        <p:nvPr/>
      </p:nvGrpSpPr>
      <p:grpSpPr>
        <a:xfrm>
          <a:off x="0" y="0"/>
          <a:ext cx="0" cy="0"/>
          <a:chOff x="0" y="0"/>
          <a:chExt cx="0" cy="0"/>
        </a:xfrm>
      </p:grpSpPr>
      <p:sp>
        <p:nvSpPr>
          <p:cNvPr id="2974" name="Shape 167"/>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975" name="Body Level One…"/>
          <p:cNvSpPr txBox="1">
            <a:spLocks noGrp="1"/>
          </p:cNvSpPr>
          <p:nvPr>
            <p:ph type="body" sz="quarter" idx="1"/>
          </p:nvPr>
        </p:nvSpPr>
        <p:spPr>
          <a:xfrm>
            <a:off x="3492836" y="1249660"/>
            <a:ext cx="704925" cy="361951"/>
          </a:xfrm>
          <a:prstGeom prst="rect">
            <a:avLst/>
          </a:prstGeom>
        </p:spPr>
        <p:txBody>
          <a:bodyPr lIns="0" tIns="0" rIns="0" bIns="0" anchor="t"/>
          <a:lstStyle>
            <a:lvl1pPr marL="0" indent="0" defTabSz="914355">
              <a:spcBef>
                <a:spcPts val="600"/>
              </a:spcBef>
              <a:buSzTx/>
              <a:buNone/>
              <a:defRPr sz="1538" b="1">
                <a:solidFill>
                  <a:srgbClr val="0F3659"/>
                </a:solidFill>
                <a:latin typeface="+mn-lt"/>
                <a:ea typeface="+mn-ea"/>
                <a:cs typeface="+mn-cs"/>
                <a:sym typeface="Helvetica"/>
              </a:defRPr>
            </a:lvl1pPr>
            <a:lvl2pPr marL="0" indent="347645" defTabSz="914355">
              <a:spcBef>
                <a:spcPts val="600"/>
              </a:spcBef>
              <a:buSzTx/>
              <a:buNone/>
              <a:defRPr sz="1538" b="1">
                <a:solidFill>
                  <a:srgbClr val="0F3659"/>
                </a:solidFill>
                <a:latin typeface="+mn-lt"/>
                <a:ea typeface="+mn-ea"/>
                <a:cs typeface="+mn-cs"/>
                <a:sym typeface="Helvetica"/>
              </a:defRPr>
            </a:lvl2pPr>
            <a:lvl3pPr marL="0" indent="623857" defTabSz="914355">
              <a:spcBef>
                <a:spcPts val="600"/>
              </a:spcBef>
              <a:buSzTx/>
              <a:buNone/>
              <a:defRPr sz="1538" b="1">
                <a:solidFill>
                  <a:srgbClr val="0F3659"/>
                </a:solidFill>
                <a:latin typeface="+mn-lt"/>
                <a:ea typeface="+mn-ea"/>
                <a:cs typeface="+mn-cs"/>
                <a:sym typeface="Helvetica"/>
              </a:defRPr>
            </a:lvl3pPr>
            <a:lvl4pPr marL="0" indent="914355" defTabSz="914355">
              <a:spcBef>
                <a:spcPts val="600"/>
              </a:spcBef>
              <a:buSzTx/>
              <a:buNone/>
              <a:defRPr sz="1538" b="1">
                <a:solidFill>
                  <a:srgbClr val="0F3659"/>
                </a:solidFill>
                <a:latin typeface="+mn-lt"/>
                <a:ea typeface="+mn-ea"/>
                <a:cs typeface="+mn-cs"/>
                <a:sym typeface="Helvetica"/>
              </a:defRPr>
            </a:lvl4pPr>
            <a:lvl5pPr marL="0" indent="1146117" defTabSz="914355">
              <a:spcBef>
                <a:spcPts val="600"/>
              </a:spcBef>
              <a:buSzTx/>
              <a:buNone/>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76" name="Shape 169"/>
          <p:cNvSpPr>
            <a:spLocks noGrp="1"/>
          </p:cNvSpPr>
          <p:nvPr>
            <p:ph type="body" sz="quarter" idx="13"/>
          </p:nvPr>
        </p:nvSpPr>
        <p:spPr>
          <a:xfrm>
            <a:off x="3492836" y="1583034"/>
            <a:ext cx="4970658"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7" name="Shape 170"/>
          <p:cNvSpPr>
            <a:spLocks noGrp="1"/>
          </p:cNvSpPr>
          <p:nvPr>
            <p:ph type="body" sz="quarter" idx="14"/>
          </p:nvPr>
        </p:nvSpPr>
        <p:spPr>
          <a:xfrm>
            <a:off x="3492836" y="2914015"/>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78" name="Shape 171"/>
          <p:cNvSpPr>
            <a:spLocks noGrp="1"/>
          </p:cNvSpPr>
          <p:nvPr>
            <p:ph type="body" sz="quarter" idx="15"/>
          </p:nvPr>
        </p:nvSpPr>
        <p:spPr>
          <a:xfrm>
            <a:off x="3492836" y="326326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79" name="Shape 172"/>
          <p:cNvSpPr>
            <a:spLocks noGrp="1"/>
          </p:cNvSpPr>
          <p:nvPr>
            <p:ph type="body" sz="quarter" idx="16"/>
          </p:nvPr>
        </p:nvSpPr>
        <p:spPr>
          <a:xfrm>
            <a:off x="3492836" y="4578369"/>
            <a:ext cx="704925" cy="361951"/>
          </a:xfrm>
          <a:prstGeom prst="rect">
            <a:avLst/>
          </a:prstGeom>
        </p:spPr>
        <p:txBody>
          <a:bodyPr lIns="0" tIns="0" rIns="0" bIns="0" anchor="t"/>
          <a:lstStyle>
            <a:lvl1pPr marL="0" indent="0" defTabSz="914355">
              <a:spcBef>
                <a:spcPts val="600"/>
              </a:spcBef>
              <a:buSzTx/>
              <a:buNone/>
              <a:defRPr sz="4100" b="1">
                <a:solidFill>
                  <a:srgbClr val="0F3659"/>
                </a:solidFill>
                <a:latin typeface="+mn-lt"/>
                <a:ea typeface="+mn-ea"/>
                <a:cs typeface="+mn-cs"/>
                <a:sym typeface="Helvetica"/>
              </a:defRPr>
            </a:lvl1pPr>
          </a:lstStyle>
          <a:p>
            <a:pPr marL="0" indent="0" defTabSz="2438280">
              <a:spcBef>
                <a:spcPts val="1600"/>
              </a:spcBef>
              <a:buSzTx/>
              <a:buNone/>
              <a:defRPr sz="4100" b="1">
                <a:solidFill>
                  <a:srgbClr val="0F3659"/>
                </a:solidFill>
                <a:latin typeface="+mn-lt"/>
                <a:ea typeface="+mn-ea"/>
                <a:cs typeface="+mn-cs"/>
                <a:sym typeface="Helvetica"/>
              </a:defRPr>
            </a:pPr>
            <a:endParaRPr/>
          </a:p>
        </p:txBody>
      </p:sp>
      <p:sp>
        <p:nvSpPr>
          <p:cNvPr id="2980" name="Shape 173"/>
          <p:cNvSpPr>
            <a:spLocks noGrp="1"/>
          </p:cNvSpPr>
          <p:nvPr>
            <p:ph type="body" sz="quarter" idx="17"/>
          </p:nvPr>
        </p:nvSpPr>
        <p:spPr>
          <a:xfrm>
            <a:off x="3492836" y="4911744"/>
            <a:ext cx="4883780" cy="5334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81" name="Shape 174"/>
          <p:cNvSpPr>
            <a:spLocks noGrp="1"/>
          </p:cNvSpPr>
          <p:nvPr>
            <p:ph type="body" sz="quarter" idx="18"/>
          </p:nvPr>
        </p:nvSpPr>
        <p:spPr>
          <a:xfrm>
            <a:off x="295223" y="2933038"/>
            <a:ext cx="2012739" cy="1193801"/>
          </a:xfrm>
          <a:prstGeom prst="rect">
            <a:avLst/>
          </a:prstGeom>
        </p:spPr>
        <p:txBody>
          <a:bodyPr lIns="0" tIns="0" rIns="0" bIns="0" anchor="t"/>
          <a:lstStyle>
            <a:lvl1pPr marL="0" indent="0" defTabSz="914355">
              <a:lnSpc>
                <a:spcPct val="80000"/>
              </a:lnSpc>
              <a:spcBef>
                <a:spcPts val="600"/>
              </a:spcBef>
              <a:buSzTx/>
              <a:buNone/>
              <a:defRPr sz="8300" b="1">
                <a:solidFill>
                  <a:srgbClr val="FFFFFF"/>
                </a:solidFill>
                <a:latin typeface="+mn-lt"/>
                <a:ea typeface="+mn-ea"/>
                <a:cs typeface="+mn-cs"/>
                <a:sym typeface="Helvetica"/>
              </a:defRPr>
            </a:lvl1pPr>
          </a:lstStyle>
          <a:p>
            <a:pPr marL="0" indent="0" defTabSz="2438280">
              <a:lnSpc>
                <a:spcPct val="80000"/>
              </a:lnSpc>
              <a:spcBef>
                <a:spcPts val="1600"/>
              </a:spcBef>
              <a:buSzTx/>
              <a:buNone/>
              <a:defRPr sz="8300" b="1">
                <a:solidFill>
                  <a:srgbClr val="FFFFFF"/>
                </a:solidFill>
                <a:latin typeface="+mn-lt"/>
                <a:ea typeface="+mn-ea"/>
                <a:cs typeface="+mn-cs"/>
                <a:sym typeface="Helvetica"/>
              </a:defRPr>
            </a:pPr>
            <a:endParaRPr/>
          </a:p>
        </p:txBody>
      </p:sp>
      <p:sp>
        <p:nvSpPr>
          <p:cNvPr id="2982"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2983" name="Shape 176"/>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84"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57343920"/>
      </p:ext>
    </p:extLst>
  </p:cSld>
  <p:clrMapOvr>
    <a:masterClrMapping/>
  </p:clrMapOvr>
  <p:transition spd="med"/>
</p:sldLayout>
</file>

<file path=ppt/slideLayouts/slideLayout626.xml><?xml version="1.0" encoding="utf-8"?>
<p:sldLayout xmlns:a="http://schemas.openxmlformats.org/drawingml/2006/main" xmlns:r="http://schemas.openxmlformats.org/officeDocument/2006/relationships" xmlns:p="http://schemas.openxmlformats.org/presentationml/2006/main" showMasterSp="0" type="tx">
  <p:cSld name="4_Content Slide 3">
    <p:bg>
      <p:bgPr>
        <a:solidFill>
          <a:srgbClr val="FFFFFF"/>
        </a:solidFill>
        <a:effectLst/>
      </p:bgPr>
    </p:bg>
    <p:spTree>
      <p:nvGrpSpPr>
        <p:cNvPr id="1" name=""/>
        <p:cNvGrpSpPr/>
        <p:nvPr/>
      </p:nvGrpSpPr>
      <p:grpSpPr>
        <a:xfrm>
          <a:off x="0" y="0"/>
          <a:ext cx="0" cy="0"/>
          <a:chOff x="0" y="0"/>
          <a:chExt cx="0" cy="0"/>
        </a:xfrm>
      </p:grpSpPr>
      <p:sp>
        <p:nvSpPr>
          <p:cNvPr id="2991"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914355">
              <a:spcBef>
                <a:spcPts val="600"/>
              </a:spcBef>
              <a:buSzTx/>
              <a:buNone/>
              <a:defRPr sz="1538" b="1">
                <a:solidFill>
                  <a:srgbClr val="1F343E"/>
                </a:solidFill>
                <a:latin typeface="+mn-lt"/>
                <a:ea typeface="+mn-ea"/>
                <a:cs typeface="+mn-cs"/>
                <a:sym typeface="Helvetica"/>
              </a:defRPr>
            </a:lvl1pPr>
            <a:lvl2pPr marL="0" indent="347645" defTabSz="914355">
              <a:spcBef>
                <a:spcPts val="600"/>
              </a:spcBef>
              <a:buSzTx/>
              <a:buNone/>
              <a:defRPr sz="1538" b="1">
                <a:solidFill>
                  <a:srgbClr val="1F343E"/>
                </a:solidFill>
                <a:latin typeface="+mn-lt"/>
                <a:ea typeface="+mn-ea"/>
                <a:cs typeface="+mn-cs"/>
                <a:sym typeface="Helvetica"/>
              </a:defRPr>
            </a:lvl2pPr>
            <a:lvl3pPr marL="0" indent="623857" defTabSz="914355">
              <a:spcBef>
                <a:spcPts val="600"/>
              </a:spcBef>
              <a:buSzTx/>
              <a:buNone/>
              <a:defRPr sz="1538" b="1">
                <a:solidFill>
                  <a:srgbClr val="1F343E"/>
                </a:solidFill>
                <a:latin typeface="+mn-lt"/>
                <a:ea typeface="+mn-ea"/>
                <a:cs typeface="+mn-cs"/>
                <a:sym typeface="Helvetica"/>
              </a:defRPr>
            </a:lvl3pPr>
            <a:lvl4pPr marL="0" indent="914355" defTabSz="914355">
              <a:spcBef>
                <a:spcPts val="600"/>
              </a:spcBef>
              <a:buSzTx/>
              <a:buNone/>
              <a:defRPr sz="1538" b="1">
                <a:solidFill>
                  <a:srgbClr val="1F343E"/>
                </a:solidFill>
                <a:latin typeface="+mn-lt"/>
                <a:ea typeface="+mn-ea"/>
                <a:cs typeface="+mn-cs"/>
                <a:sym typeface="Helvetica"/>
              </a:defRPr>
            </a:lvl4pPr>
            <a:lvl5pPr marL="0" indent="1146117" defTabSz="914355">
              <a:spcBef>
                <a:spcPts val="600"/>
              </a:spcBef>
              <a:buSzTx/>
              <a:buNone/>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92"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3"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4"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5"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2996"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299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998" name="Shape 203"/>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999"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600"/>
              </a:spcBef>
              <a:buSzTx/>
              <a:buNone/>
              <a:defRPr sz="2900" b="1" spc="200">
                <a:solidFill>
                  <a:srgbClr val="FFFFFF"/>
                </a:solidFill>
                <a:latin typeface="+mj-lt"/>
                <a:ea typeface="+mj-ea"/>
                <a:cs typeface="+mj-cs"/>
                <a:sym typeface="Helvetica Neue"/>
              </a:defRPr>
            </a:lvl1pPr>
          </a:lstStyle>
          <a:p>
            <a:pPr marL="0" indent="0" defTabSz="584200">
              <a:spcBef>
                <a:spcPts val="1600"/>
              </a:spcBef>
              <a:buSzTx/>
              <a:buNone/>
              <a:defRPr sz="2900" b="1" spc="200">
                <a:solidFill>
                  <a:srgbClr val="FFFFFF"/>
                </a:solidFill>
                <a:latin typeface="+mj-lt"/>
                <a:ea typeface="+mj-ea"/>
                <a:cs typeface="+mj-cs"/>
                <a:sym typeface="Helvetica Neue"/>
              </a:defRPr>
            </a:pPr>
            <a:endParaRPr/>
          </a:p>
        </p:txBody>
      </p:sp>
      <p:sp>
        <p:nvSpPr>
          <p:cNvPr id="300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001"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2"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3"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4"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5"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914355">
              <a:spcBef>
                <a:spcPts val="600"/>
              </a:spcBef>
              <a:buSzTx/>
              <a:buNone/>
              <a:defRPr sz="4100" b="1">
                <a:solidFill>
                  <a:srgbClr val="1F343E"/>
                </a:solidFill>
                <a:latin typeface="+mn-lt"/>
                <a:ea typeface="+mn-ea"/>
                <a:cs typeface="+mn-cs"/>
                <a:sym typeface="Helvetica"/>
              </a:defRPr>
            </a:lvl1pPr>
          </a:lstStyle>
          <a:p>
            <a:pPr marL="0" indent="0" defTabSz="2438280">
              <a:spcBef>
                <a:spcPts val="1600"/>
              </a:spcBef>
              <a:buSzTx/>
              <a:buNone/>
              <a:defRPr sz="4100" b="1">
                <a:solidFill>
                  <a:srgbClr val="1F343E"/>
                </a:solidFill>
                <a:latin typeface="+mn-lt"/>
                <a:ea typeface="+mn-ea"/>
                <a:cs typeface="+mn-cs"/>
                <a:sym typeface="Helvetica"/>
              </a:defRPr>
            </a:pPr>
            <a:endParaRPr/>
          </a:p>
        </p:txBody>
      </p:sp>
      <p:sp>
        <p:nvSpPr>
          <p:cNvPr id="3006"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914355">
              <a:spcBef>
                <a:spcPts val="2213"/>
              </a:spcBef>
              <a:buSzTx/>
              <a:buNone/>
              <a:defRPr sz="4800">
                <a:solidFill>
                  <a:srgbClr val="000000"/>
                </a:solidFill>
                <a:latin typeface="Arial"/>
                <a:cs typeface="Arial"/>
                <a:sym typeface="Arial"/>
              </a:defRPr>
            </a:lvl1pPr>
          </a:lstStyle>
          <a:p>
            <a:pPr marL="0" indent="0" defTabSz="2438280">
              <a:spcBef>
                <a:spcPts val="5900"/>
              </a:spcBef>
              <a:buSzTx/>
              <a:buNone/>
              <a:defRPr sz="4800">
                <a:solidFill>
                  <a:srgbClr val="000000"/>
                </a:solidFill>
                <a:latin typeface="Arial"/>
                <a:ea typeface="Arial"/>
                <a:cs typeface="Arial"/>
                <a:sym typeface="Arial"/>
              </a:defRPr>
            </a:pPr>
            <a:endParaRPr/>
          </a:p>
        </p:txBody>
      </p:sp>
      <p:sp>
        <p:nvSpPr>
          <p:cNvPr id="3007" name="Shape 212"/>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300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57622785"/>
      </p:ext>
    </p:extLst>
  </p:cSld>
  <p:clrMapOvr>
    <a:masterClrMapping/>
  </p:clrMapOvr>
  <p:transition spd="med"/>
</p:sldLayout>
</file>

<file path=ppt/slideLayouts/slideLayout627.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FFFFFF"/>
        </a:solidFill>
        <a:effectLst/>
      </p:bgPr>
    </p:bg>
    <p:spTree>
      <p:nvGrpSpPr>
        <p:cNvPr id="1" name=""/>
        <p:cNvGrpSpPr/>
        <p:nvPr/>
      </p:nvGrpSpPr>
      <p:grpSpPr>
        <a:xfrm>
          <a:off x="0" y="0"/>
          <a:ext cx="0" cy="0"/>
          <a:chOff x="0" y="0"/>
          <a:chExt cx="0" cy="0"/>
        </a:xfrm>
      </p:grpSpPr>
      <p:sp>
        <p:nvSpPr>
          <p:cNvPr id="301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1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1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18" name="Rectangle 5"/>
          <p:cNvSpPr/>
          <p:nvPr/>
        </p:nvSpPr>
        <p:spPr>
          <a:xfrm>
            <a:off x="1"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19" name="Rectangle 7"/>
          <p:cNvSpPr/>
          <p:nvPr/>
        </p:nvSpPr>
        <p:spPr>
          <a:xfrm>
            <a:off x="6400800" y="0"/>
            <a:ext cx="2743201"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3020" name="TextBox 10"/>
          <p:cNvSpPr txBox="1"/>
          <p:nvPr/>
        </p:nvSpPr>
        <p:spPr>
          <a:xfrm>
            <a:off x="6641982" y="5352757"/>
            <a:ext cx="1736726"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1828800">
              <a:lnSpc>
                <a:spcPct val="100000"/>
              </a:lnSpc>
              <a:defRPr sz="3200" b="1" spc="-60">
                <a:solidFill>
                  <a:srgbClr val="FFFFFF"/>
                </a:solidFill>
                <a:latin typeface="Arial"/>
                <a:ea typeface="Arial"/>
                <a:cs typeface="Arial"/>
                <a:sym typeface="Arial"/>
              </a:defRPr>
            </a:lvl1pPr>
          </a:lstStyle>
          <a:p>
            <a:r>
              <a:rPr sz="1200"/>
              <a:t>Presented by:</a:t>
            </a:r>
          </a:p>
        </p:txBody>
      </p:sp>
      <p:sp>
        <p:nvSpPr>
          <p:cNvPr id="3021"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3022"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023" name="Text Placeholder 6"/>
          <p:cNvSpPr>
            <a:spLocks noGrp="1"/>
          </p:cNvSpPr>
          <p:nvPr>
            <p:ph type="body" sz="quarter" idx="13"/>
          </p:nvPr>
        </p:nvSpPr>
        <p:spPr>
          <a:xfrm>
            <a:off x="6641982" y="5715000"/>
            <a:ext cx="2377442"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pic>
        <p:nvPicPr>
          <p:cNvPr id="3024" name="Picture 7" descr="Picture 7"/>
          <p:cNvPicPr>
            <a:picLocks noChangeAspect="1"/>
          </p:cNvPicPr>
          <p:nvPr/>
        </p:nvPicPr>
        <p:blipFill>
          <a:blip r:embed="rId2">
            <a:extLst/>
          </a:blip>
          <a:stretch>
            <a:fillRect/>
          </a:stretch>
        </p:blipFill>
        <p:spPr>
          <a:xfrm>
            <a:off x="744335" y="1680508"/>
            <a:ext cx="1783193" cy="1935188"/>
          </a:xfrm>
          <a:prstGeom prst="rect">
            <a:avLst/>
          </a:prstGeom>
          <a:ln w="12700">
            <a:miter lim="400000"/>
          </a:ln>
        </p:spPr>
      </p:pic>
    </p:spTree>
    <p:extLst>
      <p:ext uri="{BB962C8B-B14F-4D97-AF65-F5344CB8AC3E}">
        <p14:creationId xmlns:p14="http://schemas.microsoft.com/office/powerpoint/2010/main" val="4166650335"/>
      </p:ext>
    </p:extLst>
  </p:cSld>
  <p:clrMapOvr>
    <a:masterClrMapping/>
  </p:clrMapOvr>
  <p:transition spd="med"/>
</p:sldLayout>
</file>

<file path=ppt/slideLayouts/slideLayout628.xml><?xml version="1.0" encoding="utf-8"?>
<p:sldLayout xmlns:a="http://schemas.openxmlformats.org/drawingml/2006/main" xmlns:r="http://schemas.openxmlformats.org/officeDocument/2006/relationships" xmlns:p="http://schemas.openxmlformats.org/presentationml/2006/main" showMasterSp="0" type="tx">
  <p:cSld name="1_Title with Text">
    <p:bg>
      <p:bgPr>
        <a:solidFill>
          <a:srgbClr val="FFFFFF"/>
        </a:solidFill>
        <a:effectLst/>
      </p:bgPr>
    </p:bg>
    <p:spTree>
      <p:nvGrpSpPr>
        <p:cNvPr id="1" name=""/>
        <p:cNvGrpSpPr/>
        <p:nvPr/>
      </p:nvGrpSpPr>
      <p:grpSpPr>
        <a:xfrm>
          <a:off x="0" y="0"/>
          <a:ext cx="0" cy="0"/>
          <a:chOff x="0" y="0"/>
          <a:chExt cx="0" cy="0"/>
        </a:xfrm>
      </p:grpSpPr>
      <p:sp>
        <p:nvSpPr>
          <p:cNvPr id="3031"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32"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33"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34"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2100" spc="-23">
                <a:solidFill>
                  <a:srgbClr val="009EE2"/>
                </a:solidFill>
                <a:latin typeface="Arial"/>
                <a:ea typeface="Arial"/>
                <a:cs typeface="Arial"/>
                <a:sym typeface="Arial"/>
              </a:defRPr>
            </a:lvl1pPr>
          </a:lstStyle>
          <a:p>
            <a:r>
              <a:t>Title Text</a:t>
            </a:r>
          </a:p>
        </p:txBody>
      </p:sp>
      <p:sp>
        <p:nvSpPr>
          <p:cNvPr id="3035"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81874252"/>
      </p:ext>
    </p:extLst>
  </p:cSld>
  <p:clrMapOvr>
    <a:masterClrMapping/>
  </p:clrMapOvr>
  <p:transition spd="med"/>
</p:sldLayout>
</file>

<file path=ppt/slideLayouts/slideLayout629.xml><?xml version="1.0" encoding="utf-8"?>
<p:sldLayout xmlns:a="http://schemas.openxmlformats.org/drawingml/2006/main" xmlns:r="http://schemas.openxmlformats.org/officeDocument/2006/relationships" xmlns:p="http://schemas.openxmlformats.org/presentationml/2006/main" showMasterSp="0" type="tx">
  <p:cSld name="5_Title Only">
    <p:bg>
      <p:bgPr>
        <a:solidFill>
          <a:srgbClr val="FFFFFF"/>
        </a:solidFill>
        <a:effectLst/>
      </p:bgPr>
    </p:bg>
    <p:spTree>
      <p:nvGrpSpPr>
        <p:cNvPr id="1" name=""/>
        <p:cNvGrpSpPr/>
        <p:nvPr/>
      </p:nvGrpSpPr>
      <p:grpSpPr>
        <a:xfrm>
          <a:off x="0" y="0"/>
          <a:ext cx="0" cy="0"/>
          <a:chOff x="0" y="0"/>
          <a:chExt cx="0" cy="0"/>
        </a:xfrm>
      </p:grpSpPr>
      <p:sp>
        <p:nvSpPr>
          <p:cNvPr id="304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4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4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45"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357778434"/>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2_Solid Blue w/Photo">
    <p:spTree>
      <p:nvGrpSpPr>
        <p:cNvPr id="1" name=""/>
        <p:cNvGrpSpPr/>
        <p:nvPr/>
      </p:nvGrpSpPr>
      <p:grpSpPr>
        <a:xfrm>
          <a:off x="0" y="0"/>
          <a:ext cx="0" cy="0"/>
          <a:chOff x="0" y="0"/>
          <a:chExt cx="0" cy="0"/>
        </a:xfrm>
      </p:grpSpPr>
      <p:sp>
        <p:nvSpPr>
          <p:cNvPr id="8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2518177"/>
      </p:ext>
    </p:extLst>
  </p:cSld>
  <p:clrMapOvr>
    <a:masterClrMapping/>
  </p:clrMapOvr>
  <p:transition spd="med"/>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type="tx">
  <p:cSld name="7_Divider">
    <p:bg>
      <p:bgPr>
        <a:solidFill>
          <a:srgbClr val="FFFFFF"/>
        </a:solidFill>
        <a:effectLst/>
      </p:bgPr>
    </p:bg>
    <p:spTree>
      <p:nvGrpSpPr>
        <p:cNvPr id="1" name=""/>
        <p:cNvGrpSpPr/>
        <p:nvPr/>
      </p:nvGrpSpPr>
      <p:grpSpPr>
        <a:xfrm>
          <a:off x="0" y="0"/>
          <a:ext cx="0" cy="0"/>
          <a:chOff x="0" y="0"/>
          <a:chExt cx="0" cy="0"/>
        </a:xfrm>
      </p:grpSpPr>
      <p:sp>
        <p:nvSpPr>
          <p:cNvPr id="3052"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53"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54"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55" name="Title Text"/>
          <p:cNvSpPr txBox="1">
            <a:spLocks noGrp="1"/>
          </p:cNvSpPr>
          <p:nvPr>
            <p:ph type="title"/>
          </p:nvPr>
        </p:nvSpPr>
        <p:spPr>
          <a:xfrm>
            <a:off x="651747" y="4419600"/>
            <a:ext cx="8109156"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grpSp>
        <p:nvGrpSpPr>
          <p:cNvPr id="3058" name="Group 7"/>
          <p:cNvGrpSpPr/>
          <p:nvPr/>
        </p:nvGrpSpPr>
        <p:grpSpPr>
          <a:xfrm>
            <a:off x="7029451" y="533400"/>
            <a:ext cx="1352550" cy="609600"/>
            <a:chOff x="0" y="0"/>
            <a:chExt cx="3606798" cy="1219200"/>
          </a:xfrm>
        </p:grpSpPr>
        <p:pic>
          <p:nvPicPr>
            <p:cNvPr id="3056" name="Picture 7" descr="Picture 7"/>
            <p:cNvPicPr>
              <a:picLocks noChangeAspect="1"/>
            </p:cNvPicPr>
            <p:nvPr/>
          </p:nvPicPr>
          <p:blipFill>
            <a:blip r:embed="rId2">
              <a:extLst/>
            </a:blip>
            <a:stretch>
              <a:fillRect/>
            </a:stretch>
          </p:blipFill>
          <p:spPr>
            <a:xfrm>
              <a:off x="-1" y="0"/>
              <a:ext cx="1427266" cy="1219200"/>
            </a:xfrm>
            <a:prstGeom prst="rect">
              <a:avLst/>
            </a:prstGeom>
            <a:ln w="12700" cap="flat">
              <a:noFill/>
              <a:miter lim="400000"/>
            </a:ln>
            <a:effectLst/>
          </p:spPr>
        </p:pic>
        <p:pic>
          <p:nvPicPr>
            <p:cNvPr id="3057" name="Picture 9" descr="Picture 9"/>
            <p:cNvPicPr>
              <a:picLocks noChangeAspect="1"/>
            </p:cNvPicPr>
            <p:nvPr/>
          </p:nvPicPr>
          <p:blipFill>
            <a:blip r:embed="rId3">
              <a:extLst/>
            </a:blip>
            <a:stretch>
              <a:fillRect/>
            </a:stretch>
          </p:blipFill>
          <p:spPr>
            <a:xfrm>
              <a:off x="1811260" y="675250"/>
              <a:ext cx="1795539" cy="301625"/>
            </a:xfrm>
            <a:prstGeom prst="rect">
              <a:avLst/>
            </a:prstGeom>
            <a:ln w="12700" cap="flat">
              <a:noFill/>
              <a:miter lim="400000"/>
            </a:ln>
            <a:effectLst/>
          </p:spPr>
        </p:pic>
      </p:grpSp>
    </p:spTree>
    <p:extLst>
      <p:ext uri="{BB962C8B-B14F-4D97-AF65-F5344CB8AC3E}">
        <p14:creationId xmlns:p14="http://schemas.microsoft.com/office/powerpoint/2010/main" val="1931221153"/>
      </p:ext>
    </p:extLst>
  </p:cSld>
  <p:clrMapOvr>
    <a:masterClrMapping/>
  </p:clrMapOvr>
  <p:transition spd="med"/>
</p:sldLayout>
</file>

<file path=ppt/slideLayouts/slideLayout631.xml><?xml version="1.0" encoding="utf-8"?>
<p:sldLayout xmlns:a="http://schemas.openxmlformats.org/drawingml/2006/main" xmlns:r="http://schemas.openxmlformats.org/officeDocument/2006/relationships" xmlns:p="http://schemas.openxmlformats.org/presentationml/2006/main" showMasterSp="0" type="tx">
  <p:cSld name="9_Blank">
    <p:bg>
      <p:bgPr>
        <a:solidFill>
          <a:srgbClr val="FFFFFF"/>
        </a:solidFill>
        <a:effectLst/>
      </p:bgPr>
    </p:bg>
    <p:spTree>
      <p:nvGrpSpPr>
        <p:cNvPr id="1" name=""/>
        <p:cNvGrpSpPr/>
        <p:nvPr/>
      </p:nvGrpSpPr>
      <p:grpSpPr>
        <a:xfrm>
          <a:off x="0" y="0"/>
          <a:ext cx="0" cy="0"/>
          <a:chOff x="0" y="0"/>
          <a:chExt cx="0" cy="0"/>
        </a:xfrm>
      </p:grpSpPr>
      <p:sp>
        <p:nvSpPr>
          <p:cNvPr id="306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6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6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Tree>
    <p:extLst>
      <p:ext uri="{BB962C8B-B14F-4D97-AF65-F5344CB8AC3E}">
        <p14:creationId xmlns:p14="http://schemas.microsoft.com/office/powerpoint/2010/main" val="1906994104"/>
      </p:ext>
    </p:extLst>
  </p:cSld>
  <p:clrMapOvr>
    <a:masterClrMapping/>
  </p:clrMapOvr>
  <p:transition spd="med"/>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tx">
  <p:cSld name="6_Title and Content">
    <p:bg>
      <p:bgPr>
        <a:solidFill>
          <a:srgbClr val="FFFFFF"/>
        </a:solidFill>
        <a:effectLst/>
      </p:bgPr>
    </p:bg>
    <p:spTree>
      <p:nvGrpSpPr>
        <p:cNvPr id="1" name=""/>
        <p:cNvGrpSpPr/>
        <p:nvPr/>
      </p:nvGrpSpPr>
      <p:grpSpPr>
        <a:xfrm>
          <a:off x="0" y="0"/>
          <a:ext cx="0" cy="0"/>
          <a:chOff x="0" y="0"/>
          <a:chExt cx="0" cy="0"/>
        </a:xfrm>
      </p:grpSpPr>
      <p:sp>
        <p:nvSpPr>
          <p:cNvPr id="3074"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75"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76"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77"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078" name="Body Level One…"/>
          <p:cNvSpPr txBox="1">
            <a:spLocks noGrp="1"/>
          </p:cNvSpPr>
          <p:nvPr>
            <p:ph type="body" idx="1"/>
          </p:nvPr>
        </p:nvSpPr>
        <p:spPr>
          <a:xfrm>
            <a:off x="293688" y="1202268"/>
            <a:ext cx="8393113" cy="4923367"/>
          </a:xfrm>
          <a:prstGeom prst="rect">
            <a:avLst/>
          </a:prstGeom>
        </p:spPr>
        <p:txBody>
          <a:bodyPr lIns="60957" tIns="60957" rIns="60957" bIns="60957"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87687197"/>
      </p:ext>
    </p:extLst>
  </p:cSld>
  <p:clrMapOvr>
    <a:masterClrMapping/>
  </p:clrMapOvr>
  <p:transition spd="med"/>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type="tx">
  <p:cSld name="2_Title &amp; Subtitle">
    <p:bg>
      <p:bgPr>
        <a:solidFill>
          <a:srgbClr val="FFFFFF"/>
        </a:solidFill>
        <a:effectLst/>
      </p:bgPr>
    </p:bg>
    <p:spTree>
      <p:nvGrpSpPr>
        <p:cNvPr id="1" name=""/>
        <p:cNvGrpSpPr/>
        <p:nvPr/>
      </p:nvGrpSpPr>
      <p:grpSpPr>
        <a:xfrm>
          <a:off x="0" y="0"/>
          <a:ext cx="0" cy="0"/>
          <a:chOff x="0" y="0"/>
          <a:chExt cx="0" cy="0"/>
        </a:xfrm>
      </p:grpSpPr>
      <p:sp>
        <p:nvSpPr>
          <p:cNvPr id="3085"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86"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87"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88" name="Title Text"/>
          <p:cNvSpPr txBox="1">
            <a:spLocks noGrp="1"/>
          </p:cNvSpPr>
          <p:nvPr>
            <p:ph type="title"/>
          </p:nvPr>
        </p:nvSpPr>
        <p:spPr>
          <a:xfrm>
            <a:off x="1812728" y="1151932"/>
            <a:ext cx="5518548" cy="2321719"/>
          </a:xfrm>
          <a:prstGeom prst="rect">
            <a:avLst/>
          </a:prstGeom>
        </p:spPr>
        <p:txBody>
          <a:bodyPr lIns="45719" tIns="45719" rIns="45719" bIns="45719" anchor="b"/>
          <a:lstStyle>
            <a:lvl1pPr defTabSz="342900">
              <a:defRPr sz="1800" spc="-23">
                <a:solidFill>
                  <a:srgbClr val="009EE2"/>
                </a:solidFill>
                <a:latin typeface="Arial"/>
                <a:ea typeface="Arial"/>
                <a:cs typeface="Arial"/>
                <a:sym typeface="Arial"/>
              </a:defRPr>
            </a:lvl1pPr>
          </a:lstStyle>
          <a:p>
            <a:r>
              <a:t>Title Text</a:t>
            </a:r>
          </a:p>
        </p:txBody>
      </p:sp>
      <p:sp>
        <p:nvSpPr>
          <p:cNvPr id="3089" name="Body Level One…"/>
          <p:cNvSpPr txBox="1">
            <a:spLocks noGrp="1"/>
          </p:cNvSpPr>
          <p:nvPr>
            <p:ph type="body" sz="quarter" idx="1"/>
          </p:nvPr>
        </p:nvSpPr>
        <p:spPr>
          <a:xfrm>
            <a:off x="1812728" y="3536158"/>
            <a:ext cx="5518548" cy="794744"/>
          </a:xfrm>
          <a:prstGeom prst="rect">
            <a:avLst/>
          </a:prstGeom>
        </p:spPr>
        <p:txBody>
          <a:bodyPr lIns="45719" tIns="45719" rIns="45719" bIns="45719" anchor="t"/>
          <a:lstStyle>
            <a:lvl1pPr marL="0" indent="0" algn="ctr" defTabSz="342900">
              <a:spcBef>
                <a:spcPts val="0"/>
              </a:spcBef>
              <a:buSzTx/>
              <a:buNone/>
              <a:defRPr sz="1725" b="1" spc="-23">
                <a:solidFill>
                  <a:srgbClr val="000000"/>
                </a:solidFill>
                <a:latin typeface="Arial"/>
                <a:ea typeface="Arial"/>
                <a:cs typeface="Arial"/>
                <a:sym typeface="Arial"/>
              </a:defRPr>
            </a:lvl1pPr>
            <a:lvl2pPr marL="0" indent="0" algn="ctr" defTabSz="342900">
              <a:spcBef>
                <a:spcPts val="0"/>
              </a:spcBef>
              <a:buSzTx/>
              <a:buNone/>
              <a:defRPr sz="1725" b="1" spc="-23">
                <a:solidFill>
                  <a:srgbClr val="000000"/>
                </a:solidFill>
                <a:latin typeface="Arial"/>
                <a:ea typeface="Arial"/>
                <a:cs typeface="Arial"/>
                <a:sym typeface="Arial"/>
              </a:defRPr>
            </a:lvl2pPr>
            <a:lvl3pPr marL="0" indent="0" algn="ctr" defTabSz="342900">
              <a:spcBef>
                <a:spcPts val="0"/>
              </a:spcBef>
              <a:buSzTx/>
              <a:buNone/>
              <a:defRPr sz="1725" b="1" spc="-23">
                <a:solidFill>
                  <a:srgbClr val="000000"/>
                </a:solidFill>
                <a:latin typeface="Arial"/>
                <a:ea typeface="Arial"/>
                <a:cs typeface="Arial"/>
                <a:sym typeface="Arial"/>
              </a:defRPr>
            </a:lvl3pPr>
            <a:lvl4pPr marL="0" indent="0" algn="ctr" defTabSz="342900">
              <a:spcBef>
                <a:spcPts val="0"/>
              </a:spcBef>
              <a:buSzTx/>
              <a:buNone/>
              <a:defRPr sz="1725" b="1" spc="-23">
                <a:solidFill>
                  <a:srgbClr val="000000"/>
                </a:solidFill>
                <a:latin typeface="Arial"/>
                <a:ea typeface="Arial"/>
                <a:cs typeface="Arial"/>
                <a:sym typeface="Arial"/>
              </a:defRPr>
            </a:lvl4pPr>
            <a:lvl5pPr marL="0" indent="0" algn="ctr" defTabSz="342900">
              <a:spcBef>
                <a:spcPts val="0"/>
              </a:spcBef>
              <a:buSzTx/>
              <a:buNone/>
              <a:defRPr sz="1725"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06211129"/>
      </p:ext>
    </p:extLst>
  </p:cSld>
  <p:clrMapOvr>
    <a:masterClrMapping/>
  </p:clrMapOvr>
  <p:transition spd="med"/>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type="tx">
  <p:cSld name="1_TextPlain">
    <p:bg>
      <p:bgPr>
        <a:solidFill>
          <a:srgbClr val="FFFFFF"/>
        </a:solidFill>
        <a:effectLst/>
      </p:bgPr>
    </p:bg>
    <p:spTree>
      <p:nvGrpSpPr>
        <p:cNvPr id="1" name=""/>
        <p:cNvGrpSpPr/>
        <p:nvPr/>
      </p:nvGrpSpPr>
      <p:grpSpPr>
        <a:xfrm>
          <a:off x="0" y="0"/>
          <a:ext cx="0" cy="0"/>
          <a:chOff x="0" y="0"/>
          <a:chExt cx="0" cy="0"/>
        </a:xfrm>
      </p:grpSpPr>
      <p:sp>
        <p:nvSpPr>
          <p:cNvPr id="3096"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097"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098"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099" name="TextBox 3"/>
          <p:cNvSpPr txBox="1"/>
          <p:nvPr/>
        </p:nvSpPr>
        <p:spPr>
          <a:xfrm>
            <a:off x="312740" y="1185865"/>
            <a:ext cx="7121525"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145" rIns="17145">
            <a:spAutoFit/>
          </a:bodyPr>
          <a:lstStyle>
            <a:lvl1pPr defTabSz="1828800">
              <a:lnSpc>
                <a:spcPct val="100000"/>
              </a:lnSpc>
              <a:defRPr sz="3200" spc="-80">
                <a:solidFill>
                  <a:srgbClr val="FFFFFF"/>
                </a:solidFill>
                <a:latin typeface="Arial"/>
                <a:ea typeface="Arial"/>
                <a:cs typeface="Arial"/>
                <a:sym typeface="Arial"/>
              </a:defRPr>
            </a:lvl1pPr>
          </a:lstStyle>
          <a:p>
            <a:r>
              <a:rPr sz="1200"/>
              <a:t>text</a:t>
            </a:r>
          </a:p>
        </p:txBody>
      </p:sp>
      <p:sp>
        <p:nvSpPr>
          <p:cNvPr id="3100"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
        <p:nvSpPr>
          <p:cNvPr id="3101" name="Body Level One…"/>
          <p:cNvSpPr txBox="1">
            <a:spLocks noGrp="1"/>
          </p:cNvSpPr>
          <p:nvPr>
            <p:ph type="body" sz="quarter" idx="1"/>
          </p:nvPr>
        </p:nvSpPr>
        <p:spPr>
          <a:xfrm>
            <a:off x="364068" y="1498600"/>
            <a:ext cx="8509001" cy="1224952"/>
          </a:xfrm>
          <a:prstGeom prst="rect">
            <a:avLst/>
          </a:prstGeom>
        </p:spPr>
        <p:txBody>
          <a:bodyPr lIns="45719" tIns="45719" rIns="45719" bIns="45719" anchor="t"/>
          <a:lstStyle>
            <a:lvl1pPr marL="171450" indent="-171450" defTabSz="342900">
              <a:spcBef>
                <a:spcPts val="263"/>
              </a:spcBef>
              <a:buSzPct val="100000"/>
              <a:buFont typeface="Arial"/>
              <a:defRPr b="1" spc="-23">
                <a:solidFill>
                  <a:srgbClr val="000000"/>
                </a:solidFill>
                <a:latin typeface="Arial"/>
                <a:ea typeface="Arial"/>
                <a:cs typeface="Arial"/>
                <a:sym typeface="Arial"/>
              </a:defRPr>
            </a:lvl1pPr>
            <a:lvl2pPr marL="411446" indent="-195943" defTabSz="342900">
              <a:spcBef>
                <a:spcPts val="263"/>
              </a:spcBef>
              <a:buSzPct val="100000"/>
              <a:buFont typeface="Arial"/>
              <a:buChar char="–"/>
              <a:defRPr b="1" spc="-23">
                <a:solidFill>
                  <a:srgbClr val="000000"/>
                </a:solidFill>
                <a:latin typeface="Arial"/>
                <a:ea typeface="Arial"/>
                <a:cs typeface="Arial"/>
                <a:sym typeface="Arial"/>
              </a:defRPr>
            </a:lvl2pPr>
            <a:lvl3pPr marL="556815" indent="-169863" defTabSz="342900">
              <a:spcBef>
                <a:spcPts val="263"/>
              </a:spcBef>
              <a:buSzPct val="100000"/>
              <a:buFont typeface="Arial"/>
              <a:defRPr b="1" spc="-23">
                <a:solidFill>
                  <a:srgbClr val="000000"/>
                </a:solidFill>
                <a:latin typeface="Arial"/>
                <a:ea typeface="Arial"/>
                <a:cs typeface="Arial"/>
                <a:sym typeface="Arial"/>
              </a:defRPr>
            </a:lvl3pPr>
            <a:lvl4pPr marL="763732" indent="-249382" defTabSz="342900">
              <a:spcBef>
                <a:spcPts val="263"/>
              </a:spcBef>
              <a:buSzPct val="100000"/>
              <a:buFont typeface="Arial"/>
              <a:buChar char="–"/>
              <a:defRPr b="1" spc="-23">
                <a:solidFill>
                  <a:srgbClr val="000000"/>
                </a:solidFill>
                <a:latin typeface="Arial"/>
                <a:ea typeface="Arial"/>
                <a:cs typeface="Arial"/>
                <a:sym typeface="Arial"/>
              </a:defRPr>
            </a:lvl4pPr>
            <a:lvl5pPr marL="1620982" indent="-249382" defTabSz="342900">
              <a:spcBef>
                <a:spcPts val="263"/>
              </a:spcBef>
              <a:buSzPct val="100000"/>
              <a:buFont typeface="Arial"/>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168671676"/>
      </p:ext>
    </p:extLst>
  </p:cSld>
  <p:clrMapOvr>
    <a:masterClrMapping/>
  </p:clrMapOvr>
  <p:transition spd="med"/>
</p:sldLayout>
</file>

<file path=ppt/slideLayouts/slideLayout635.xml><?xml version="1.0" encoding="utf-8"?>
<p:sldLayout xmlns:a="http://schemas.openxmlformats.org/drawingml/2006/main" xmlns:r="http://schemas.openxmlformats.org/officeDocument/2006/relationships" xmlns:p="http://schemas.openxmlformats.org/presentationml/2006/main" showMasterSp="0" type="tx">
  <p:cSld name="6_Title Only">
    <p:bg>
      <p:bgPr>
        <a:solidFill>
          <a:srgbClr val="FFFFFF"/>
        </a:solidFill>
        <a:effectLst/>
      </p:bgPr>
    </p:bg>
    <p:spTree>
      <p:nvGrpSpPr>
        <p:cNvPr id="1" name=""/>
        <p:cNvGrpSpPr/>
        <p:nvPr/>
      </p:nvGrpSpPr>
      <p:grpSpPr>
        <a:xfrm>
          <a:off x="0" y="0"/>
          <a:ext cx="0" cy="0"/>
          <a:chOff x="0" y="0"/>
          <a:chExt cx="0" cy="0"/>
        </a:xfrm>
      </p:grpSpPr>
      <p:sp>
        <p:nvSpPr>
          <p:cNvPr id="310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0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1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11" name="Title Text"/>
          <p:cNvSpPr txBox="1">
            <a:spLocks noGrp="1"/>
          </p:cNvSpPr>
          <p:nvPr>
            <p:ph type="title"/>
          </p:nvPr>
        </p:nvSpPr>
        <p:spPr>
          <a:xfrm>
            <a:off x="381001" y="4572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224129854"/>
      </p:ext>
    </p:extLst>
  </p:cSld>
  <p:clrMapOvr>
    <a:masterClrMapping/>
  </p:clrMapOvr>
  <p:transition spd="med"/>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tx">
  <p:cSld name="1_Section Header">
    <p:bg>
      <p:bgPr>
        <a:solidFill>
          <a:srgbClr val="FFFFFF"/>
        </a:solidFill>
        <a:effectLst/>
      </p:bgPr>
    </p:bg>
    <p:spTree>
      <p:nvGrpSpPr>
        <p:cNvPr id="1" name=""/>
        <p:cNvGrpSpPr/>
        <p:nvPr/>
      </p:nvGrpSpPr>
      <p:grpSpPr>
        <a:xfrm>
          <a:off x="0" y="0"/>
          <a:ext cx="0" cy="0"/>
          <a:chOff x="0" y="0"/>
          <a:chExt cx="0" cy="0"/>
        </a:xfrm>
      </p:grpSpPr>
      <p:sp>
        <p:nvSpPr>
          <p:cNvPr id="3118" name="TextBox 14"/>
          <p:cNvSpPr txBox="1"/>
          <p:nvPr/>
        </p:nvSpPr>
        <p:spPr>
          <a:xfrm>
            <a:off x="3657600" y="6594450"/>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457200">
              <a:lnSpc>
                <a:spcPct val="100000"/>
              </a:lnSpc>
              <a:defRPr sz="1600">
                <a:solidFill>
                  <a:srgbClr val="808080"/>
                </a:solidFill>
                <a:latin typeface="Arial"/>
                <a:ea typeface="Arial"/>
                <a:cs typeface="Arial"/>
                <a:sym typeface="Arial"/>
              </a:defRPr>
            </a:lvl1pPr>
          </a:lstStyle>
          <a:p>
            <a:r>
              <a:rPr sz="600"/>
              <a:t>© IBM Corporation / Confidential </a:t>
            </a:r>
          </a:p>
        </p:txBody>
      </p:sp>
      <p:sp>
        <p:nvSpPr>
          <p:cNvPr id="3119" name="Slide Number"/>
          <p:cNvSpPr txBox="1">
            <a:spLocks noGrp="1"/>
          </p:cNvSpPr>
          <p:nvPr>
            <p:ph type="sldNum" sz="quarter" idx="2"/>
          </p:nvPr>
        </p:nvSpPr>
        <p:spPr>
          <a:xfrm>
            <a:off x="8610602" y="6653547"/>
            <a:ext cx="94578" cy="92333"/>
          </a:xfrm>
          <a:prstGeom prst="rect">
            <a:avLst/>
          </a:prstGeom>
        </p:spPr>
        <p:txBody>
          <a:bodyPr lIns="0" tIns="0" rIns="0" bIns="0" anchor="ctr"/>
          <a:lstStyle>
            <a:lvl1pPr algn="l" defTabSz="171450">
              <a:defRPr sz="600">
                <a:solidFill>
                  <a:srgbClr val="808080"/>
                </a:solidFill>
                <a:latin typeface="Arial"/>
                <a:ea typeface="Arial"/>
                <a:cs typeface="Arial"/>
                <a:sym typeface="Arial"/>
              </a:defRPr>
            </a:lvl1pPr>
          </a:lstStyle>
          <a:p>
            <a:fld id="{86CB4B4D-7CA3-9044-876B-883B54F8677D}" type="slidenum">
              <a:t>‹#›</a:t>
            </a:fld>
            <a:endParaRPr/>
          </a:p>
        </p:txBody>
      </p:sp>
      <p:sp>
        <p:nvSpPr>
          <p:cNvPr id="3120" name="TextBox 9"/>
          <p:cNvSpPr txBox="1"/>
          <p:nvPr/>
        </p:nvSpPr>
        <p:spPr>
          <a:xfrm>
            <a:off x="381001" y="6522740"/>
            <a:ext cx="1140697"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p>
            <a:pPr defTabSz="685800">
              <a:lnSpc>
                <a:spcPct val="100000"/>
              </a:lnSpc>
              <a:defRPr sz="1600">
                <a:solidFill>
                  <a:srgbClr val="808080"/>
                </a:solidFill>
                <a:latin typeface="Arial"/>
                <a:ea typeface="Arial"/>
                <a:cs typeface="Arial"/>
                <a:sym typeface="Arial"/>
              </a:defRPr>
            </a:pPr>
            <a:r>
              <a:rPr sz="600"/>
              <a:t>IBM Cloud I </a:t>
            </a:r>
            <a:r>
              <a:rPr sz="600">
                <a:solidFill>
                  <a:srgbClr val="FF6600"/>
                </a:solidFill>
              </a:rPr>
              <a:t>Internal Usage Only</a:t>
            </a:r>
          </a:p>
        </p:txBody>
      </p:sp>
      <p:sp>
        <p:nvSpPr>
          <p:cNvPr id="3121" name="Title Text"/>
          <p:cNvSpPr txBox="1">
            <a:spLocks noGrp="1"/>
          </p:cNvSpPr>
          <p:nvPr>
            <p:ph type="title"/>
          </p:nvPr>
        </p:nvSpPr>
        <p:spPr>
          <a:xfrm>
            <a:off x="623888" y="1709739"/>
            <a:ext cx="7886700" cy="2852738"/>
          </a:xfrm>
          <a:prstGeom prst="rect">
            <a:avLst/>
          </a:prstGeom>
        </p:spPr>
        <p:txBody>
          <a:bodyPr lIns="45719" tIns="45719" rIns="45719" bIns="45719" anchor="b"/>
          <a:lstStyle>
            <a:lvl1pPr defTabSz="342900">
              <a:defRPr sz="4500" spc="-23">
                <a:solidFill>
                  <a:srgbClr val="009EE2"/>
                </a:solidFill>
                <a:latin typeface="Arial"/>
                <a:ea typeface="Arial"/>
                <a:cs typeface="Arial"/>
                <a:sym typeface="Arial"/>
              </a:defRPr>
            </a:lvl1pPr>
          </a:lstStyle>
          <a:p>
            <a:r>
              <a:t>Title Text</a:t>
            </a:r>
          </a:p>
        </p:txBody>
      </p:sp>
      <p:sp>
        <p:nvSpPr>
          <p:cNvPr id="3122"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342900">
              <a:spcBef>
                <a:spcPts val="413"/>
              </a:spcBef>
              <a:buSzTx/>
              <a:buNone/>
              <a:defRPr sz="1800" b="1" spc="-23">
                <a:solidFill>
                  <a:srgbClr val="888888"/>
                </a:solidFill>
                <a:latin typeface="Arial"/>
                <a:ea typeface="Arial"/>
                <a:cs typeface="Arial"/>
                <a:sym typeface="Arial"/>
              </a:defRPr>
            </a:lvl1pPr>
            <a:lvl2pPr marL="0" indent="342900" defTabSz="342900">
              <a:spcBef>
                <a:spcPts val="413"/>
              </a:spcBef>
              <a:buSzTx/>
              <a:buNone/>
              <a:defRPr sz="1800" b="1" spc="-23">
                <a:solidFill>
                  <a:srgbClr val="888888"/>
                </a:solidFill>
                <a:latin typeface="Arial"/>
                <a:ea typeface="Arial"/>
                <a:cs typeface="Arial"/>
                <a:sym typeface="Arial"/>
              </a:defRPr>
            </a:lvl2pPr>
            <a:lvl3pPr marL="0" indent="685800" defTabSz="342900">
              <a:spcBef>
                <a:spcPts val="413"/>
              </a:spcBef>
              <a:buSzTx/>
              <a:buNone/>
              <a:defRPr sz="1800" b="1" spc="-23">
                <a:solidFill>
                  <a:srgbClr val="888888"/>
                </a:solidFill>
                <a:latin typeface="Arial"/>
                <a:ea typeface="Arial"/>
                <a:cs typeface="Arial"/>
                <a:sym typeface="Arial"/>
              </a:defRPr>
            </a:lvl3pPr>
            <a:lvl4pPr marL="0" indent="1028700" defTabSz="342900">
              <a:spcBef>
                <a:spcPts val="413"/>
              </a:spcBef>
              <a:buSzTx/>
              <a:buNone/>
              <a:defRPr sz="1800" b="1" spc="-23">
                <a:solidFill>
                  <a:srgbClr val="888888"/>
                </a:solidFill>
                <a:latin typeface="Arial"/>
                <a:ea typeface="Arial"/>
                <a:cs typeface="Arial"/>
                <a:sym typeface="Arial"/>
              </a:defRPr>
            </a:lvl4pPr>
            <a:lvl5pPr marL="0" indent="1371600" defTabSz="342900">
              <a:spcBef>
                <a:spcPts val="413"/>
              </a:spcBef>
              <a:buSzTx/>
              <a:buNone/>
              <a:defRPr sz="1800" b="1" spc="-23">
                <a:solidFill>
                  <a:srgbClr val="888888"/>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35821843"/>
      </p:ext>
    </p:extLst>
  </p:cSld>
  <p:clrMapOvr>
    <a:masterClrMapping/>
  </p:clrMapOvr>
  <p:transition spd="med"/>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type="tx">
  <p:cSld name="3_Title &amp; Subtitle">
    <p:bg>
      <p:bgPr>
        <a:solidFill>
          <a:srgbClr val="152835"/>
        </a:solidFill>
        <a:effectLst/>
      </p:bgPr>
    </p:bg>
    <p:spTree>
      <p:nvGrpSpPr>
        <p:cNvPr id="1" name=""/>
        <p:cNvGrpSpPr/>
        <p:nvPr/>
      </p:nvGrpSpPr>
      <p:grpSpPr>
        <a:xfrm>
          <a:off x="0" y="0"/>
          <a:ext cx="0" cy="0"/>
          <a:chOff x="0" y="0"/>
          <a:chExt cx="0" cy="0"/>
        </a:xfrm>
      </p:grpSpPr>
      <p:pic>
        <p:nvPicPr>
          <p:cNvPr id="3129"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3130"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31"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132"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89185975"/>
      </p:ext>
    </p:extLst>
  </p:cSld>
  <p:clrMapOvr>
    <a:masterClrMapping/>
  </p:clrMapOvr>
  <p:transition spd="med"/>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tx">
  <p:cSld name="2_TItle Page 2">
    <p:bg>
      <p:bgPr>
        <a:solidFill>
          <a:srgbClr val="10202F"/>
        </a:solidFill>
        <a:effectLst/>
      </p:bgPr>
    </p:bg>
    <p:spTree>
      <p:nvGrpSpPr>
        <p:cNvPr id="1" name=""/>
        <p:cNvGrpSpPr/>
        <p:nvPr/>
      </p:nvGrpSpPr>
      <p:grpSpPr>
        <a:xfrm>
          <a:off x="0" y="0"/>
          <a:ext cx="0" cy="0"/>
          <a:chOff x="0" y="0"/>
          <a:chExt cx="0" cy="0"/>
        </a:xfrm>
      </p:grpSpPr>
      <p:sp>
        <p:nvSpPr>
          <p:cNvPr id="3140"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41"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42"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314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23785874"/>
      </p:ext>
    </p:extLst>
  </p:cSld>
  <p:clrMapOvr>
    <a:masterClrMapping/>
  </p:clrMapOvr>
  <p:transition spd="med"/>
</p:sldLayout>
</file>

<file path=ppt/slideLayouts/slideLayout639.xml><?xml version="1.0" encoding="utf-8"?>
<p:sldLayout xmlns:a="http://schemas.openxmlformats.org/drawingml/2006/main" xmlns:r="http://schemas.openxmlformats.org/officeDocument/2006/relationships" xmlns:p="http://schemas.openxmlformats.org/presentationml/2006/main" showMasterSp="0" type="tx">
  <p:cSld name="Title Page 3">
    <p:bg>
      <p:bgPr>
        <a:solidFill>
          <a:srgbClr val="57A9FD"/>
        </a:solidFill>
        <a:effectLst/>
      </p:bgPr>
    </p:bg>
    <p:spTree>
      <p:nvGrpSpPr>
        <p:cNvPr id="1" name=""/>
        <p:cNvGrpSpPr/>
        <p:nvPr/>
      </p:nvGrpSpPr>
      <p:grpSpPr>
        <a:xfrm>
          <a:off x="0" y="0"/>
          <a:ext cx="0" cy="0"/>
          <a:chOff x="0" y="0"/>
          <a:chExt cx="0" cy="0"/>
        </a:xfrm>
      </p:grpSpPr>
      <p:pic>
        <p:nvPicPr>
          <p:cNvPr id="3150"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3151"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3152"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3153"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154"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155"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3156"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3157"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158"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3282625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84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4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225713250"/>
      </p:ext>
    </p:extLst>
  </p:cSld>
  <p:clrMapOvr>
    <a:masterClrMapping/>
  </p:clrMapOvr>
  <p:transition spd="med"/>
</p:sldLayout>
</file>

<file path=ppt/slideLayouts/slideLayout640.xml><?xml version="1.0" encoding="utf-8"?>
<p:sldLayout xmlns:a="http://schemas.openxmlformats.org/drawingml/2006/main" xmlns:r="http://schemas.openxmlformats.org/officeDocument/2006/relationships" xmlns:p="http://schemas.openxmlformats.org/presentationml/2006/main" showMasterSp="0" type="tx">
  <p:cSld name="Title Slide 4">
    <p:bg>
      <p:bgPr>
        <a:solidFill>
          <a:srgbClr val="FFFFFF"/>
        </a:solidFill>
        <a:effectLst/>
      </p:bgPr>
    </p:bg>
    <p:spTree>
      <p:nvGrpSpPr>
        <p:cNvPr id="1" name=""/>
        <p:cNvGrpSpPr/>
        <p:nvPr/>
      </p:nvGrpSpPr>
      <p:grpSpPr>
        <a:xfrm>
          <a:off x="0" y="0"/>
          <a:ext cx="0" cy="0"/>
          <a:chOff x="0" y="0"/>
          <a:chExt cx="0" cy="0"/>
        </a:xfrm>
      </p:grpSpPr>
      <p:sp>
        <p:nvSpPr>
          <p:cNvPr id="3165"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166"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67"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168"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3169"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170"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95224909"/>
      </p:ext>
    </p:extLst>
  </p:cSld>
  <p:clrMapOvr>
    <a:masterClrMapping/>
  </p:clrMapOvr>
  <p:transition spd="med"/>
</p:sldLayout>
</file>

<file path=ppt/slideLayouts/slideLayout641.xml><?xml version="1.0" encoding="utf-8"?>
<p:sldLayout xmlns:a="http://schemas.openxmlformats.org/drawingml/2006/main" xmlns:r="http://schemas.openxmlformats.org/officeDocument/2006/relationships" xmlns:p="http://schemas.openxmlformats.org/presentationml/2006/main" showMasterSp="0" type="tx">
  <p:cSld name="2_Agenda 1">
    <p:bg>
      <p:bgPr>
        <a:solidFill>
          <a:srgbClr val="5296E8"/>
        </a:solidFill>
        <a:effectLst/>
      </p:bgPr>
    </p:bg>
    <p:spTree>
      <p:nvGrpSpPr>
        <p:cNvPr id="1" name=""/>
        <p:cNvGrpSpPr/>
        <p:nvPr/>
      </p:nvGrpSpPr>
      <p:grpSpPr>
        <a:xfrm>
          <a:off x="0" y="0"/>
          <a:ext cx="0" cy="0"/>
          <a:chOff x="0" y="0"/>
          <a:chExt cx="0" cy="0"/>
        </a:xfrm>
      </p:grpSpPr>
      <p:sp>
        <p:nvSpPr>
          <p:cNvPr id="3177"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178"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3179"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3180"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1"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2"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3183"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4"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5"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86"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3187"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88"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89"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0"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3191"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2"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3"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4"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3195"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196"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197"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198"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3199"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3200"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3201"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202"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3203"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14699402"/>
      </p:ext>
    </p:extLst>
  </p:cSld>
  <p:clrMapOvr>
    <a:masterClrMapping/>
  </p:clrMapOvr>
  <p:transition spd="med"/>
</p:sldLayout>
</file>

<file path=ppt/slideLayouts/slideLayout642.xml><?xml version="1.0" encoding="utf-8"?>
<p:sldLayout xmlns:a="http://schemas.openxmlformats.org/drawingml/2006/main" xmlns:r="http://schemas.openxmlformats.org/officeDocument/2006/relationships" xmlns:p="http://schemas.openxmlformats.org/presentationml/2006/main" showMasterSp="0" type="tx">
  <p:cSld name="4_Agenda 2">
    <p:bg>
      <p:bgPr>
        <a:solidFill>
          <a:srgbClr val="FFFFFF"/>
        </a:solidFill>
        <a:effectLst/>
      </p:bgPr>
    </p:bg>
    <p:spTree>
      <p:nvGrpSpPr>
        <p:cNvPr id="1" name=""/>
        <p:cNvGrpSpPr/>
        <p:nvPr/>
      </p:nvGrpSpPr>
      <p:grpSpPr>
        <a:xfrm>
          <a:off x="0" y="0"/>
          <a:ext cx="0" cy="0"/>
          <a:chOff x="0" y="0"/>
          <a:chExt cx="0" cy="0"/>
        </a:xfrm>
      </p:grpSpPr>
      <p:sp>
        <p:nvSpPr>
          <p:cNvPr id="3210"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11"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2"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3"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4"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15"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6"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7"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8"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19"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0"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1"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2"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3223"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4"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5"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6"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3227"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3228"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44006077"/>
      </p:ext>
    </p:extLst>
  </p:cSld>
  <p:clrMapOvr>
    <a:masterClrMapping/>
  </p:clrMapOvr>
  <p:transition spd="med"/>
</p:sldLayout>
</file>

<file path=ppt/slideLayouts/slideLayout643.xml><?xml version="1.0" encoding="utf-8"?>
<p:sldLayout xmlns:a="http://schemas.openxmlformats.org/drawingml/2006/main" xmlns:r="http://schemas.openxmlformats.org/officeDocument/2006/relationships" xmlns:p="http://schemas.openxmlformats.org/presentationml/2006/main" showMasterSp="0" type="tx">
  <p:cSld name="2_Section Divider 1">
    <p:bg>
      <p:bgPr>
        <a:solidFill>
          <a:srgbClr val="FFFFFF"/>
        </a:solidFill>
        <a:effectLst/>
      </p:bgPr>
    </p:bg>
    <p:spTree>
      <p:nvGrpSpPr>
        <p:cNvPr id="1" name=""/>
        <p:cNvGrpSpPr/>
        <p:nvPr/>
      </p:nvGrpSpPr>
      <p:grpSpPr>
        <a:xfrm>
          <a:off x="0" y="0"/>
          <a:ext cx="0" cy="0"/>
          <a:chOff x="0" y="0"/>
          <a:chExt cx="0" cy="0"/>
        </a:xfrm>
      </p:grpSpPr>
      <p:sp>
        <p:nvSpPr>
          <p:cNvPr id="3235"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23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37"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3238"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23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40"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4367116"/>
      </p:ext>
    </p:extLst>
  </p:cSld>
  <p:clrMapOvr>
    <a:masterClrMapping/>
  </p:clrMapOvr>
  <p:transition spd="med"/>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type="tx">
  <p:cSld name="2_Section Divider 2">
    <p:bg>
      <p:bgPr>
        <a:solidFill>
          <a:srgbClr val="FFFFFF"/>
        </a:solidFill>
        <a:effectLst/>
      </p:bgPr>
    </p:bg>
    <p:spTree>
      <p:nvGrpSpPr>
        <p:cNvPr id="1" name=""/>
        <p:cNvGrpSpPr/>
        <p:nvPr/>
      </p:nvGrpSpPr>
      <p:grpSpPr>
        <a:xfrm>
          <a:off x="0" y="0"/>
          <a:ext cx="0" cy="0"/>
          <a:chOff x="0" y="0"/>
          <a:chExt cx="0" cy="0"/>
        </a:xfrm>
      </p:grpSpPr>
      <p:sp>
        <p:nvSpPr>
          <p:cNvPr id="3247"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48"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49"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250"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25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5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81589724"/>
      </p:ext>
    </p:extLst>
  </p:cSld>
  <p:clrMapOvr>
    <a:masterClrMapping/>
  </p:clrMapOvr>
  <p:transition spd="med"/>
</p:sldLayout>
</file>

<file path=ppt/slideLayouts/slideLayout645.xml><?xml version="1.0" encoding="utf-8"?>
<p:sldLayout xmlns:a="http://schemas.openxmlformats.org/drawingml/2006/main" xmlns:r="http://schemas.openxmlformats.org/officeDocument/2006/relationships" xmlns:p="http://schemas.openxmlformats.org/presentationml/2006/main" showMasterSp="0" type="tx">
  <p:cSld name="2_Section Divider 3">
    <p:bg>
      <p:bgPr>
        <a:solidFill>
          <a:srgbClr val="FFFFFF"/>
        </a:solidFill>
        <a:effectLst/>
      </p:bgPr>
    </p:bg>
    <p:spTree>
      <p:nvGrpSpPr>
        <p:cNvPr id="1" name=""/>
        <p:cNvGrpSpPr/>
        <p:nvPr/>
      </p:nvGrpSpPr>
      <p:grpSpPr>
        <a:xfrm>
          <a:off x="0" y="0"/>
          <a:ext cx="0" cy="0"/>
          <a:chOff x="0" y="0"/>
          <a:chExt cx="0" cy="0"/>
        </a:xfrm>
      </p:grpSpPr>
      <p:sp>
        <p:nvSpPr>
          <p:cNvPr id="32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260"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3261"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62"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63"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3264"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12048985"/>
      </p:ext>
    </p:extLst>
  </p:cSld>
  <p:clrMapOvr>
    <a:masterClrMapping/>
  </p:clrMapOvr>
  <p:transition spd="med"/>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type="tx">
  <p:cSld name="2_Section Divider 4">
    <p:bg>
      <p:bgPr>
        <a:solidFill>
          <a:srgbClr val="FFFFFF"/>
        </a:solidFill>
        <a:effectLst/>
      </p:bgPr>
    </p:bg>
    <p:spTree>
      <p:nvGrpSpPr>
        <p:cNvPr id="1" name=""/>
        <p:cNvGrpSpPr/>
        <p:nvPr/>
      </p:nvGrpSpPr>
      <p:grpSpPr>
        <a:xfrm>
          <a:off x="0" y="0"/>
          <a:ext cx="0" cy="0"/>
          <a:chOff x="0" y="0"/>
          <a:chExt cx="0" cy="0"/>
        </a:xfrm>
      </p:grpSpPr>
      <p:sp>
        <p:nvSpPr>
          <p:cNvPr id="3271"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3272"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273"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3274"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327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3276"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99425891"/>
      </p:ext>
    </p:extLst>
  </p:cSld>
  <p:clrMapOvr>
    <a:masterClrMapping/>
  </p:clrMapOvr>
  <p:transition spd="med"/>
</p:sldLayout>
</file>

<file path=ppt/slideLayouts/slideLayout647.xml><?xml version="1.0" encoding="utf-8"?>
<p:sldLayout xmlns:a="http://schemas.openxmlformats.org/drawingml/2006/main" xmlns:r="http://schemas.openxmlformats.org/officeDocument/2006/relationships" xmlns:p="http://schemas.openxmlformats.org/presentationml/2006/main" showMasterSp="0" type="tx">
  <p:cSld name="Section Divider 5">
    <p:bg>
      <p:bgPr>
        <a:solidFill>
          <a:srgbClr val="57A9FD"/>
        </a:solidFill>
        <a:effectLst/>
      </p:bgPr>
    </p:bg>
    <p:spTree>
      <p:nvGrpSpPr>
        <p:cNvPr id="1" name=""/>
        <p:cNvGrpSpPr/>
        <p:nvPr/>
      </p:nvGrpSpPr>
      <p:grpSpPr>
        <a:xfrm>
          <a:off x="0" y="0"/>
          <a:ext cx="0" cy="0"/>
          <a:chOff x="0" y="0"/>
          <a:chExt cx="0" cy="0"/>
        </a:xfrm>
      </p:grpSpPr>
      <p:sp>
        <p:nvSpPr>
          <p:cNvPr id="3283"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3284"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92080890"/>
      </p:ext>
    </p:extLst>
  </p:cSld>
  <p:clrMapOvr>
    <a:masterClrMapping/>
  </p:clrMapOvr>
  <p:transition spd="med"/>
</p:sldLayout>
</file>

<file path=ppt/slideLayouts/slideLayout648.xml><?xml version="1.0" encoding="utf-8"?>
<p:sldLayout xmlns:a="http://schemas.openxmlformats.org/drawingml/2006/main" xmlns:r="http://schemas.openxmlformats.org/officeDocument/2006/relationships" xmlns:p="http://schemas.openxmlformats.org/presentationml/2006/main" showMasterSp="0" type="tx">
  <p:cSld name="2_Specialty 1">
    <p:bg>
      <p:bgPr>
        <a:solidFill>
          <a:srgbClr val="FFFFFF"/>
        </a:solidFill>
        <a:effectLst/>
      </p:bgPr>
    </p:bg>
    <p:spTree>
      <p:nvGrpSpPr>
        <p:cNvPr id="1" name=""/>
        <p:cNvGrpSpPr/>
        <p:nvPr/>
      </p:nvGrpSpPr>
      <p:grpSpPr>
        <a:xfrm>
          <a:off x="0" y="0"/>
          <a:ext cx="0" cy="0"/>
          <a:chOff x="0" y="0"/>
          <a:chExt cx="0" cy="0"/>
        </a:xfrm>
      </p:grpSpPr>
      <p:sp>
        <p:nvSpPr>
          <p:cNvPr id="3291"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292"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293"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294"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295"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296"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329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298"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02254261"/>
      </p:ext>
    </p:extLst>
  </p:cSld>
  <p:clrMapOvr>
    <a:masterClrMapping/>
  </p:clrMapOvr>
  <p:transition spd="med"/>
</p:sldLayout>
</file>

<file path=ppt/slideLayouts/slideLayout649.xml><?xml version="1.0" encoding="utf-8"?>
<p:sldLayout xmlns:a="http://schemas.openxmlformats.org/drawingml/2006/main" xmlns:r="http://schemas.openxmlformats.org/officeDocument/2006/relationships" xmlns:p="http://schemas.openxmlformats.org/presentationml/2006/main" showMasterSp="0" type="tx">
  <p:cSld name="2_Specialty 2">
    <p:bg>
      <p:bgPr>
        <a:solidFill>
          <a:srgbClr val="FFFFFF"/>
        </a:solidFill>
        <a:effectLst/>
      </p:bgPr>
    </p:bg>
    <p:spTree>
      <p:nvGrpSpPr>
        <p:cNvPr id="1" name=""/>
        <p:cNvGrpSpPr/>
        <p:nvPr/>
      </p:nvGrpSpPr>
      <p:grpSpPr>
        <a:xfrm>
          <a:off x="0" y="0"/>
          <a:ext cx="0" cy="0"/>
          <a:chOff x="0" y="0"/>
          <a:chExt cx="0" cy="0"/>
        </a:xfrm>
      </p:grpSpPr>
      <p:sp>
        <p:nvSpPr>
          <p:cNvPr id="3305"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306"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33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3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3310"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3311"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989764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5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5126708"/>
      </p:ext>
    </p:extLst>
  </p:cSld>
  <p:clrMapOvr>
    <a:masterClrMapping/>
  </p:clrMapOvr>
  <p:transition spd="med"/>
</p:sldLayout>
</file>

<file path=ppt/slideLayouts/slideLayout650.xml><?xml version="1.0" encoding="utf-8"?>
<p:sldLayout xmlns:a="http://schemas.openxmlformats.org/drawingml/2006/main" xmlns:r="http://schemas.openxmlformats.org/officeDocument/2006/relationships" xmlns:p="http://schemas.openxmlformats.org/presentationml/2006/main" showMasterSp="0" type="tx">
  <p:cSld name="2_Specialty 3">
    <p:bg>
      <p:bgPr>
        <a:solidFill>
          <a:srgbClr val="57A9FD"/>
        </a:solidFill>
        <a:effectLst/>
      </p:bgPr>
    </p:bg>
    <p:spTree>
      <p:nvGrpSpPr>
        <p:cNvPr id="1" name=""/>
        <p:cNvGrpSpPr/>
        <p:nvPr/>
      </p:nvGrpSpPr>
      <p:grpSpPr>
        <a:xfrm>
          <a:off x="0" y="0"/>
          <a:ext cx="0" cy="0"/>
          <a:chOff x="0" y="0"/>
          <a:chExt cx="0" cy="0"/>
        </a:xfrm>
      </p:grpSpPr>
      <p:sp>
        <p:nvSpPr>
          <p:cNvPr id="3318"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19"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0"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1"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322"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3"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4"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325"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6"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27"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328"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29"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0"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331"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2"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3"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334"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5"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6"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337"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38"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39"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340"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341"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342"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343"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44"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99797308"/>
      </p:ext>
    </p:extLst>
  </p:cSld>
  <p:clrMapOvr>
    <a:masterClrMapping/>
  </p:clrMapOvr>
  <p:transition spd="med"/>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type="tx">
  <p:cSld name="Content 2">
    <p:bg>
      <p:bgPr>
        <a:solidFill>
          <a:srgbClr val="FFFFFF"/>
        </a:solidFill>
        <a:effectLst/>
      </p:bgPr>
    </p:bg>
    <p:spTree>
      <p:nvGrpSpPr>
        <p:cNvPr id="1" name=""/>
        <p:cNvGrpSpPr/>
        <p:nvPr/>
      </p:nvGrpSpPr>
      <p:grpSpPr>
        <a:xfrm>
          <a:off x="0" y="0"/>
          <a:ext cx="0" cy="0"/>
          <a:chOff x="0" y="0"/>
          <a:chExt cx="0" cy="0"/>
        </a:xfrm>
      </p:grpSpPr>
      <p:sp>
        <p:nvSpPr>
          <p:cNvPr id="3351"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52"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353"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354"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335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3356"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58812270"/>
      </p:ext>
    </p:extLst>
  </p:cSld>
  <p:clrMapOvr>
    <a:masterClrMapping/>
  </p:clrMapOvr>
  <p:transition spd="med"/>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type="tx">
  <p:cSld name="2_Content 3">
    <p:bg>
      <p:bgPr>
        <a:solidFill>
          <a:srgbClr val="FFFFFF"/>
        </a:solidFill>
        <a:effectLst/>
      </p:bgPr>
    </p:bg>
    <p:spTree>
      <p:nvGrpSpPr>
        <p:cNvPr id="1" name=""/>
        <p:cNvGrpSpPr/>
        <p:nvPr/>
      </p:nvGrpSpPr>
      <p:grpSpPr>
        <a:xfrm>
          <a:off x="0" y="0"/>
          <a:ext cx="0" cy="0"/>
          <a:chOff x="0" y="0"/>
          <a:chExt cx="0" cy="0"/>
        </a:xfrm>
      </p:grpSpPr>
      <p:sp>
        <p:nvSpPr>
          <p:cNvPr id="3363"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64"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65"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66"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7"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68"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69"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0"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71"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3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73"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7460122"/>
      </p:ext>
    </p:extLst>
  </p:cSld>
  <p:clrMapOvr>
    <a:masterClrMapping/>
  </p:clrMapOvr>
  <p:transition spd="med"/>
</p:sldLayout>
</file>

<file path=ppt/slideLayouts/slideLayout653.xml><?xml version="1.0" encoding="utf-8"?>
<p:sldLayout xmlns:a="http://schemas.openxmlformats.org/drawingml/2006/main" xmlns:r="http://schemas.openxmlformats.org/officeDocument/2006/relationships" xmlns:p="http://schemas.openxmlformats.org/presentationml/2006/main" showMasterSp="0" type="tx">
  <p:cSld name="2_Content 4">
    <p:bg>
      <p:bgPr>
        <a:solidFill>
          <a:srgbClr val="FFFFFF"/>
        </a:solidFill>
        <a:effectLst/>
      </p:bgPr>
    </p:bg>
    <p:spTree>
      <p:nvGrpSpPr>
        <p:cNvPr id="1" name=""/>
        <p:cNvGrpSpPr/>
        <p:nvPr/>
      </p:nvGrpSpPr>
      <p:grpSpPr>
        <a:xfrm>
          <a:off x="0" y="0"/>
          <a:ext cx="0" cy="0"/>
          <a:chOff x="0" y="0"/>
          <a:chExt cx="0" cy="0"/>
        </a:xfrm>
      </p:grpSpPr>
      <p:sp>
        <p:nvSpPr>
          <p:cNvPr id="3380"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38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82"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3383"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384"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338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95768522"/>
      </p:ext>
    </p:extLst>
  </p:cSld>
  <p:clrMapOvr>
    <a:masterClrMapping/>
  </p:clrMapOvr>
  <p:transition spd="med"/>
</p:sldLayout>
</file>

<file path=ppt/slideLayouts/slideLayout654.xml><?xml version="1.0" encoding="utf-8"?>
<p:sldLayout xmlns:a="http://schemas.openxmlformats.org/drawingml/2006/main" xmlns:r="http://schemas.openxmlformats.org/officeDocument/2006/relationships" xmlns:p="http://schemas.openxmlformats.org/presentationml/2006/main" showMasterSp="0" type="tx">
  <p:cSld name="2_Content 5">
    <p:bg>
      <p:bgPr>
        <a:solidFill>
          <a:srgbClr val="FFFFFF"/>
        </a:solidFill>
        <a:effectLst/>
      </p:bgPr>
    </p:bg>
    <p:spTree>
      <p:nvGrpSpPr>
        <p:cNvPr id="1" name=""/>
        <p:cNvGrpSpPr/>
        <p:nvPr/>
      </p:nvGrpSpPr>
      <p:grpSpPr>
        <a:xfrm>
          <a:off x="0" y="0"/>
          <a:ext cx="0" cy="0"/>
          <a:chOff x="0" y="0"/>
          <a:chExt cx="0" cy="0"/>
        </a:xfrm>
      </p:grpSpPr>
      <p:sp>
        <p:nvSpPr>
          <p:cNvPr id="339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9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39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39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399"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00"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3401"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0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0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0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09"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86110982"/>
      </p:ext>
    </p:extLst>
  </p:cSld>
  <p:clrMapOvr>
    <a:masterClrMapping/>
  </p:clrMapOvr>
  <p:transition spd="med"/>
</p:sldLayout>
</file>

<file path=ppt/slideLayouts/slideLayout655.xml><?xml version="1.0" encoding="utf-8"?>
<p:sldLayout xmlns:a="http://schemas.openxmlformats.org/drawingml/2006/main" xmlns:r="http://schemas.openxmlformats.org/officeDocument/2006/relationships" xmlns:p="http://schemas.openxmlformats.org/presentationml/2006/main" showMasterSp="0" type="tx">
  <p:cSld name="Content 6">
    <p:bg>
      <p:bgPr>
        <a:solidFill>
          <a:srgbClr val="FFFFFF"/>
        </a:solidFill>
        <a:effectLst/>
      </p:bgPr>
    </p:bg>
    <p:spTree>
      <p:nvGrpSpPr>
        <p:cNvPr id="1" name=""/>
        <p:cNvGrpSpPr/>
        <p:nvPr/>
      </p:nvGrpSpPr>
      <p:grpSpPr>
        <a:xfrm>
          <a:off x="0" y="0"/>
          <a:ext cx="0" cy="0"/>
          <a:chOff x="0" y="0"/>
          <a:chExt cx="0" cy="0"/>
        </a:xfrm>
      </p:grpSpPr>
      <p:sp>
        <p:nvSpPr>
          <p:cNvPr id="341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417"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418"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419"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420"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21"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2"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423"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54747951"/>
      </p:ext>
    </p:extLst>
  </p:cSld>
  <p:clrMapOvr>
    <a:masterClrMapping/>
  </p:clrMapOvr>
  <p:transition spd="med"/>
</p:sldLayout>
</file>

<file path=ppt/slideLayouts/slideLayout656.xml><?xml version="1.0" encoding="utf-8"?>
<p:sldLayout xmlns:a="http://schemas.openxmlformats.org/drawingml/2006/main" xmlns:r="http://schemas.openxmlformats.org/officeDocument/2006/relationships" xmlns:p="http://schemas.openxmlformats.org/presentationml/2006/main" showMasterSp="0" type="tx">
  <p:cSld name="2_Content 7">
    <p:bg>
      <p:bgPr>
        <a:solidFill>
          <a:srgbClr val="FFFFFF"/>
        </a:solidFill>
        <a:effectLst/>
      </p:bgPr>
    </p:bg>
    <p:spTree>
      <p:nvGrpSpPr>
        <p:cNvPr id="1" name=""/>
        <p:cNvGrpSpPr/>
        <p:nvPr/>
      </p:nvGrpSpPr>
      <p:grpSpPr>
        <a:xfrm>
          <a:off x="0" y="0"/>
          <a:ext cx="0" cy="0"/>
          <a:chOff x="0" y="0"/>
          <a:chExt cx="0" cy="0"/>
        </a:xfrm>
      </p:grpSpPr>
      <p:sp>
        <p:nvSpPr>
          <p:cNvPr id="3430"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31"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32"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3"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4"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5"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6"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7"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38"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39"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440"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41"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24488008"/>
      </p:ext>
    </p:extLst>
  </p:cSld>
  <p:clrMapOvr>
    <a:masterClrMapping/>
  </p:clrMapOvr>
  <p:transition spd="med"/>
</p:sldLayout>
</file>

<file path=ppt/slideLayouts/slideLayout657.xml><?xml version="1.0" encoding="utf-8"?>
<p:sldLayout xmlns:a="http://schemas.openxmlformats.org/drawingml/2006/main" xmlns:r="http://schemas.openxmlformats.org/officeDocument/2006/relationships" xmlns:p="http://schemas.openxmlformats.org/presentationml/2006/main" showMasterSp="0" type="tx">
  <p:cSld name="2_Content 8">
    <p:bg>
      <p:bgPr>
        <a:solidFill>
          <a:srgbClr val="FFFFFF"/>
        </a:solidFill>
        <a:effectLst/>
      </p:bgPr>
    </p:bg>
    <p:spTree>
      <p:nvGrpSpPr>
        <p:cNvPr id="1" name=""/>
        <p:cNvGrpSpPr/>
        <p:nvPr/>
      </p:nvGrpSpPr>
      <p:grpSpPr>
        <a:xfrm>
          <a:off x="0" y="0"/>
          <a:ext cx="0" cy="0"/>
          <a:chOff x="0" y="0"/>
          <a:chExt cx="0" cy="0"/>
        </a:xfrm>
      </p:grpSpPr>
      <p:sp>
        <p:nvSpPr>
          <p:cNvPr id="3448"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49"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3450"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1"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2"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3"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4"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3455"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34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5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64687649"/>
      </p:ext>
    </p:extLst>
  </p:cSld>
  <p:clrMapOvr>
    <a:masterClrMapping/>
  </p:clrMapOvr>
  <p:transition spd="med"/>
</p:sldLayout>
</file>

<file path=ppt/slideLayouts/slideLayout658.xml><?xml version="1.0" encoding="utf-8"?>
<p:sldLayout xmlns:a="http://schemas.openxmlformats.org/drawingml/2006/main" xmlns:r="http://schemas.openxmlformats.org/officeDocument/2006/relationships" xmlns:p="http://schemas.openxmlformats.org/presentationml/2006/main" showMasterSp="0" type="tx">
  <p:cSld name="2_Content 9">
    <p:bg>
      <p:bgPr>
        <a:solidFill>
          <a:srgbClr val="FFFFFF"/>
        </a:solidFill>
        <a:effectLst/>
      </p:bgPr>
    </p:bg>
    <p:spTree>
      <p:nvGrpSpPr>
        <p:cNvPr id="1" name=""/>
        <p:cNvGrpSpPr/>
        <p:nvPr/>
      </p:nvGrpSpPr>
      <p:grpSpPr>
        <a:xfrm>
          <a:off x="0" y="0"/>
          <a:ext cx="0" cy="0"/>
          <a:chOff x="0" y="0"/>
          <a:chExt cx="0" cy="0"/>
        </a:xfrm>
      </p:grpSpPr>
      <p:sp>
        <p:nvSpPr>
          <p:cNvPr id="3464"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65"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6"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7"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68"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69"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70"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471"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472"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473"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74"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75"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47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77"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88281954"/>
      </p:ext>
    </p:extLst>
  </p:cSld>
  <p:clrMapOvr>
    <a:masterClrMapping/>
  </p:clrMapOvr>
  <p:transition spd="med"/>
</p:sldLayout>
</file>

<file path=ppt/slideLayouts/slideLayout659.xml><?xml version="1.0" encoding="utf-8"?>
<p:sldLayout xmlns:a="http://schemas.openxmlformats.org/drawingml/2006/main" xmlns:r="http://schemas.openxmlformats.org/officeDocument/2006/relationships" xmlns:p="http://schemas.openxmlformats.org/presentationml/2006/main" showMasterSp="0" type="tx">
  <p:cSld name="2_Content 10">
    <p:bg>
      <p:bgPr>
        <a:solidFill>
          <a:srgbClr val="FFFFFF"/>
        </a:solidFill>
        <a:effectLst/>
      </p:bgPr>
    </p:bg>
    <p:spTree>
      <p:nvGrpSpPr>
        <p:cNvPr id="1" name=""/>
        <p:cNvGrpSpPr/>
        <p:nvPr/>
      </p:nvGrpSpPr>
      <p:grpSpPr>
        <a:xfrm>
          <a:off x="0" y="0"/>
          <a:ext cx="0" cy="0"/>
          <a:chOff x="0" y="0"/>
          <a:chExt cx="0" cy="0"/>
        </a:xfrm>
      </p:grpSpPr>
      <p:sp>
        <p:nvSpPr>
          <p:cNvPr id="3484"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48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86"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7"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88"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89"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0"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1"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2"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3"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4"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5"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496"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497"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498"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3499"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00"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5753036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FFFFFF"/>
        </a:solidFill>
        <a:effectLst/>
      </p:bgPr>
    </p:bg>
    <p:spTree>
      <p:nvGrpSpPr>
        <p:cNvPr id="1" name=""/>
        <p:cNvGrpSpPr/>
        <p:nvPr/>
      </p:nvGrpSpPr>
      <p:grpSpPr>
        <a:xfrm>
          <a:off x="0" y="0"/>
          <a:ext cx="0" cy="0"/>
          <a:chOff x="0" y="0"/>
          <a:chExt cx="0" cy="0"/>
        </a:xfrm>
      </p:grpSpPr>
      <p:sp>
        <p:nvSpPr>
          <p:cNvPr id="861"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862"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863"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97318587"/>
      </p:ext>
    </p:extLst>
  </p:cSld>
  <p:clrMapOvr>
    <a:masterClrMapping/>
  </p:clrMapOvr>
  <p:transition spd="med"/>
</p:sldLayout>
</file>

<file path=ppt/slideLayouts/slideLayout660.xml><?xml version="1.0" encoding="utf-8"?>
<p:sldLayout xmlns:a="http://schemas.openxmlformats.org/drawingml/2006/main" xmlns:r="http://schemas.openxmlformats.org/officeDocument/2006/relationships" xmlns:p="http://schemas.openxmlformats.org/presentationml/2006/main" showMasterSp="0" type="tx">
  <p:cSld name="2_Content 11">
    <p:bg>
      <p:bgPr>
        <a:solidFill>
          <a:srgbClr val="FFFFFF"/>
        </a:solidFill>
        <a:effectLst/>
      </p:bgPr>
    </p:bg>
    <p:spTree>
      <p:nvGrpSpPr>
        <p:cNvPr id="1" name=""/>
        <p:cNvGrpSpPr/>
        <p:nvPr/>
      </p:nvGrpSpPr>
      <p:grpSpPr>
        <a:xfrm>
          <a:off x="0" y="0"/>
          <a:ext cx="0" cy="0"/>
          <a:chOff x="0" y="0"/>
          <a:chExt cx="0" cy="0"/>
        </a:xfrm>
      </p:grpSpPr>
      <p:sp>
        <p:nvSpPr>
          <p:cNvPr id="350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08"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09"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10"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511"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12"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11581888"/>
      </p:ext>
    </p:extLst>
  </p:cSld>
  <p:clrMapOvr>
    <a:masterClrMapping/>
  </p:clrMapOvr>
  <p:transition spd="med"/>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type="tx">
  <p:cSld name="Content 12">
    <p:bg>
      <p:bgPr>
        <a:solidFill>
          <a:srgbClr val="FFFFFF"/>
        </a:solidFill>
        <a:effectLst/>
      </p:bgPr>
    </p:bg>
    <p:spTree>
      <p:nvGrpSpPr>
        <p:cNvPr id="1" name=""/>
        <p:cNvGrpSpPr/>
        <p:nvPr/>
      </p:nvGrpSpPr>
      <p:grpSpPr>
        <a:xfrm>
          <a:off x="0" y="0"/>
          <a:ext cx="0" cy="0"/>
          <a:chOff x="0" y="0"/>
          <a:chExt cx="0" cy="0"/>
        </a:xfrm>
      </p:grpSpPr>
      <p:sp>
        <p:nvSpPr>
          <p:cNvPr id="351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20"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3521"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522"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3523"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524"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525"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91142200"/>
      </p:ext>
    </p:extLst>
  </p:cSld>
  <p:clrMapOvr>
    <a:masterClrMapping/>
  </p:clrMapOvr>
  <p:transition spd="med"/>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type="tx">
  <p:cSld name="10_BLANK">
    <p:bg>
      <p:bgPr>
        <a:solidFill>
          <a:srgbClr val="FFFFFF"/>
        </a:solidFill>
        <a:effectLst/>
      </p:bgPr>
    </p:bg>
    <p:spTree>
      <p:nvGrpSpPr>
        <p:cNvPr id="1" name=""/>
        <p:cNvGrpSpPr/>
        <p:nvPr/>
      </p:nvGrpSpPr>
      <p:grpSpPr>
        <a:xfrm>
          <a:off x="0" y="0"/>
          <a:ext cx="0" cy="0"/>
          <a:chOff x="0" y="0"/>
          <a:chExt cx="0" cy="0"/>
        </a:xfrm>
      </p:grpSpPr>
      <p:sp>
        <p:nvSpPr>
          <p:cNvPr id="3532"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71867922"/>
      </p:ext>
    </p:extLst>
  </p:cSld>
  <p:clrMapOvr>
    <a:masterClrMapping/>
  </p:clrMapOvr>
  <p:transition spd="med"/>
</p:sldLayout>
</file>

<file path=ppt/slideLayouts/slideLayout663.xml><?xml version="1.0" encoding="utf-8"?>
<p:sldLayout xmlns:a="http://schemas.openxmlformats.org/drawingml/2006/main" xmlns:r="http://schemas.openxmlformats.org/officeDocument/2006/relationships" xmlns:p="http://schemas.openxmlformats.org/presentationml/2006/main" showMasterSp="0" type="tx">
  <p:cSld name="Thank You 2">
    <p:bg>
      <p:bgPr>
        <a:solidFill>
          <a:srgbClr val="FFFFFF"/>
        </a:solidFill>
        <a:effectLst/>
      </p:bgPr>
    </p:bg>
    <p:spTree>
      <p:nvGrpSpPr>
        <p:cNvPr id="1" name=""/>
        <p:cNvGrpSpPr/>
        <p:nvPr/>
      </p:nvGrpSpPr>
      <p:grpSpPr>
        <a:xfrm>
          <a:off x="0" y="0"/>
          <a:ext cx="0" cy="0"/>
          <a:chOff x="0" y="0"/>
          <a:chExt cx="0" cy="0"/>
        </a:xfrm>
      </p:grpSpPr>
      <p:sp>
        <p:nvSpPr>
          <p:cNvPr id="3539"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53967920"/>
      </p:ext>
    </p:extLst>
  </p:cSld>
  <p:clrMapOvr>
    <a:masterClrMapping/>
  </p:clrMapOvr>
  <p:transition spd="med"/>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x">
  <p:cSld name="4_ Thank You 1">
    <p:bg>
      <p:bgPr>
        <a:solidFill>
          <a:srgbClr val="57A9FD"/>
        </a:solidFill>
        <a:effectLst/>
      </p:bgPr>
    </p:bg>
    <p:spTree>
      <p:nvGrpSpPr>
        <p:cNvPr id="1" name=""/>
        <p:cNvGrpSpPr/>
        <p:nvPr/>
      </p:nvGrpSpPr>
      <p:grpSpPr>
        <a:xfrm>
          <a:off x="0" y="0"/>
          <a:ext cx="0" cy="0"/>
          <a:chOff x="0" y="0"/>
          <a:chExt cx="0" cy="0"/>
        </a:xfrm>
      </p:grpSpPr>
      <p:sp>
        <p:nvSpPr>
          <p:cNvPr id="3547"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91839824"/>
      </p:ext>
    </p:extLst>
  </p:cSld>
  <p:clrMapOvr>
    <a:masterClrMapping/>
  </p:clrMapOvr>
  <p:transition spd="med"/>
</p:sldLayout>
</file>

<file path=ppt/slideLayouts/slideLayout665.xml><?xml version="1.0" encoding="utf-8"?>
<p:sldLayout xmlns:a="http://schemas.openxmlformats.org/drawingml/2006/main" xmlns:r="http://schemas.openxmlformats.org/officeDocument/2006/relationships" xmlns:p="http://schemas.openxmlformats.org/presentationml/2006/main" showMasterSp="0" type="tx">
  <p:cSld name="1_Template Holder">
    <p:bg>
      <p:bgPr>
        <a:solidFill>
          <a:srgbClr val="FFFFFF"/>
        </a:solidFill>
        <a:effectLst/>
      </p:bgPr>
    </p:bg>
    <p:spTree>
      <p:nvGrpSpPr>
        <p:cNvPr id="1" name=""/>
        <p:cNvGrpSpPr/>
        <p:nvPr/>
      </p:nvGrpSpPr>
      <p:grpSpPr>
        <a:xfrm>
          <a:off x="0" y="0"/>
          <a:ext cx="0" cy="0"/>
          <a:chOff x="0" y="0"/>
          <a:chExt cx="0" cy="0"/>
        </a:xfrm>
      </p:grpSpPr>
      <p:sp>
        <p:nvSpPr>
          <p:cNvPr id="3555"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3556"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1450559"/>
      </p:ext>
    </p:extLst>
  </p:cSld>
  <p:clrMapOvr>
    <a:masterClrMapping/>
  </p:clrMapOvr>
  <p:transition spd="med"/>
</p:sldLayout>
</file>

<file path=ppt/slideLayouts/slideLayout666.xml><?xml version="1.0" encoding="utf-8"?>
<p:sldLayout xmlns:a="http://schemas.openxmlformats.org/drawingml/2006/main" xmlns:r="http://schemas.openxmlformats.org/officeDocument/2006/relationships" xmlns:p="http://schemas.openxmlformats.org/presentationml/2006/main" showMasterSp="0" type="tx">
  <p:cSld name="1_Content 2">
    <p:bg>
      <p:bgPr>
        <a:solidFill>
          <a:srgbClr val="FFFFFF"/>
        </a:solidFill>
        <a:effectLst/>
      </p:bgPr>
    </p:bg>
    <p:spTree>
      <p:nvGrpSpPr>
        <p:cNvPr id="1" name=""/>
        <p:cNvGrpSpPr/>
        <p:nvPr/>
      </p:nvGrpSpPr>
      <p:grpSpPr>
        <a:xfrm>
          <a:off x="0" y="0"/>
          <a:ext cx="0" cy="0"/>
          <a:chOff x="0" y="0"/>
          <a:chExt cx="0" cy="0"/>
        </a:xfrm>
      </p:grpSpPr>
      <p:sp>
        <p:nvSpPr>
          <p:cNvPr id="356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564"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565"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566"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356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568"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56493749"/>
      </p:ext>
    </p:extLst>
  </p:cSld>
  <p:clrMapOvr>
    <a:masterClrMapping/>
  </p:clrMapOvr>
  <p:transition spd="med"/>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type="tx">
  <p:cSld name="1_Content 6">
    <p:bg>
      <p:bgPr>
        <a:solidFill>
          <a:srgbClr val="FFFFFF"/>
        </a:solidFill>
        <a:effectLst/>
      </p:bgPr>
    </p:bg>
    <p:spTree>
      <p:nvGrpSpPr>
        <p:cNvPr id="1" name=""/>
        <p:cNvGrpSpPr/>
        <p:nvPr/>
      </p:nvGrpSpPr>
      <p:grpSpPr>
        <a:xfrm>
          <a:off x="0" y="0"/>
          <a:ext cx="0" cy="0"/>
          <a:chOff x="0" y="0"/>
          <a:chExt cx="0" cy="0"/>
        </a:xfrm>
      </p:grpSpPr>
      <p:sp>
        <p:nvSpPr>
          <p:cNvPr id="357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57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577"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357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357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58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358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48005670"/>
      </p:ext>
    </p:extLst>
  </p:cSld>
  <p:clrMapOvr>
    <a:masterClrMapping/>
  </p:clrMapOvr>
  <p:transition spd="med"/>
</p:sldLayout>
</file>

<file path=ppt/slideLayouts/slideLayout668.xml><?xml version="1.0" encoding="utf-8"?>
<p:sldLayout xmlns:a="http://schemas.openxmlformats.org/drawingml/2006/main" xmlns:r="http://schemas.openxmlformats.org/officeDocument/2006/relationships" xmlns:p="http://schemas.openxmlformats.org/presentationml/2006/main" showMasterSp="0" type="tx">
  <p:cSld name="Title and Blank">
    <p:bg>
      <p:bgPr>
        <a:solidFill>
          <a:srgbClr val="57A9FD"/>
        </a:solidFill>
        <a:effectLst/>
      </p:bgPr>
    </p:bg>
    <p:spTree>
      <p:nvGrpSpPr>
        <p:cNvPr id="1" name=""/>
        <p:cNvGrpSpPr/>
        <p:nvPr/>
      </p:nvGrpSpPr>
      <p:grpSpPr>
        <a:xfrm>
          <a:off x="0" y="0"/>
          <a:ext cx="0" cy="0"/>
          <a:chOff x="0" y="0"/>
          <a:chExt cx="0" cy="0"/>
        </a:xfrm>
      </p:grpSpPr>
      <p:pic>
        <p:nvPicPr>
          <p:cNvPr id="3589"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3590"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3591"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3592"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3593"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3594"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3595"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359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93130215"/>
      </p:ext>
    </p:extLst>
  </p:cSld>
  <p:clrMapOvr>
    <a:masterClrMapping/>
  </p:clrMapOvr>
  <p:transition spd="med"/>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type="tx">
  <p:cSld name="3_Content 11">
    <p:bg>
      <p:bgPr>
        <a:solidFill>
          <a:srgbClr val="FFFFFF"/>
        </a:solidFill>
        <a:effectLst/>
      </p:bgPr>
    </p:bg>
    <p:spTree>
      <p:nvGrpSpPr>
        <p:cNvPr id="1" name=""/>
        <p:cNvGrpSpPr/>
        <p:nvPr/>
      </p:nvGrpSpPr>
      <p:grpSpPr>
        <a:xfrm>
          <a:off x="0" y="0"/>
          <a:ext cx="0" cy="0"/>
          <a:chOff x="0" y="0"/>
          <a:chExt cx="0" cy="0"/>
        </a:xfrm>
      </p:grpSpPr>
      <p:sp>
        <p:nvSpPr>
          <p:cNvPr id="360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3604"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3605"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3606"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607"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3608"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18103485"/>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87407452"/>
      </p:ext>
    </p:extLst>
  </p:cSld>
  <p:clrMapOvr>
    <a:masterClrMapping/>
  </p:clrMapOvr>
  <p:transition spd="med"/>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tx">
  <p:cSld name="4_Title &amp; Subtitle">
    <p:bg>
      <p:bgPr>
        <a:solidFill>
          <a:srgbClr val="FFFFFF"/>
        </a:solidFill>
        <a:effectLst/>
      </p:bgPr>
    </p:bg>
    <p:spTree>
      <p:nvGrpSpPr>
        <p:cNvPr id="1" name=""/>
        <p:cNvGrpSpPr/>
        <p:nvPr/>
      </p:nvGrpSpPr>
      <p:grpSpPr>
        <a:xfrm>
          <a:off x="0" y="0"/>
          <a:ext cx="0" cy="0"/>
          <a:chOff x="0" y="0"/>
          <a:chExt cx="0" cy="0"/>
        </a:xfrm>
      </p:grpSpPr>
      <p:sp>
        <p:nvSpPr>
          <p:cNvPr id="3615"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3616"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1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28108456"/>
      </p:ext>
    </p:extLst>
  </p:cSld>
  <p:clrMapOvr>
    <a:masterClrMapping/>
  </p:clrMapOvr>
  <p:transition spd="med"/>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tx">
  <p:cSld name="1_Title Slide 4">
    <p:bg>
      <p:bgPr>
        <a:solidFill>
          <a:srgbClr val="FFFFFF"/>
        </a:solidFill>
        <a:effectLst/>
      </p:bgPr>
    </p:bg>
    <p:spTree>
      <p:nvGrpSpPr>
        <p:cNvPr id="1" name=""/>
        <p:cNvGrpSpPr/>
        <p:nvPr/>
      </p:nvGrpSpPr>
      <p:grpSpPr>
        <a:xfrm>
          <a:off x="0" y="0"/>
          <a:ext cx="0" cy="0"/>
          <a:chOff x="0" y="0"/>
          <a:chExt cx="0" cy="0"/>
        </a:xfrm>
      </p:grpSpPr>
      <p:sp>
        <p:nvSpPr>
          <p:cNvPr id="3624"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3625"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26"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627"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34469993"/>
      </p:ext>
    </p:extLst>
  </p:cSld>
  <p:clrMapOvr>
    <a:masterClrMapping/>
  </p:clrMapOvr>
  <p:transition spd="med"/>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type="tx">
  <p:cSld name="3_Specialty 3">
    <p:bg>
      <p:bgPr>
        <a:solidFill>
          <a:srgbClr val="57A9FD"/>
        </a:solidFill>
        <a:effectLst/>
      </p:bgPr>
    </p:bg>
    <p:spTree>
      <p:nvGrpSpPr>
        <p:cNvPr id="1" name=""/>
        <p:cNvGrpSpPr/>
        <p:nvPr/>
      </p:nvGrpSpPr>
      <p:grpSpPr>
        <a:xfrm>
          <a:off x="0" y="0"/>
          <a:ext cx="0" cy="0"/>
          <a:chOff x="0" y="0"/>
          <a:chExt cx="0" cy="0"/>
        </a:xfrm>
      </p:grpSpPr>
      <p:sp>
        <p:nvSpPr>
          <p:cNvPr id="3634"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5"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6"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37"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3638"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39"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0"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3641"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2"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3"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3644"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5"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6"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3647"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48"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49"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3650"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1"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2"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3653"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4"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5"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3656"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3657"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3658"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365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660"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58855753"/>
      </p:ext>
    </p:extLst>
  </p:cSld>
  <p:clrMapOvr>
    <a:masterClrMapping/>
  </p:clrMapOvr>
  <p:transition spd="med"/>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type="tx">
  <p:cSld name="5_Title &amp; Subtitle">
    <p:bg>
      <p:bgPr>
        <a:solidFill>
          <a:srgbClr val="FFFFFF"/>
        </a:solidFill>
        <a:effectLst/>
      </p:bgPr>
    </p:bg>
    <p:spTree>
      <p:nvGrpSpPr>
        <p:cNvPr id="1" name=""/>
        <p:cNvGrpSpPr/>
        <p:nvPr/>
      </p:nvGrpSpPr>
      <p:grpSpPr>
        <a:xfrm>
          <a:off x="0" y="0"/>
          <a:ext cx="0" cy="0"/>
          <a:chOff x="0" y="0"/>
          <a:chExt cx="0" cy="0"/>
        </a:xfrm>
      </p:grpSpPr>
      <p:sp>
        <p:nvSpPr>
          <p:cNvPr id="3667"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3668"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69"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70843833"/>
      </p:ext>
    </p:extLst>
  </p:cSld>
  <p:clrMapOvr>
    <a:masterClrMapping/>
  </p:clrMapOvr>
  <p:transition spd="med"/>
</p:sldLayout>
</file>

<file path=ppt/slideLayouts/slideLayout674.xml><?xml version="1.0" encoding="utf-8"?>
<p:sldLayout xmlns:a="http://schemas.openxmlformats.org/drawingml/2006/main" xmlns:r="http://schemas.openxmlformats.org/officeDocument/2006/relationships" xmlns:p="http://schemas.openxmlformats.org/presentationml/2006/main" showMasterSp="0" type="tx">
  <p:cSld name="2_Content Slide 3 copy">
    <p:bg>
      <p:bgPr>
        <a:solidFill>
          <a:srgbClr val="FFFFFF"/>
        </a:solidFill>
        <a:effectLst/>
      </p:bgPr>
    </p:bg>
    <p:spTree>
      <p:nvGrpSpPr>
        <p:cNvPr id="1" name=""/>
        <p:cNvGrpSpPr/>
        <p:nvPr/>
      </p:nvGrpSpPr>
      <p:grpSpPr>
        <a:xfrm>
          <a:off x="0" y="0"/>
          <a:ext cx="0" cy="0"/>
          <a:chOff x="0" y="0"/>
          <a:chExt cx="0" cy="0"/>
        </a:xfrm>
      </p:grpSpPr>
      <p:sp>
        <p:nvSpPr>
          <p:cNvPr id="3676"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77"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3678"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3679"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3680"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3681"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3682"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683"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684"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3685"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3686"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3687"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3688"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3689"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3690"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3691"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3692"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71800453"/>
      </p:ext>
    </p:extLst>
  </p:cSld>
  <p:clrMapOvr>
    <a:masterClrMapping/>
  </p:clrMapOvr>
  <p:transition spd="med"/>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type="tx">
  <p:cSld name="5_ Thank You 1">
    <p:bg>
      <p:bgPr>
        <a:solidFill>
          <a:srgbClr val="57A9FD"/>
        </a:solidFill>
        <a:effectLst/>
      </p:bgPr>
    </p:bg>
    <p:spTree>
      <p:nvGrpSpPr>
        <p:cNvPr id="1" name=""/>
        <p:cNvGrpSpPr/>
        <p:nvPr/>
      </p:nvGrpSpPr>
      <p:grpSpPr>
        <a:xfrm>
          <a:off x="0" y="0"/>
          <a:ext cx="0" cy="0"/>
          <a:chOff x="0" y="0"/>
          <a:chExt cx="0" cy="0"/>
        </a:xfrm>
      </p:grpSpPr>
      <p:sp>
        <p:nvSpPr>
          <p:cNvPr id="369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0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95357546"/>
      </p:ext>
    </p:extLst>
  </p:cSld>
  <p:clrMapOvr>
    <a:masterClrMapping/>
  </p:clrMapOvr>
  <p:transition spd="med"/>
</p:sldLayout>
</file>

<file path=ppt/slideLayouts/slideLayout676.xml><?xml version="1.0" encoding="utf-8"?>
<p:sldLayout xmlns:a="http://schemas.openxmlformats.org/drawingml/2006/main" xmlns:r="http://schemas.openxmlformats.org/officeDocument/2006/relationships" xmlns:p="http://schemas.openxmlformats.org/presentationml/2006/main" showMasterSp="0" type="tx">
  <p:cSld name="3_Section Divider 2">
    <p:bg>
      <p:bgPr>
        <a:solidFill>
          <a:srgbClr val="FFFFFF"/>
        </a:solidFill>
        <a:effectLst/>
      </p:bgPr>
    </p:bg>
    <p:spTree>
      <p:nvGrpSpPr>
        <p:cNvPr id="1" name=""/>
        <p:cNvGrpSpPr/>
        <p:nvPr/>
      </p:nvGrpSpPr>
      <p:grpSpPr>
        <a:xfrm>
          <a:off x="0" y="0"/>
          <a:ext cx="0" cy="0"/>
          <a:chOff x="0" y="0"/>
          <a:chExt cx="0" cy="0"/>
        </a:xfrm>
      </p:grpSpPr>
      <p:sp>
        <p:nvSpPr>
          <p:cNvPr id="3707"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3708"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3709"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3710"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3711"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3712"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504619477"/>
      </p:ext>
    </p:extLst>
  </p:cSld>
  <p:clrMapOvr>
    <a:masterClrMapping/>
  </p:clrMapOvr>
  <p:transition spd="med"/>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x">
  <p:cSld name="1_ Thank You 2">
    <p:bg>
      <p:bgPr>
        <a:solidFill>
          <a:srgbClr val="0F3659"/>
        </a:solidFill>
        <a:effectLst/>
      </p:bgPr>
    </p:bg>
    <p:spTree>
      <p:nvGrpSpPr>
        <p:cNvPr id="1" name=""/>
        <p:cNvGrpSpPr/>
        <p:nvPr/>
      </p:nvGrpSpPr>
      <p:grpSpPr>
        <a:xfrm>
          <a:off x="0" y="0"/>
          <a:ext cx="0" cy="0"/>
          <a:chOff x="0" y="0"/>
          <a:chExt cx="0" cy="0"/>
        </a:xfrm>
      </p:grpSpPr>
      <p:sp>
        <p:nvSpPr>
          <p:cNvPr id="3719"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0"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90667408"/>
      </p:ext>
    </p:extLst>
  </p:cSld>
  <p:clrMapOvr>
    <a:masterClrMapping/>
  </p:clrMapOvr>
  <p:transition spd="med"/>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type="tx">
  <p:cSld name="3_ Thank You 4">
    <p:bg>
      <p:bgPr>
        <a:solidFill>
          <a:srgbClr val="FFFFFF"/>
        </a:solidFill>
        <a:effectLst/>
      </p:bgPr>
    </p:bg>
    <p:spTree>
      <p:nvGrpSpPr>
        <p:cNvPr id="1" name=""/>
        <p:cNvGrpSpPr/>
        <p:nvPr/>
      </p:nvGrpSpPr>
      <p:grpSpPr>
        <a:xfrm>
          <a:off x="0" y="0"/>
          <a:ext cx="0" cy="0"/>
          <a:chOff x="0" y="0"/>
          <a:chExt cx="0" cy="0"/>
        </a:xfrm>
      </p:grpSpPr>
      <p:sp>
        <p:nvSpPr>
          <p:cNvPr id="37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28"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965450"/>
      </p:ext>
    </p:extLst>
  </p:cSld>
  <p:clrMapOvr>
    <a:masterClrMapping/>
  </p:clrMapOvr>
  <p:transition spd="med"/>
</p:sldLayout>
</file>

<file path=ppt/slideLayouts/slideLayout679.xml><?xml version="1.0" encoding="utf-8"?>
<p:sldLayout xmlns:a="http://schemas.openxmlformats.org/drawingml/2006/main" xmlns:r="http://schemas.openxmlformats.org/officeDocument/2006/relationships" xmlns:p="http://schemas.openxmlformats.org/presentationml/2006/main" showMasterSp="0" type="tx">
  <p:cSld name="3_Divider 4">
    <p:bg>
      <p:bgPr>
        <a:solidFill>
          <a:srgbClr val="000000"/>
        </a:solidFill>
        <a:effectLst/>
      </p:bgPr>
    </p:bg>
    <p:spTree>
      <p:nvGrpSpPr>
        <p:cNvPr id="1" name=""/>
        <p:cNvGrpSpPr/>
        <p:nvPr/>
      </p:nvGrpSpPr>
      <p:grpSpPr>
        <a:xfrm>
          <a:off x="0" y="0"/>
          <a:ext cx="0" cy="0"/>
          <a:chOff x="0" y="0"/>
          <a:chExt cx="0" cy="0"/>
        </a:xfrm>
      </p:grpSpPr>
      <p:sp>
        <p:nvSpPr>
          <p:cNvPr id="3735"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3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0051055"/>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879"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880"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81"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86342580"/>
      </p:ext>
    </p:extLst>
  </p:cSld>
  <p:clrMapOvr>
    <a:masterClrMapping/>
  </p:clrMapOvr>
  <p:transition spd="med"/>
</p:sldLayout>
</file>

<file path=ppt/slideLayouts/slideLayout680.xml><?xml version="1.0" encoding="utf-8"?>
<p:sldLayout xmlns:a="http://schemas.openxmlformats.org/drawingml/2006/main" xmlns:r="http://schemas.openxmlformats.org/officeDocument/2006/relationships" xmlns:p="http://schemas.openxmlformats.org/presentationml/2006/main" showMasterSp="0" type="tx">
  <p:cSld name="3_Content Slide 3 copy">
    <p:bg>
      <p:bgPr>
        <a:solidFill>
          <a:srgbClr val="FFFFFF"/>
        </a:solidFill>
        <a:effectLst/>
      </p:bgPr>
    </p:bg>
    <p:spTree>
      <p:nvGrpSpPr>
        <p:cNvPr id="1" name=""/>
        <p:cNvGrpSpPr/>
        <p:nvPr/>
      </p:nvGrpSpPr>
      <p:grpSpPr>
        <a:xfrm>
          <a:off x="0" y="0"/>
          <a:ext cx="0" cy="0"/>
          <a:chOff x="0" y="0"/>
          <a:chExt cx="0" cy="0"/>
        </a:xfrm>
      </p:grpSpPr>
      <p:sp>
        <p:nvSpPr>
          <p:cNvPr id="37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44"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5"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6"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7"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48"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49"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750"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751"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752"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3753"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4"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5"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6"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7"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758"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75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70694426"/>
      </p:ext>
    </p:extLst>
  </p:cSld>
  <p:clrMapOvr>
    <a:masterClrMapping/>
  </p:clrMapOvr>
  <p:transition spd="med"/>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type="tx">
  <p:cSld name="4_Content 11">
    <p:bg>
      <p:bgPr>
        <a:solidFill>
          <a:srgbClr val="FFFFFF"/>
        </a:solidFill>
        <a:effectLst/>
      </p:bgPr>
    </p:bg>
    <p:spTree>
      <p:nvGrpSpPr>
        <p:cNvPr id="1" name=""/>
        <p:cNvGrpSpPr/>
        <p:nvPr/>
      </p:nvGrpSpPr>
      <p:grpSpPr>
        <a:xfrm>
          <a:off x="0" y="0"/>
          <a:ext cx="0" cy="0"/>
          <a:chOff x="0" y="0"/>
          <a:chExt cx="0" cy="0"/>
        </a:xfrm>
      </p:grpSpPr>
      <p:sp>
        <p:nvSpPr>
          <p:cNvPr id="376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376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68"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376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770"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377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49472524"/>
      </p:ext>
    </p:extLst>
  </p:cSld>
  <p:clrMapOvr>
    <a:masterClrMapping/>
  </p:clrMapOvr>
  <p:transition spd="med"/>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FFFFFF"/>
        </a:solidFill>
        <a:effectLst/>
      </p:bgPr>
    </p:bg>
    <p:spTree>
      <p:nvGrpSpPr>
        <p:cNvPr id="1" name=""/>
        <p:cNvGrpSpPr/>
        <p:nvPr/>
      </p:nvGrpSpPr>
      <p:grpSpPr>
        <a:xfrm>
          <a:off x="0" y="0"/>
          <a:ext cx="0" cy="0"/>
          <a:chOff x="0" y="0"/>
          <a:chExt cx="0" cy="0"/>
        </a:xfrm>
      </p:grpSpPr>
      <p:sp>
        <p:nvSpPr>
          <p:cNvPr id="3778"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3779"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3780"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3781"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50691080"/>
      </p:ext>
    </p:extLst>
  </p:cSld>
  <p:clrMapOvr>
    <a:masterClrMapping/>
  </p:clrMapOvr>
  <p:transition spd="med"/>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type="tx">
  <p:cSld name="2_Divider 1">
    <p:bg>
      <p:bgPr>
        <a:solidFill>
          <a:srgbClr val="FFFFFF"/>
        </a:solidFill>
        <a:effectLst/>
      </p:bgPr>
    </p:bg>
    <p:spTree>
      <p:nvGrpSpPr>
        <p:cNvPr id="1" name=""/>
        <p:cNvGrpSpPr/>
        <p:nvPr/>
      </p:nvGrpSpPr>
      <p:grpSpPr>
        <a:xfrm>
          <a:off x="0" y="0"/>
          <a:ext cx="0" cy="0"/>
          <a:chOff x="0" y="0"/>
          <a:chExt cx="0" cy="0"/>
        </a:xfrm>
      </p:grpSpPr>
      <p:sp>
        <p:nvSpPr>
          <p:cNvPr id="3788"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3789"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90"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3791"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379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79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82845911"/>
      </p:ext>
    </p:extLst>
  </p:cSld>
  <p:clrMapOvr>
    <a:masterClrMapping/>
  </p:clrMapOvr>
  <p:transition spd="med"/>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type="tx">
  <p:cSld name="2_Specialty Slide 2">
    <p:bg>
      <p:bgPr>
        <a:solidFill>
          <a:srgbClr val="FFFFFF"/>
        </a:solidFill>
        <a:effectLst/>
      </p:bgPr>
    </p:bg>
    <p:spTree>
      <p:nvGrpSpPr>
        <p:cNvPr id="1" name=""/>
        <p:cNvGrpSpPr/>
        <p:nvPr/>
      </p:nvGrpSpPr>
      <p:grpSpPr>
        <a:xfrm>
          <a:off x="0" y="0"/>
          <a:ext cx="0" cy="0"/>
          <a:chOff x="0" y="0"/>
          <a:chExt cx="0" cy="0"/>
        </a:xfrm>
      </p:grpSpPr>
      <p:sp>
        <p:nvSpPr>
          <p:cNvPr id="3800"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380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02"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3803"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3804"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380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85824007"/>
      </p:ext>
    </p:extLst>
  </p:cSld>
  <p:clrMapOvr>
    <a:masterClrMapping/>
  </p:clrMapOvr>
  <p:transition spd="med"/>
</p:sldLayout>
</file>

<file path=ppt/slideLayouts/slideLayout685.xml><?xml version="1.0" encoding="utf-8"?>
<p:sldLayout xmlns:a="http://schemas.openxmlformats.org/drawingml/2006/main" xmlns:r="http://schemas.openxmlformats.org/officeDocument/2006/relationships" xmlns:p="http://schemas.openxmlformats.org/presentationml/2006/main" showMasterSp="0" type="tx">
  <p:cSld name="2_Content Slide 1">
    <p:bg>
      <p:bgPr>
        <a:solidFill>
          <a:srgbClr val="FFFFFF"/>
        </a:solidFill>
        <a:effectLst/>
      </p:bgPr>
    </p:bg>
    <p:spTree>
      <p:nvGrpSpPr>
        <p:cNvPr id="1" name=""/>
        <p:cNvGrpSpPr/>
        <p:nvPr/>
      </p:nvGrpSpPr>
      <p:grpSpPr>
        <a:xfrm>
          <a:off x="0" y="0"/>
          <a:ext cx="0" cy="0"/>
          <a:chOff x="0" y="0"/>
          <a:chExt cx="0" cy="0"/>
        </a:xfrm>
      </p:grpSpPr>
      <p:sp>
        <p:nvSpPr>
          <p:cNvPr id="3812"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13"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14"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5"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6"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7"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3818"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19"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3820"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3821"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3822"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60435759"/>
      </p:ext>
    </p:extLst>
  </p:cSld>
  <p:clrMapOvr>
    <a:masterClrMapping/>
  </p:clrMapOvr>
  <p:transition spd="med"/>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type="tx">
  <p:cSld name="1_Content Slide 8">
    <p:bg>
      <p:bgPr>
        <a:solidFill>
          <a:srgbClr val="FFFFFF"/>
        </a:solidFill>
        <a:effectLst/>
      </p:bgPr>
    </p:bg>
    <p:spTree>
      <p:nvGrpSpPr>
        <p:cNvPr id="1" name=""/>
        <p:cNvGrpSpPr/>
        <p:nvPr/>
      </p:nvGrpSpPr>
      <p:grpSpPr>
        <a:xfrm>
          <a:off x="0" y="0"/>
          <a:ext cx="0" cy="0"/>
          <a:chOff x="0" y="0"/>
          <a:chExt cx="0" cy="0"/>
        </a:xfrm>
      </p:grpSpPr>
      <p:sp>
        <p:nvSpPr>
          <p:cNvPr id="3829"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30"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31"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3832"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3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3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90285012"/>
      </p:ext>
    </p:extLst>
  </p:cSld>
  <p:clrMapOvr>
    <a:masterClrMapping/>
  </p:clrMapOvr>
  <p:transition spd="med"/>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type="tx">
  <p:cSld name="2_Content Slide 6">
    <p:bg>
      <p:bgPr>
        <a:solidFill>
          <a:srgbClr val="FFFFFF"/>
        </a:solidFill>
        <a:effectLst/>
      </p:bgPr>
    </p:bg>
    <p:spTree>
      <p:nvGrpSpPr>
        <p:cNvPr id="1" name=""/>
        <p:cNvGrpSpPr/>
        <p:nvPr/>
      </p:nvGrpSpPr>
      <p:grpSpPr>
        <a:xfrm>
          <a:off x="0" y="0"/>
          <a:ext cx="0" cy="0"/>
          <a:chOff x="0" y="0"/>
          <a:chExt cx="0" cy="0"/>
        </a:xfrm>
      </p:grpSpPr>
      <p:sp>
        <p:nvSpPr>
          <p:cNvPr id="384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42"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3"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4"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5"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46"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3847"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3848"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3849"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3850"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851"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3852"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3853"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54"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87258484"/>
      </p:ext>
    </p:extLst>
  </p:cSld>
  <p:clrMapOvr>
    <a:masterClrMapping/>
  </p:clrMapOvr>
  <p:transition spd="med"/>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type="tx">
  <p:cSld name="2_Content Slide 9">
    <p:bg>
      <p:bgPr>
        <a:solidFill>
          <a:srgbClr val="FFFFFF"/>
        </a:solidFill>
        <a:effectLst/>
      </p:bgPr>
    </p:bg>
    <p:spTree>
      <p:nvGrpSpPr>
        <p:cNvPr id="1" name=""/>
        <p:cNvGrpSpPr/>
        <p:nvPr/>
      </p:nvGrpSpPr>
      <p:grpSpPr>
        <a:xfrm>
          <a:off x="0" y="0"/>
          <a:ext cx="0" cy="0"/>
          <a:chOff x="0" y="0"/>
          <a:chExt cx="0" cy="0"/>
        </a:xfrm>
      </p:grpSpPr>
      <p:sp>
        <p:nvSpPr>
          <p:cNvPr id="386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62"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3"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3864"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3865"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3866"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6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53498679"/>
      </p:ext>
    </p:extLst>
  </p:cSld>
  <p:clrMapOvr>
    <a:masterClrMapping/>
  </p:clrMapOvr>
  <p:transition spd="med"/>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type="tx">
  <p:cSld name="5_Content Slide 3">
    <p:bg>
      <p:bgPr>
        <a:solidFill>
          <a:srgbClr val="FFFFFF"/>
        </a:solidFill>
        <a:effectLst/>
      </p:bgPr>
    </p:bg>
    <p:spTree>
      <p:nvGrpSpPr>
        <p:cNvPr id="1" name=""/>
        <p:cNvGrpSpPr/>
        <p:nvPr/>
      </p:nvGrpSpPr>
      <p:grpSpPr>
        <a:xfrm>
          <a:off x="0" y="0"/>
          <a:ext cx="0" cy="0"/>
          <a:chOff x="0" y="0"/>
          <a:chExt cx="0" cy="0"/>
        </a:xfrm>
      </p:grpSpPr>
      <p:sp>
        <p:nvSpPr>
          <p:cNvPr id="3874"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75"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6"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7"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78"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79"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0"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3881"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3882"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3883"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3884"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5"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6"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7"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88"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3889"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3890"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389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5303552"/>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889"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91402204"/>
      </p:ext>
    </p:extLst>
  </p:cSld>
  <p:clrMapOvr>
    <a:masterClrMapping/>
  </p:clrMapOvr>
  <p:transition spd="med"/>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tx">
  <p:cSld name="5_Agenda 2">
    <p:bg>
      <p:bgPr>
        <a:solidFill>
          <a:srgbClr val="FFFFFF"/>
        </a:solidFill>
        <a:effectLst/>
      </p:bgPr>
    </p:bg>
    <p:spTree>
      <p:nvGrpSpPr>
        <p:cNvPr id="1" name=""/>
        <p:cNvGrpSpPr/>
        <p:nvPr/>
      </p:nvGrpSpPr>
      <p:grpSpPr>
        <a:xfrm>
          <a:off x="0" y="0"/>
          <a:ext cx="0" cy="0"/>
          <a:chOff x="0" y="0"/>
          <a:chExt cx="0" cy="0"/>
        </a:xfrm>
      </p:grpSpPr>
      <p:sp>
        <p:nvSpPr>
          <p:cNvPr id="3898"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99"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3900"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3901"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3902"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3903"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4"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5"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6"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07"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3908"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3909"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3910"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3911"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2"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3"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4"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3915"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3916"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1698322"/>
      </p:ext>
    </p:extLst>
  </p:cSld>
  <p:clrMapOvr>
    <a:masterClrMapping/>
  </p:clrMapOvr>
  <p:transition spd="med"/>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type="tx">
  <p:cSld name="11_Blank">
    <p:bg>
      <p:bgPr>
        <a:solidFill>
          <a:srgbClr val="FFFFFF"/>
        </a:solidFill>
        <a:effectLst/>
      </p:bgPr>
    </p:bg>
    <p:spTree>
      <p:nvGrpSpPr>
        <p:cNvPr id="1" name=""/>
        <p:cNvGrpSpPr/>
        <p:nvPr/>
      </p:nvGrpSpPr>
      <p:grpSpPr>
        <a:xfrm>
          <a:off x="0" y="0"/>
          <a:ext cx="0" cy="0"/>
          <a:chOff x="0" y="0"/>
          <a:chExt cx="0" cy="0"/>
        </a:xfrm>
      </p:grpSpPr>
      <p:sp>
        <p:nvSpPr>
          <p:cNvPr id="3923"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3924"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3925"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45051805"/>
      </p:ext>
    </p:extLst>
  </p:cSld>
  <p:clrMapOvr>
    <a:masterClrMapping/>
  </p:clrMapOvr>
  <p:transition spd="med"/>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type="tx">
  <p:cSld name="Date Stamp">
    <p:bg>
      <p:bgPr>
        <a:solidFill>
          <a:srgbClr val="FFFFFF"/>
        </a:solidFill>
        <a:effectLst/>
      </p:bgPr>
    </p:bg>
    <p:spTree>
      <p:nvGrpSpPr>
        <p:cNvPr id="1" name=""/>
        <p:cNvGrpSpPr/>
        <p:nvPr/>
      </p:nvGrpSpPr>
      <p:grpSpPr>
        <a:xfrm>
          <a:off x="0" y="0"/>
          <a:ext cx="0" cy="0"/>
          <a:chOff x="0" y="0"/>
          <a:chExt cx="0" cy="0"/>
        </a:xfrm>
      </p:grpSpPr>
      <p:sp>
        <p:nvSpPr>
          <p:cNvPr id="3932"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3933"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65189340"/>
      </p:ext>
    </p:extLst>
  </p:cSld>
  <p:clrMapOvr>
    <a:masterClrMapping/>
  </p:clrMapOvr>
  <p:transition spd="med"/>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FFFFFF"/>
        </a:solidFill>
        <a:effectLst/>
      </p:bgPr>
    </p:bg>
    <p:spTree>
      <p:nvGrpSpPr>
        <p:cNvPr id="1" name=""/>
        <p:cNvGrpSpPr/>
        <p:nvPr/>
      </p:nvGrpSpPr>
      <p:grpSpPr>
        <a:xfrm>
          <a:off x="0" y="0"/>
          <a:ext cx="0" cy="0"/>
          <a:chOff x="0" y="0"/>
          <a:chExt cx="0" cy="0"/>
        </a:xfrm>
      </p:grpSpPr>
      <p:sp>
        <p:nvSpPr>
          <p:cNvPr id="3940"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41"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42"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439830137"/>
      </p:ext>
    </p:extLst>
  </p:cSld>
  <p:clrMapOvr>
    <a:masterClrMapping/>
  </p:clrMapOvr>
  <p:transition spd="med"/>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type="tx">
  <p:cSld name="7_Title and Content">
    <p:bg>
      <p:bgPr>
        <a:solidFill>
          <a:srgbClr val="FFFFFF"/>
        </a:solidFill>
        <a:effectLst/>
      </p:bgPr>
    </p:bg>
    <p:spTree>
      <p:nvGrpSpPr>
        <p:cNvPr id="1" name=""/>
        <p:cNvGrpSpPr/>
        <p:nvPr/>
      </p:nvGrpSpPr>
      <p:grpSpPr>
        <a:xfrm>
          <a:off x="0" y="0"/>
          <a:ext cx="0" cy="0"/>
          <a:chOff x="0" y="0"/>
          <a:chExt cx="0" cy="0"/>
        </a:xfrm>
      </p:grpSpPr>
      <p:sp>
        <p:nvSpPr>
          <p:cNvPr id="3949"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3950"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51"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65271669"/>
      </p:ext>
    </p:extLst>
  </p:cSld>
  <p:clrMapOvr>
    <a:masterClrMapping/>
  </p:clrMapOvr>
  <p:transition spd="med"/>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rgbClr val="FFFFFF"/>
        </a:solidFill>
        <a:effectLst/>
      </p:bgPr>
    </p:bg>
    <p:spTree>
      <p:nvGrpSpPr>
        <p:cNvPr id="1" name=""/>
        <p:cNvGrpSpPr/>
        <p:nvPr/>
      </p:nvGrpSpPr>
      <p:grpSpPr>
        <a:xfrm>
          <a:off x="0" y="0"/>
          <a:ext cx="0" cy="0"/>
          <a:chOff x="0" y="0"/>
          <a:chExt cx="0" cy="0"/>
        </a:xfrm>
      </p:grpSpPr>
      <p:grpSp>
        <p:nvGrpSpPr>
          <p:cNvPr id="3968" name="Group 79"/>
          <p:cNvGrpSpPr/>
          <p:nvPr/>
        </p:nvGrpSpPr>
        <p:grpSpPr>
          <a:xfrm>
            <a:off x="1333499" y="3663949"/>
            <a:ext cx="6473431" cy="2220916"/>
            <a:chOff x="0" y="-1"/>
            <a:chExt cx="17262480" cy="4441830"/>
          </a:xfrm>
        </p:grpSpPr>
        <p:sp>
          <p:nvSpPr>
            <p:cNvPr id="3958"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59"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0"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1"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2"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3"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3964"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5"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6"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3967"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3969"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3970"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3971"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3972"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397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3974"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3975"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3976"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77"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8713773"/>
      </p:ext>
    </p:extLst>
  </p:cSld>
  <p:clrMapOvr>
    <a:masterClrMapping/>
  </p:clrMapOvr>
  <p:transition spd="med"/>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type="tx">
  <p:cSld name="8_Title and Content">
    <p:bg>
      <p:bgPr>
        <a:solidFill>
          <a:srgbClr val="FFFFFF"/>
        </a:solidFill>
        <a:effectLst/>
      </p:bgPr>
    </p:bg>
    <p:spTree>
      <p:nvGrpSpPr>
        <p:cNvPr id="1" name=""/>
        <p:cNvGrpSpPr/>
        <p:nvPr/>
      </p:nvGrpSpPr>
      <p:grpSpPr>
        <a:xfrm>
          <a:off x="0" y="0"/>
          <a:ext cx="0" cy="0"/>
          <a:chOff x="0" y="0"/>
          <a:chExt cx="0" cy="0"/>
        </a:xfrm>
      </p:grpSpPr>
      <p:sp>
        <p:nvSpPr>
          <p:cNvPr id="398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8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398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398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398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398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3990"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399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91430208"/>
      </p:ext>
    </p:extLst>
  </p:cSld>
  <p:clrMapOvr>
    <a:masterClrMapping/>
  </p:clrMapOvr>
  <p:transition spd="med"/>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tx">
  <p:cSld name="2_Title with Text">
    <p:bg>
      <p:bgPr>
        <a:solidFill>
          <a:srgbClr val="FFFFFF"/>
        </a:solidFill>
        <a:effectLst/>
      </p:bgPr>
    </p:bg>
    <p:spTree>
      <p:nvGrpSpPr>
        <p:cNvPr id="1" name=""/>
        <p:cNvGrpSpPr/>
        <p:nvPr/>
      </p:nvGrpSpPr>
      <p:grpSpPr>
        <a:xfrm>
          <a:off x="0" y="0"/>
          <a:ext cx="0" cy="0"/>
          <a:chOff x="0" y="0"/>
          <a:chExt cx="0" cy="0"/>
        </a:xfrm>
      </p:grpSpPr>
      <p:sp>
        <p:nvSpPr>
          <p:cNvPr id="3998"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3999"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4000"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4001"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4002"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4003"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4004"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005"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88871775"/>
      </p:ext>
    </p:extLst>
  </p:cSld>
  <p:clrMapOvr>
    <a:masterClrMapping/>
  </p:clrMapOvr>
  <p:transition spd="med"/>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type="tx">
  <p:cSld name="6_Content Slide 3">
    <p:bg>
      <p:bgPr>
        <a:solidFill>
          <a:srgbClr val="FFFFFF"/>
        </a:solidFill>
        <a:effectLst/>
      </p:bgPr>
    </p:bg>
    <p:spTree>
      <p:nvGrpSpPr>
        <p:cNvPr id="1" name=""/>
        <p:cNvGrpSpPr/>
        <p:nvPr/>
      </p:nvGrpSpPr>
      <p:grpSpPr>
        <a:xfrm>
          <a:off x="0" y="0"/>
          <a:ext cx="0" cy="0"/>
          <a:chOff x="0" y="0"/>
          <a:chExt cx="0" cy="0"/>
        </a:xfrm>
      </p:grpSpPr>
      <p:sp>
        <p:nvSpPr>
          <p:cNvPr id="401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1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1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1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01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02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02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02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02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028"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2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92813289"/>
      </p:ext>
    </p:extLst>
  </p:cSld>
  <p:clrMapOvr>
    <a:masterClrMapping/>
  </p:clrMapOvr>
  <p:transition spd="med"/>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type="tx">
  <p:cSld name="3_Content Slide 5">
    <p:bg>
      <p:bgPr>
        <a:solidFill>
          <a:srgbClr val="FFFFFF"/>
        </a:solidFill>
        <a:effectLst/>
      </p:bgPr>
    </p:bg>
    <p:spTree>
      <p:nvGrpSpPr>
        <p:cNvPr id="1" name=""/>
        <p:cNvGrpSpPr/>
        <p:nvPr/>
      </p:nvGrpSpPr>
      <p:grpSpPr>
        <a:xfrm>
          <a:off x="0" y="0"/>
          <a:ext cx="0" cy="0"/>
          <a:chOff x="0" y="0"/>
          <a:chExt cx="0" cy="0"/>
        </a:xfrm>
      </p:grpSpPr>
      <p:sp>
        <p:nvSpPr>
          <p:cNvPr id="4036"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037"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38"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39"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0"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1"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2"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4043"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04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404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358645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3">
    <p:bg>
      <p:bgPr>
        <a:solidFill>
          <a:srgbClr val="FFFFFF"/>
        </a:solidFill>
        <a:effectLst/>
      </p:bgPr>
    </p:bg>
    <p:spTree>
      <p:nvGrpSpPr>
        <p:cNvPr id="1" name=""/>
        <p:cNvGrpSpPr/>
        <p:nvPr/>
      </p:nvGrpSpPr>
      <p:grpSpPr>
        <a:xfrm>
          <a:off x="0" y="0"/>
          <a:ext cx="0" cy="0"/>
          <a:chOff x="0" y="0"/>
          <a:chExt cx="0" cy="0"/>
        </a:xfrm>
      </p:grpSpPr>
      <p:sp>
        <p:nvSpPr>
          <p:cNvPr id="54"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55"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7"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84595248"/>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FFF"/>
        </a:solidFill>
        <a:effectLst/>
      </p:bgPr>
    </p:bg>
    <p:spTree>
      <p:nvGrpSpPr>
        <p:cNvPr id="1" name=""/>
        <p:cNvGrpSpPr/>
        <p:nvPr/>
      </p:nvGrpSpPr>
      <p:grpSpPr>
        <a:xfrm>
          <a:off x="0" y="0"/>
          <a:ext cx="0" cy="0"/>
          <a:chOff x="0" y="0"/>
          <a:chExt cx="0" cy="0"/>
        </a:xfrm>
      </p:grpSpPr>
      <p:sp>
        <p:nvSpPr>
          <p:cNvPr id="897"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898"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899"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9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63843279"/>
      </p:ext>
    </p:extLst>
  </p:cSld>
  <p:clrMapOvr>
    <a:masterClrMapping/>
  </p:clrMapOvr>
  <p:transition spd="med"/>
</p:sldLayout>
</file>

<file path=ppt/slideLayouts/slideLayout700.xml><?xml version="1.0" encoding="utf-8"?>
<p:sldLayout xmlns:a="http://schemas.openxmlformats.org/drawingml/2006/main" xmlns:r="http://schemas.openxmlformats.org/officeDocument/2006/relationships" xmlns:p="http://schemas.openxmlformats.org/presentationml/2006/main" showMasterSp="0" type="tx">
  <p:cSld name="5_Content 11">
    <p:bg>
      <p:bgPr>
        <a:solidFill>
          <a:srgbClr val="FFFFFF"/>
        </a:solidFill>
        <a:effectLst/>
      </p:bgPr>
    </p:bg>
    <p:spTree>
      <p:nvGrpSpPr>
        <p:cNvPr id="1" name=""/>
        <p:cNvGrpSpPr/>
        <p:nvPr/>
      </p:nvGrpSpPr>
      <p:grpSpPr>
        <a:xfrm>
          <a:off x="0" y="0"/>
          <a:ext cx="0" cy="0"/>
          <a:chOff x="0" y="0"/>
          <a:chExt cx="0" cy="0"/>
        </a:xfrm>
      </p:grpSpPr>
      <p:sp>
        <p:nvSpPr>
          <p:cNvPr id="4052"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4053"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54"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4055"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4056"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4057"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82939533"/>
      </p:ext>
    </p:extLst>
  </p:cSld>
  <p:clrMapOvr>
    <a:masterClrMapping/>
  </p:clrMapOvr>
  <p:transition spd="med"/>
</p:sldLayout>
</file>

<file path=ppt/slideLayouts/slideLayout701.xml><?xml version="1.0" encoding="utf-8"?>
<p:sldLayout xmlns:a="http://schemas.openxmlformats.org/drawingml/2006/main" xmlns:r="http://schemas.openxmlformats.org/officeDocument/2006/relationships" xmlns:p="http://schemas.openxmlformats.org/presentationml/2006/main" showMasterSp="0" type="tx">
  <p:cSld name="12_Blank">
    <p:bg>
      <p:bgPr>
        <a:solidFill>
          <a:srgbClr val="FFFFFF"/>
        </a:solidFill>
        <a:effectLst/>
      </p:bgPr>
    </p:bg>
    <p:spTree>
      <p:nvGrpSpPr>
        <p:cNvPr id="1" name=""/>
        <p:cNvGrpSpPr/>
        <p:nvPr/>
      </p:nvGrpSpPr>
      <p:grpSpPr>
        <a:xfrm>
          <a:off x="0" y="0"/>
          <a:ext cx="0" cy="0"/>
          <a:chOff x="0" y="0"/>
          <a:chExt cx="0" cy="0"/>
        </a:xfrm>
      </p:grpSpPr>
      <p:pic>
        <p:nvPicPr>
          <p:cNvPr id="4064"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4065"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30361257"/>
      </p:ext>
    </p:extLst>
  </p:cSld>
  <p:clrMapOvr>
    <a:masterClrMapping/>
  </p:clrMapOvr>
  <p:transition spd="med"/>
</p:sldLayout>
</file>

<file path=ppt/slideLayouts/slideLayout702.xml><?xml version="1.0" encoding="utf-8"?>
<p:sldLayout xmlns:a="http://schemas.openxmlformats.org/drawingml/2006/main" xmlns:r="http://schemas.openxmlformats.org/officeDocument/2006/relationships" xmlns:p="http://schemas.openxmlformats.org/presentationml/2006/main" showMasterSp="0" type="tx">
  <p:cSld name="6_Content 11">
    <p:bg>
      <p:bgPr>
        <a:solidFill>
          <a:srgbClr val="FFFFFF"/>
        </a:solidFill>
        <a:effectLst/>
      </p:bgPr>
    </p:bg>
    <p:spTree>
      <p:nvGrpSpPr>
        <p:cNvPr id="1" name=""/>
        <p:cNvGrpSpPr/>
        <p:nvPr/>
      </p:nvGrpSpPr>
      <p:grpSpPr>
        <a:xfrm>
          <a:off x="0" y="0"/>
          <a:ext cx="0" cy="0"/>
          <a:chOff x="0" y="0"/>
          <a:chExt cx="0" cy="0"/>
        </a:xfrm>
      </p:grpSpPr>
      <p:sp>
        <p:nvSpPr>
          <p:cNvPr id="4072"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73"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74"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4075"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4076"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4077"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32310455"/>
      </p:ext>
    </p:extLst>
  </p:cSld>
  <p:clrMapOvr>
    <a:masterClrMapping/>
  </p:clrMapOvr>
  <p:transition spd="med"/>
</p:sldLayout>
</file>

<file path=ppt/slideLayouts/slideLayout703.xml><?xml version="1.0" encoding="utf-8"?>
<p:sldLayout xmlns:a="http://schemas.openxmlformats.org/drawingml/2006/main" xmlns:r="http://schemas.openxmlformats.org/officeDocument/2006/relationships" xmlns:p="http://schemas.openxmlformats.org/presentationml/2006/main" showMasterSp="0" type="tx">
  <p:cSld name="2_Content 6">
    <p:bg>
      <p:bgPr>
        <a:solidFill>
          <a:srgbClr val="FFFFFF"/>
        </a:solidFill>
        <a:effectLst/>
      </p:bgPr>
    </p:bg>
    <p:spTree>
      <p:nvGrpSpPr>
        <p:cNvPr id="1" name=""/>
        <p:cNvGrpSpPr/>
        <p:nvPr/>
      </p:nvGrpSpPr>
      <p:grpSpPr>
        <a:xfrm>
          <a:off x="0" y="0"/>
          <a:ext cx="0" cy="0"/>
          <a:chOff x="0" y="0"/>
          <a:chExt cx="0" cy="0"/>
        </a:xfrm>
      </p:grpSpPr>
      <p:sp>
        <p:nvSpPr>
          <p:cNvPr id="4084"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4085"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4086"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087"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4088"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4089"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4090"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4091"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22597212"/>
      </p:ext>
    </p:extLst>
  </p:cSld>
  <p:clrMapOvr>
    <a:masterClrMapping/>
  </p:clrMapOvr>
  <p:transition spd="med"/>
</p:sldLayout>
</file>

<file path=ppt/slideLayouts/slideLayout704.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FFFFFF"/>
        </a:solidFill>
        <a:effectLst/>
      </p:bgPr>
    </p:bg>
    <p:spTree>
      <p:nvGrpSpPr>
        <p:cNvPr id="1" name=""/>
        <p:cNvGrpSpPr/>
        <p:nvPr/>
      </p:nvGrpSpPr>
      <p:grpSpPr>
        <a:xfrm>
          <a:off x="0" y="0"/>
          <a:ext cx="0" cy="0"/>
          <a:chOff x="0" y="0"/>
          <a:chExt cx="0" cy="0"/>
        </a:xfrm>
      </p:grpSpPr>
      <p:pic>
        <p:nvPicPr>
          <p:cNvPr id="409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099" name="Title Text"/>
          <p:cNvSpPr txBox="1">
            <a:spLocks noGrp="1"/>
          </p:cNvSpPr>
          <p:nvPr>
            <p:ph type="title"/>
          </p:nvPr>
        </p:nvSpPr>
        <p:spPr>
          <a:xfrm>
            <a:off x="685800" y="2130426"/>
            <a:ext cx="7772400" cy="1470026"/>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00" name="Body Level One…"/>
          <p:cNvSpPr txBox="1">
            <a:spLocks noGrp="1"/>
          </p:cNvSpPr>
          <p:nvPr>
            <p:ph type="body" sz="quarter" idx="1"/>
          </p:nvPr>
        </p:nvSpPr>
        <p:spPr>
          <a:xfrm>
            <a:off x="1371600" y="3886200"/>
            <a:ext cx="6400800" cy="1752600"/>
          </a:xfrm>
          <a:prstGeom prst="rect">
            <a:avLst/>
          </a:prstGeom>
        </p:spPr>
        <p:txBody>
          <a:bodyPr lIns="45719" tIns="45719" rIns="45719" bIns="45719" anchor="t"/>
          <a:lstStyle>
            <a:lvl1pPr marL="0" indent="0" algn="ctr" defTabSz="457206">
              <a:spcBef>
                <a:spcPts val="750"/>
              </a:spcBef>
              <a:buSzTx/>
              <a:buNone/>
              <a:defRPr sz="3188">
                <a:solidFill>
                  <a:srgbClr val="888888"/>
                </a:solidFill>
                <a:latin typeface="Calibri"/>
                <a:ea typeface="Calibri"/>
                <a:cs typeface="Calibri"/>
                <a:sym typeface="Calibri"/>
              </a:defRPr>
            </a:lvl1pPr>
            <a:lvl2pPr marL="0" indent="457206" algn="ctr" defTabSz="457206">
              <a:spcBef>
                <a:spcPts val="750"/>
              </a:spcBef>
              <a:buSzTx/>
              <a:buNone/>
              <a:defRPr sz="3188">
                <a:solidFill>
                  <a:srgbClr val="888888"/>
                </a:solidFill>
                <a:latin typeface="Calibri"/>
                <a:ea typeface="Calibri"/>
                <a:cs typeface="Calibri"/>
                <a:sym typeface="Calibri"/>
              </a:defRPr>
            </a:lvl2pPr>
            <a:lvl3pPr marL="0" indent="914411" algn="ctr" defTabSz="457206">
              <a:spcBef>
                <a:spcPts val="750"/>
              </a:spcBef>
              <a:buSzTx/>
              <a:buNone/>
              <a:defRPr sz="3188">
                <a:solidFill>
                  <a:srgbClr val="888888"/>
                </a:solidFill>
                <a:latin typeface="Calibri"/>
                <a:ea typeface="Calibri"/>
                <a:cs typeface="Calibri"/>
                <a:sym typeface="Calibri"/>
              </a:defRPr>
            </a:lvl3pPr>
            <a:lvl4pPr marL="0" indent="1371617" algn="ctr" defTabSz="457206">
              <a:spcBef>
                <a:spcPts val="750"/>
              </a:spcBef>
              <a:buSzTx/>
              <a:buNone/>
              <a:defRPr sz="3188">
                <a:solidFill>
                  <a:srgbClr val="888888"/>
                </a:solidFill>
                <a:latin typeface="Calibri"/>
                <a:ea typeface="Calibri"/>
                <a:cs typeface="Calibri"/>
                <a:sym typeface="Calibri"/>
              </a:defRPr>
            </a:lvl4pPr>
            <a:lvl5pPr marL="0" indent="1828823" algn="ctr" defTabSz="457206">
              <a:spcBef>
                <a:spcPts val="750"/>
              </a:spcBef>
              <a:buSzTx/>
              <a:buNone/>
              <a:defRPr sz="31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0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463320131"/>
      </p:ext>
    </p:extLst>
  </p:cSld>
  <p:clrMapOvr>
    <a:masterClrMapping/>
  </p:clrMapOvr>
  <p:transition spd="med"/>
</p:sldLayout>
</file>

<file path=ppt/slideLayouts/slideLayout705.xml><?xml version="1.0" encoding="utf-8"?>
<p:sldLayout xmlns:a="http://schemas.openxmlformats.org/drawingml/2006/main" xmlns:r="http://schemas.openxmlformats.org/officeDocument/2006/relationships" xmlns:p="http://schemas.openxmlformats.org/presentationml/2006/main" showMasterSp="0" type="tx">
  <p:cSld name="9_Title and Content">
    <p:bg>
      <p:bgPr>
        <a:solidFill>
          <a:srgbClr val="FFFFFF"/>
        </a:solidFill>
        <a:effectLst/>
      </p:bgPr>
    </p:bg>
    <p:spTree>
      <p:nvGrpSpPr>
        <p:cNvPr id="1" name=""/>
        <p:cNvGrpSpPr/>
        <p:nvPr/>
      </p:nvGrpSpPr>
      <p:grpSpPr>
        <a:xfrm>
          <a:off x="0" y="0"/>
          <a:ext cx="0" cy="0"/>
          <a:chOff x="0" y="0"/>
          <a:chExt cx="0" cy="0"/>
        </a:xfrm>
      </p:grpSpPr>
      <p:pic>
        <p:nvPicPr>
          <p:cNvPr id="410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0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10" name="Body Level One…"/>
          <p:cNvSpPr txBox="1">
            <a:spLocks noGrp="1"/>
          </p:cNvSpPr>
          <p:nvPr>
            <p:ph type="body" idx="1"/>
          </p:nvPr>
        </p:nvSpPr>
        <p:spPr>
          <a:xfrm>
            <a:off x="457200" y="1600201"/>
            <a:ext cx="8229600" cy="4525963"/>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1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948545856"/>
      </p:ext>
    </p:extLst>
  </p:cSld>
  <p:clrMapOvr>
    <a:masterClrMapping/>
  </p:clrMapOvr>
  <p:transition spd="med"/>
</p:sldLayout>
</file>

<file path=ppt/slideLayouts/slideLayout706.xml><?xml version="1.0" encoding="utf-8"?>
<p:sldLayout xmlns:a="http://schemas.openxmlformats.org/drawingml/2006/main" xmlns:r="http://schemas.openxmlformats.org/officeDocument/2006/relationships" xmlns:p="http://schemas.openxmlformats.org/presentationml/2006/main" showMasterSp="0" type="tx">
  <p:cSld name="2_Section Header">
    <p:bg>
      <p:bgPr>
        <a:solidFill>
          <a:srgbClr val="FFFFFF"/>
        </a:solidFill>
        <a:effectLst/>
      </p:bgPr>
    </p:bg>
    <p:spTree>
      <p:nvGrpSpPr>
        <p:cNvPr id="1" name=""/>
        <p:cNvGrpSpPr/>
        <p:nvPr/>
      </p:nvGrpSpPr>
      <p:grpSpPr>
        <a:xfrm>
          <a:off x="0" y="0"/>
          <a:ext cx="0" cy="0"/>
          <a:chOff x="0" y="0"/>
          <a:chExt cx="0" cy="0"/>
        </a:xfrm>
      </p:grpSpPr>
      <p:pic>
        <p:nvPicPr>
          <p:cNvPr id="411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19" name="Title Text"/>
          <p:cNvSpPr txBox="1">
            <a:spLocks noGrp="1"/>
          </p:cNvSpPr>
          <p:nvPr>
            <p:ph type="title"/>
          </p:nvPr>
        </p:nvSpPr>
        <p:spPr>
          <a:xfrm>
            <a:off x="722313" y="4406902"/>
            <a:ext cx="7772400" cy="1362075"/>
          </a:xfrm>
          <a:prstGeom prst="rect">
            <a:avLst/>
          </a:prstGeom>
        </p:spPr>
        <p:txBody>
          <a:bodyPr lIns="45719" tIns="45719" rIns="45719" bIns="45719" anchor="t"/>
          <a:lstStyle>
            <a:lvl1pPr defTabSz="457206">
              <a:defRPr cap="all">
                <a:solidFill>
                  <a:srgbClr val="000000"/>
                </a:solidFill>
                <a:latin typeface="Calibri"/>
                <a:ea typeface="Calibri"/>
                <a:cs typeface="Calibri"/>
                <a:sym typeface="Calibri"/>
              </a:defRPr>
            </a:lvl1pPr>
          </a:lstStyle>
          <a:p>
            <a:r>
              <a:t>Title Text</a:t>
            </a:r>
          </a:p>
        </p:txBody>
      </p:sp>
      <p:sp>
        <p:nvSpPr>
          <p:cNvPr id="4120" name="Body Level One…"/>
          <p:cNvSpPr txBox="1">
            <a:spLocks noGrp="1"/>
          </p:cNvSpPr>
          <p:nvPr>
            <p:ph type="body" sz="quarter" idx="1"/>
          </p:nvPr>
        </p:nvSpPr>
        <p:spPr>
          <a:xfrm>
            <a:off x="722313" y="2906713"/>
            <a:ext cx="7772400" cy="1500187"/>
          </a:xfrm>
          <a:prstGeom prst="rect">
            <a:avLst/>
          </a:prstGeom>
        </p:spPr>
        <p:txBody>
          <a:bodyPr lIns="45719" tIns="45719" rIns="45719" bIns="45719" anchor="b"/>
          <a:lstStyle>
            <a:lvl1pPr marL="0" indent="0" defTabSz="457206">
              <a:spcBef>
                <a:spcPts val="450"/>
              </a:spcBef>
              <a:buSzTx/>
              <a:buNone/>
              <a:defRPr sz="1988">
                <a:solidFill>
                  <a:srgbClr val="888888"/>
                </a:solidFill>
                <a:latin typeface="Calibri"/>
                <a:ea typeface="Calibri"/>
                <a:cs typeface="Calibri"/>
                <a:sym typeface="Calibri"/>
              </a:defRPr>
            </a:lvl1pPr>
            <a:lvl2pPr marL="0" indent="457206" defTabSz="457206">
              <a:spcBef>
                <a:spcPts val="450"/>
              </a:spcBef>
              <a:buSzTx/>
              <a:buNone/>
              <a:defRPr sz="1988">
                <a:solidFill>
                  <a:srgbClr val="888888"/>
                </a:solidFill>
                <a:latin typeface="Calibri"/>
                <a:ea typeface="Calibri"/>
                <a:cs typeface="Calibri"/>
                <a:sym typeface="Calibri"/>
              </a:defRPr>
            </a:lvl2pPr>
            <a:lvl3pPr marL="0" indent="914411" defTabSz="457206">
              <a:spcBef>
                <a:spcPts val="450"/>
              </a:spcBef>
              <a:buSzTx/>
              <a:buNone/>
              <a:defRPr sz="1988">
                <a:solidFill>
                  <a:srgbClr val="888888"/>
                </a:solidFill>
                <a:latin typeface="Calibri"/>
                <a:ea typeface="Calibri"/>
                <a:cs typeface="Calibri"/>
                <a:sym typeface="Calibri"/>
              </a:defRPr>
            </a:lvl3pPr>
            <a:lvl4pPr marL="0" indent="1371617" defTabSz="457206">
              <a:spcBef>
                <a:spcPts val="450"/>
              </a:spcBef>
              <a:buSzTx/>
              <a:buNone/>
              <a:defRPr sz="1988">
                <a:solidFill>
                  <a:srgbClr val="888888"/>
                </a:solidFill>
                <a:latin typeface="Calibri"/>
                <a:ea typeface="Calibri"/>
                <a:cs typeface="Calibri"/>
                <a:sym typeface="Calibri"/>
              </a:defRPr>
            </a:lvl4pPr>
            <a:lvl5pPr marL="0" indent="1828823" defTabSz="457206">
              <a:spcBef>
                <a:spcPts val="450"/>
              </a:spcBef>
              <a:buSzTx/>
              <a:buNone/>
              <a:defRPr sz="1988">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2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01957075"/>
      </p:ext>
    </p:extLst>
  </p:cSld>
  <p:clrMapOvr>
    <a:masterClrMapping/>
  </p:clrMapOvr>
  <p:transition spd="med"/>
</p:sldLayout>
</file>

<file path=ppt/slideLayouts/slideLayout707.xml><?xml version="1.0" encoding="utf-8"?>
<p:sldLayout xmlns:a="http://schemas.openxmlformats.org/drawingml/2006/main" xmlns:r="http://schemas.openxmlformats.org/officeDocument/2006/relationships" xmlns:p="http://schemas.openxmlformats.org/presentationml/2006/main" showMasterSp="0" type="tx">
  <p:cSld name="1_Two Content">
    <p:bg>
      <p:bgPr>
        <a:solidFill>
          <a:srgbClr val="FFFFFF"/>
        </a:solidFill>
        <a:effectLst/>
      </p:bgPr>
    </p:bg>
    <p:spTree>
      <p:nvGrpSpPr>
        <p:cNvPr id="1" name=""/>
        <p:cNvGrpSpPr/>
        <p:nvPr/>
      </p:nvGrpSpPr>
      <p:grpSpPr>
        <a:xfrm>
          <a:off x="0" y="0"/>
          <a:ext cx="0" cy="0"/>
          <a:chOff x="0" y="0"/>
          <a:chExt cx="0" cy="0"/>
        </a:xfrm>
      </p:grpSpPr>
      <p:pic>
        <p:nvPicPr>
          <p:cNvPr id="412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2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30" name="Body Level One…"/>
          <p:cNvSpPr txBox="1">
            <a:spLocks noGrp="1"/>
          </p:cNvSpPr>
          <p:nvPr>
            <p:ph type="body" sz="half" idx="1"/>
          </p:nvPr>
        </p:nvSpPr>
        <p:spPr>
          <a:xfrm>
            <a:off x="457200" y="1600201"/>
            <a:ext cx="4038600" cy="4525963"/>
          </a:xfrm>
          <a:prstGeom prst="rect">
            <a:avLst/>
          </a:prstGeom>
        </p:spPr>
        <p:txBody>
          <a:bodyPr lIns="45719" tIns="45719" rIns="45719" bIns="45719" anchor="t"/>
          <a:lstStyle>
            <a:lvl1pPr marL="342904" indent="-342904" defTabSz="457206">
              <a:spcBef>
                <a:spcPts val="638"/>
              </a:spcBef>
              <a:buSzPct val="100000"/>
              <a:buFont typeface="Arial"/>
              <a:defRPr sz="2775">
                <a:solidFill>
                  <a:srgbClr val="000000"/>
                </a:solidFill>
                <a:latin typeface="Calibri"/>
                <a:ea typeface="Calibri"/>
                <a:cs typeface="Calibri"/>
                <a:sym typeface="Calibri"/>
              </a:defRPr>
            </a:lvl1pPr>
            <a:lvl2pPr marL="787608" indent="-330403" defTabSz="457206">
              <a:spcBef>
                <a:spcPts val="638"/>
              </a:spcBef>
              <a:buSzPct val="100000"/>
              <a:buFont typeface="Arial"/>
              <a:buChar char="–"/>
              <a:defRPr sz="2775">
                <a:solidFill>
                  <a:srgbClr val="000000"/>
                </a:solidFill>
                <a:latin typeface="Calibri"/>
                <a:ea typeface="Calibri"/>
                <a:cs typeface="Calibri"/>
                <a:sym typeface="Calibri"/>
              </a:defRPr>
            </a:lvl2pPr>
            <a:lvl3pPr marL="1233593" indent="-319181" defTabSz="457206">
              <a:spcBef>
                <a:spcPts val="638"/>
              </a:spcBef>
              <a:buSzPct val="100000"/>
              <a:buFont typeface="Arial"/>
              <a:defRPr sz="2775">
                <a:solidFill>
                  <a:srgbClr val="000000"/>
                </a:solidFill>
                <a:latin typeface="Calibri"/>
                <a:ea typeface="Calibri"/>
                <a:cs typeface="Calibri"/>
                <a:sym typeface="Calibri"/>
              </a:defRPr>
            </a:lvl3pPr>
            <a:lvl4pPr marL="1724046" indent="-352430" defTabSz="457206">
              <a:spcBef>
                <a:spcPts val="638"/>
              </a:spcBef>
              <a:buSzPct val="100000"/>
              <a:buFont typeface="Arial"/>
              <a:buChar char="–"/>
              <a:defRPr sz="2775">
                <a:solidFill>
                  <a:srgbClr val="000000"/>
                </a:solidFill>
                <a:latin typeface="Calibri"/>
                <a:ea typeface="Calibri"/>
                <a:cs typeface="Calibri"/>
                <a:sym typeface="Calibri"/>
              </a:defRPr>
            </a:lvl4pPr>
            <a:lvl5pPr marL="2181252" indent="-352430" defTabSz="457206">
              <a:spcBef>
                <a:spcPts val="638"/>
              </a:spcBef>
              <a:buSzPct val="100000"/>
              <a:buFont typeface="Arial"/>
              <a:buChar char="»"/>
              <a:defRPr sz="27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3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075589076"/>
      </p:ext>
    </p:extLst>
  </p:cSld>
  <p:clrMapOvr>
    <a:masterClrMapping/>
  </p:clrMapOvr>
  <p:transition spd="med"/>
</p:sldLayout>
</file>

<file path=ppt/slideLayouts/slideLayout708.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pic>
        <p:nvPicPr>
          <p:cNvPr id="413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39"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40" name="Body Level One…"/>
          <p:cNvSpPr txBox="1">
            <a:spLocks noGrp="1"/>
          </p:cNvSpPr>
          <p:nvPr>
            <p:ph type="body" sz="quarter" idx="1"/>
          </p:nvPr>
        </p:nvSpPr>
        <p:spPr>
          <a:xfrm>
            <a:off x="457200" y="1535113"/>
            <a:ext cx="4040188" cy="639763"/>
          </a:xfrm>
          <a:prstGeom prst="rect">
            <a:avLst/>
          </a:prstGeom>
        </p:spPr>
        <p:txBody>
          <a:bodyPr lIns="45719" tIns="45719" rIns="45719" bIns="45719" anchor="b"/>
          <a:lstStyle>
            <a:lvl1pPr marL="0" indent="0" defTabSz="457206">
              <a:spcBef>
                <a:spcPts val="563"/>
              </a:spcBef>
              <a:buSzTx/>
              <a:buNone/>
              <a:defRPr sz="2400" b="1">
                <a:solidFill>
                  <a:srgbClr val="000000"/>
                </a:solidFill>
                <a:latin typeface="Calibri"/>
                <a:ea typeface="Calibri"/>
                <a:cs typeface="Calibri"/>
                <a:sym typeface="Calibri"/>
              </a:defRPr>
            </a:lvl1pPr>
            <a:lvl2pPr marL="0" indent="457206" defTabSz="457206">
              <a:spcBef>
                <a:spcPts val="563"/>
              </a:spcBef>
              <a:buSzTx/>
              <a:buNone/>
              <a:defRPr sz="2400" b="1">
                <a:solidFill>
                  <a:srgbClr val="000000"/>
                </a:solidFill>
                <a:latin typeface="Calibri"/>
                <a:ea typeface="Calibri"/>
                <a:cs typeface="Calibri"/>
                <a:sym typeface="Calibri"/>
              </a:defRPr>
            </a:lvl2pPr>
            <a:lvl3pPr marL="0" indent="914411" defTabSz="457206">
              <a:spcBef>
                <a:spcPts val="563"/>
              </a:spcBef>
              <a:buSzTx/>
              <a:buNone/>
              <a:defRPr sz="2400" b="1">
                <a:solidFill>
                  <a:srgbClr val="000000"/>
                </a:solidFill>
                <a:latin typeface="Calibri"/>
                <a:ea typeface="Calibri"/>
                <a:cs typeface="Calibri"/>
                <a:sym typeface="Calibri"/>
              </a:defRPr>
            </a:lvl3pPr>
            <a:lvl4pPr marL="0" indent="1371617" defTabSz="457206">
              <a:spcBef>
                <a:spcPts val="563"/>
              </a:spcBef>
              <a:buSzTx/>
              <a:buNone/>
              <a:defRPr sz="2400" b="1">
                <a:solidFill>
                  <a:srgbClr val="000000"/>
                </a:solidFill>
                <a:latin typeface="Calibri"/>
                <a:ea typeface="Calibri"/>
                <a:cs typeface="Calibri"/>
                <a:sym typeface="Calibri"/>
              </a:defRPr>
            </a:lvl4pPr>
            <a:lvl5pPr marL="0" indent="1828823" defTabSz="457206">
              <a:spcBef>
                <a:spcPts val="563"/>
              </a:spcBef>
              <a:buSzTx/>
              <a:buNone/>
              <a:defRPr sz="24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41" name="Text Placeholder 4"/>
          <p:cNvSpPr>
            <a:spLocks noGrp="1"/>
          </p:cNvSpPr>
          <p:nvPr>
            <p:ph type="body" sz="quarter" idx="13"/>
          </p:nvPr>
        </p:nvSpPr>
        <p:spPr>
          <a:xfrm>
            <a:off x="4645026" y="1535113"/>
            <a:ext cx="4041776" cy="639763"/>
          </a:xfrm>
          <a:prstGeom prst="rect">
            <a:avLst/>
          </a:prstGeom>
        </p:spPr>
        <p:txBody>
          <a:bodyPr lIns="45719" tIns="45719" rIns="45719" bIns="45719" anchor="b"/>
          <a:lstStyle>
            <a:lvl1pPr marL="0" indent="0" defTabSz="457206">
              <a:spcBef>
                <a:spcPts val="563"/>
              </a:spcBef>
              <a:buSzTx/>
              <a:buNone/>
              <a:defRPr sz="6400" b="1">
                <a:solidFill>
                  <a:srgbClr val="000000"/>
                </a:solidFill>
                <a:latin typeface="Calibri"/>
                <a:cs typeface="Calibri"/>
                <a:sym typeface="Calibri"/>
              </a:defRPr>
            </a:lvl1pPr>
          </a:lstStyle>
          <a:p>
            <a:pPr marL="0" indent="0" defTabSz="1219215">
              <a:spcBef>
                <a:spcPts val="1500"/>
              </a:spcBef>
              <a:buSzTx/>
              <a:buNone/>
              <a:defRPr sz="6400" b="1">
                <a:solidFill>
                  <a:srgbClr val="000000"/>
                </a:solidFill>
                <a:latin typeface="Calibri"/>
                <a:ea typeface="Calibri"/>
                <a:cs typeface="Calibri"/>
                <a:sym typeface="Calibri"/>
              </a:defRPr>
            </a:pPr>
            <a:endParaRPr/>
          </a:p>
        </p:txBody>
      </p:sp>
      <p:sp>
        <p:nvSpPr>
          <p:cNvPr id="4142"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9164840"/>
      </p:ext>
    </p:extLst>
  </p:cSld>
  <p:clrMapOvr>
    <a:masterClrMapping/>
  </p:clrMapOvr>
  <p:transition spd="med"/>
</p:sldLayout>
</file>

<file path=ppt/slideLayouts/slideLayout709.xml><?xml version="1.0" encoding="utf-8"?>
<p:sldLayout xmlns:a="http://schemas.openxmlformats.org/drawingml/2006/main" xmlns:r="http://schemas.openxmlformats.org/officeDocument/2006/relationships" xmlns:p="http://schemas.openxmlformats.org/presentationml/2006/main" showMasterSp="0" type="tx">
  <p:cSld name="7_Title Only">
    <p:bg>
      <p:bgPr>
        <a:solidFill>
          <a:srgbClr val="FFFFFF"/>
        </a:solidFill>
        <a:effectLst/>
      </p:bgPr>
    </p:bg>
    <p:spTree>
      <p:nvGrpSpPr>
        <p:cNvPr id="1" name=""/>
        <p:cNvGrpSpPr/>
        <p:nvPr/>
      </p:nvGrpSpPr>
      <p:grpSpPr>
        <a:xfrm>
          <a:off x="0" y="0"/>
          <a:ext cx="0" cy="0"/>
          <a:chOff x="0" y="0"/>
          <a:chExt cx="0" cy="0"/>
        </a:xfrm>
      </p:grpSpPr>
      <p:pic>
        <p:nvPicPr>
          <p:cNvPr id="4149"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0" name="Title Text"/>
          <p:cNvSpPr txBox="1">
            <a:spLocks noGrp="1"/>
          </p:cNvSpPr>
          <p:nvPr>
            <p:ph type="title"/>
          </p:nvPr>
        </p:nvSpPr>
        <p:spPr>
          <a:xfrm>
            <a:off x="457200" y="274638"/>
            <a:ext cx="8229600" cy="1143001"/>
          </a:xfrm>
          <a:prstGeom prst="rect">
            <a:avLst/>
          </a:prstGeom>
        </p:spPr>
        <p:txBody>
          <a:bodyPr lIns="45719" tIns="45719" rIns="45719" bIns="45719" anchor="t"/>
          <a:lstStyle>
            <a:lvl1pPr algn="ctr" defTabSz="457206">
              <a:defRPr sz="4388" b="0">
                <a:solidFill>
                  <a:srgbClr val="000000"/>
                </a:solidFill>
                <a:latin typeface="Calibri"/>
                <a:ea typeface="Calibri"/>
                <a:cs typeface="Calibri"/>
                <a:sym typeface="Calibri"/>
              </a:defRPr>
            </a:lvl1pPr>
          </a:lstStyle>
          <a:p>
            <a:r>
              <a:t>Title Text</a:t>
            </a:r>
          </a:p>
        </p:txBody>
      </p:sp>
      <p:sp>
        <p:nvSpPr>
          <p:cNvPr id="415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0191252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FFFF"/>
        </a:solidFill>
        <a:effectLst/>
      </p:bgPr>
    </p:bg>
    <p:spTree>
      <p:nvGrpSpPr>
        <p:cNvPr id="1" name=""/>
        <p:cNvGrpSpPr/>
        <p:nvPr/>
      </p:nvGrpSpPr>
      <p:grpSpPr>
        <a:xfrm>
          <a:off x="0" y="0"/>
          <a:ext cx="0" cy="0"/>
          <a:chOff x="0" y="0"/>
          <a:chExt cx="0" cy="0"/>
        </a:xfrm>
      </p:grpSpPr>
      <p:sp>
        <p:nvSpPr>
          <p:cNvPr id="907"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8"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909"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59254904"/>
      </p:ext>
    </p:extLst>
  </p:cSld>
  <p:clrMapOvr>
    <a:masterClrMapping/>
  </p:clrMapOvr>
  <p:transition spd="med"/>
</p:sldLayout>
</file>

<file path=ppt/slideLayouts/slideLayout710.xml><?xml version="1.0" encoding="utf-8"?>
<p:sldLayout xmlns:a="http://schemas.openxmlformats.org/drawingml/2006/main" xmlns:r="http://schemas.openxmlformats.org/officeDocument/2006/relationships" xmlns:p="http://schemas.openxmlformats.org/presentationml/2006/main" showMasterSp="0" type="tx">
  <p:cSld name="13_Blank">
    <p:bg>
      <p:bgPr>
        <a:solidFill>
          <a:srgbClr val="FFFFFF"/>
        </a:solidFill>
        <a:effectLst/>
      </p:bgPr>
    </p:bg>
    <p:spTree>
      <p:nvGrpSpPr>
        <p:cNvPr id="1" name=""/>
        <p:cNvGrpSpPr/>
        <p:nvPr/>
      </p:nvGrpSpPr>
      <p:grpSpPr>
        <a:xfrm>
          <a:off x="0" y="0"/>
          <a:ext cx="0" cy="0"/>
          <a:chOff x="0" y="0"/>
          <a:chExt cx="0" cy="0"/>
        </a:xfrm>
      </p:grpSpPr>
      <p:pic>
        <p:nvPicPr>
          <p:cNvPr id="415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59"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136986590"/>
      </p:ext>
    </p:extLst>
  </p:cSld>
  <p:clrMapOvr>
    <a:masterClrMapping/>
  </p:clrMapOvr>
  <p:transition spd="med"/>
</p:sldLayout>
</file>

<file path=ppt/slideLayouts/slideLayout711.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pic>
        <p:nvPicPr>
          <p:cNvPr id="4166"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67" name="Title Text"/>
          <p:cNvSpPr txBox="1">
            <a:spLocks noGrp="1"/>
          </p:cNvSpPr>
          <p:nvPr>
            <p:ph type="title"/>
          </p:nvPr>
        </p:nvSpPr>
        <p:spPr>
          <a:xfrm>
            <a:off x="457202" y="273049"/>
            <a:ext cx="3008313" cy="1162051"/>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68" name="Body Level One…"/>
          <p:cNvSpPr txBox="1">
            <a:spLocks noGrp="1"/>
          </p:cNvSpPr>
          <p:nvPr>
            <p:ph type="body" idx="1"/>
          </p:nvPr>
        </p:nvSpPr>
        <p:spPr>
          <a:xfrm>
            <a:off x="3575050" y="273052"/>
            <a:ext cx="5111750" cy="5853114"/>
          </a:xfrm>
          <a:prstGeom prst="rect">
            <a:avLst/>
          </a:prstGeom>
        </p:spPr>
        <p:txBody>
          <a:bodyPr lIns="45719" tIns="45719" rIns="45719" bIns="45719" anchor="t"/>
          <a:lstStyle>
            <a:lvl1pPr marL="342904" indent="-342904" defTabSz="457206">
              <a:spcBef>
                <a:spcPts val="750"/>
              </a:spcBef>
              <a:buSzPct val="100000"/>
              <a:buFont typeface="Arial"/>
              <a:defRPr sz="3188">
                <a:solidFill>
                  <a:srgbClr val="000000"/>
                </a:solidFill>
                <a:latin typeface="Calibri"/>
                <a:ea typeface="Calibri"/>
                <a:cs typeface="Calibri"/>
                <a:sym typeface="Calibri"/>
              </a:defRPr>
            </a:lvl1pPr>
            <a:lvl2pPr marL="785436" indent="-328230" defTabSz="457206">
              <a:spcBef>
                <a:spcPts val="750"/>
              </a:spcBef>
              <a:buSzPct val="100000"/>
              <a:buFont typeface="Arial"/>
              <a:buChar char="–"/>
              <a:defRPr sz="3188">
                <a:solidFill>
                  <a:srgbClr val="000000"/>
                </a:solidFill>
                <a:latin typeface="Calibri"/>
                <a:ea typeface="Calibri"/>
                <a:cs typeface="Calibri"/>
                <a:sym typeface="Calibri"/>
              </a:defRPr>
            </a:lvl2pPr>
            <a:lvl3pPr marL="1218024" indent="-303613" defTabSz="457206">
              <a:spcBef>
                <a:spcPts val="750"/>
              </a:spcBef>
              <a:buSzPct val="100000"/>
              <a:buFont typeface="Arial"/>
              <a:defRPr sz="3188">
                <a:solidFill>
                  <a:srgbClr val="000000"/>
                </a:solidFill>
                <a:latin typeface="Calibri"/>
                <a:ea typeface="Calibri"/>
                <a:cs typeface="Calibri"/>
                <a:sym typeface="Calibri"/>
              </a:defRPr>
            </a:lvl3pPr>
            <a:lvl4pPr marL="1738244" indent="-366627" defTabSz="457206">
              <a:spcBef>
                <a:spcPts val="750"/>
              </a:spcBef>
              <a:buSzPct val="100000"/>
              <a:buFont typeface="Arial"/>
              <a:buChar char="–"/>
              <a:defRPr sz="3188">
                <a:solidFill>
                  <a:srgbClr val="000000"/>
                </a:solidFill>
                <a:latin typeface="Calibri"/>
                <a:ea typeface="Calibri"/>
                <a:cs typeface="Calibri"/>
                <a:sym typeface="Calibri"/>
              </a:defRPr>
            </a:lvl4pPr>
            <a:lvl5pPr marL="2195450" indent="-366627" defTabSz="457206">
              <a:spcBef>
                <a:spcPts val="750"/>
              </a:spcBef>
              <a:buSzPct val="100000"/>
              <a:buFont typeface="Arial"/>
              <a:buChar char="»"/>
              <a:defRPr sz="31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69" name="Text Placeholder 3"/>
          <p:cNvSpPr>
            <a:spLocks noGrp="1"/>
          </p:cNvSpPr>
          <p:nvPr>
            <p:ph type="body" sz="half" idx="13"/>
          </p:nvPr>
        </p:nvSpPr>
        <p:spPr>
          <a:xfrm>
            <a:off x="457201" y="1435102"/>
            <a:ext cx="3008313" cy="4691063"/>
          </a:xfrm>
          <a:prstGeom prst="rect">
            <a:avLst/>
          </a:prstGeom>
        </p:spPr>
        <p:txBody>
          <a:bodyPr lIns="45719" tIns="45719" rIns="45719" bIns="45719" anchor="t"/>
          <a:lstStyle>
            <a:lvl1pPr marL="0" indent="0" defTabSz="457206">
              <a:spcBef>
                <a:spcPts val="300"/>
              </a:spcBef>
              <a:buSzTx/>
              <a:buNone/>
              <a:defRPr sz="3700">
                <a:solidFill>
                  <a:srgbClr val="000000"/>
                </a:solidFill>
                <a:latin typeface="Calibri"/>
                <a:cs typeface="Calibri"/>
                <a:sym typeface="Calibri"/>
              </a:defRPr>
            </a:lvl1pPr>
          </a:lstStyle>
          <a:p>
            <a:pPr marL="0" indent="0" defTabSz="1219215">
              <a:spcBef>
                <a:spcPts val="800"/>
              </a:spcBef>
              <a:buSzTx/>
              <a:buNone/>
              <a:defRPr sz="3700">
                <a:solidFill>
                  <a:srgbClr val="000000"/>
                </a:solidFill>
                <a:latin typeface="Calibri"/>
                <a:ea typeface="Calibri"/>
                <a:cs typeface="Calibri"/>
                <a:sym typeface="Calibri"/>
              </a:defRPr>
            </a:pPr>
            <a:endParaRPr/>
          </a:p>
        </p:txBody>
      </p:sp>
      <p:sp>
        <p:nvSpPr>
          <p:cNvPr id="4170"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675586968"/>
      </p:ext>
    </p:extLst>
  </p:cSld>
  <p:clrMapOvr>
    <a:masterClrMapping/>
  </p:clrMapOvr>
  <p:transition spd="med"/>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FFFFFF"/>
        </a:solidFill>
        <a:effectLst/>
      </p:bgPr>
    </p:bg>
    <p:spTree>
      <p:nvGrpSpPr>
        <p:cNvPr id="1" name=""/>
        <p:cNvGrpSpPr/>
        <p:nvPr/>
      </p:nvGrpSpPr>
      <p:grpSpPr>
        <a:xfrm>
          <a:off x="0" y="0"/>
          <a:ext cx="0" cy="0"/>
          <a:chOff x="0" y="0"/>
          <a:chExt cx="0" cy="0"/>
        </a:xfrm>
      </p:grpSpPr>
      <p:pic>
        <p:nvPicPr>
          <p:cNvPr id="4177"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78" name="Title Text"/>
          <p:cNvSpPr txBox="1">
            <a:spLocks noGrp="1"/>
          </p:cNvSpPr>
          <p:nvPr>
            <p:ph type="title"/>
          </p:nvPr>
        </p:nvSpPr>
        <p:spPr>
          <a:xfrm>
            <a:off x="1792289" y="4800600"/>
            <a:ext cx="5486400" cy="566739"/>
          </a:xfrm>
          <a:prstGeom prst="rect">
            <a:avLst/>
          </a:prstGeom>
        </p:spPr>
        <p:txBody>
          <a:bodyPr lIns="45719" tIns="45719" rIns="45719" bIns="45719" anchor="b"/>
          <a:lstStyle>
            <a:lvl1pPr defTabSz="457206">
              <a:defRPr sz="1988">
                <a:solidFill>
                  <a:srgbClr val="000000"/>
                </a:solidFill>
                <a:latin typeface="Calibri"/>
                <a:ea typeface="Calibri"/>
                <a:cs typeface="Calibri"/>
                <a:sym typeface="Calibri"/>
              </a:defRPr>
            </a:lvl1pPr>
          </a:lstStyle>
          <a:p>
            <a:r>
              <a:t>Title Text</a:t>
            </a:r>
          </a:p>
        </p:txBody>
      </p:sp>
      <p:sp>
        <p:nvSpPr>
          <p:cNvPr id="4179" name="Picture Placeholder 2"/>
          <p:cNvSpPr>
            <a:spLocks noGrp="1"/>
          </p:cNvSpPr>
          <p:nvPr>
            <p:ph type="pic" sz="half" idx="13"/>
          </p:nvPr>
        </p:nvSpPr>
        <p:spPr>
          <a:xfrm>
            <a:off x="1792289" y="612775"/>
            <a:ext cx="5486400" cy="4114801"/>
          </a:xfrm>
          <a:prstGeom prst="rect">
            <a:avLst/>
          </a:prstGeom>
        </p:spPr>
        <p:txBody>
          <a:bodyPr lIns="91439" tIns="45719" rIns="91439" bIns="45719" anchor="t">
            <a:noAutofit/>
          </a:bodyPr>
          <a:lstStyle/>
          <a:p>
            <a:endParaRPr/>
          </a:p>
        </p:txBody>
      </p:sp>
      <p:sp>
        <p:nvSpPr>
          <p:cNvPr id="4180" name="Body Level One…"/>
          <p:cNvSpPr txBox="1">
            <a:spLocks noGrp="1"/>
          </p:cNvSpPr>
          <p:nvPr>
            <p:ph type="body" sz="quarter" idx="1"/>
          </p:nvPr>
        </p:nvSpPr>
        <p:spPr>
          <a:xfrm>
            <a:off x="1792289" y="5367338"/>
            <a:ext cx="5486400" cy="804863"/>
          </a:xfrm>
          <a:prstGeom prst="rect">
            <a:avLst/>
          </a:prstGeom>
        </p:spPr>
        <p:txBody>
          <a:bodyPr lIns="45719" tIns="45719" rIns="45719" bIns="45719" anchor="t"/>
          <a:lstStyle>
            <a:lvl1pPr marL="0" indent="0" defTabSz="457206">
              <a:spcBef>
                <a:spcPts val="300"/>
              </a:spcBef>
              <a:buSzTx/>
              <a:buNone/>
              <a:defRPr sz="1388">
                <a:solidFill>
                  <a:srgbClr val="000000"/>
                </a:solidFill>
                <a:latin typeface="Calibri"/>
                <a:ea typeface="Calibri"/>
                <a:cs typeface="Calibri"/>
                <a:sym typeface="Calibri"/>
              </a:defRPr>
            </a:lvl1pPr>
            <a:lvl2pPr marL="0" indent="457206" defTabSz="457206">
              <a:spcBef>
                <a:spcPts val="300"/>
              </a:spcBef>
              <a:buSzTx/>
              <a:buNone/>
              <a:defRPr sz="1388">
                <a:solidFill>
                  <a:srgbClr val="000000"/>
                </a:solidFill>
                <a:latin typeface="Calibri"/>
                <a:ea typeface="Calibri"/>
                <a:cs typeface="Calibri"/>
                <a:sym typeface="Calibri"/>
              </a:defRPr>
            </a:lvl2pPr>
            <a:lvl3pPr marL="0" indent="914411" defTabSz="457206">
              <a:spcBef>
                <a:spcPts val="300"/>
              </a:spcBef>
              <a:buSzTx/>
              <a:buNone/>
              <a:defRPr sz="1388">
                <a:solidFill>
                  <a:srgbClr val="000000"/>
                </a:solidFill>
                <a:latin typeface="Calibri"/>
                <a:ea typeface="Calibri"/>
                <a:cs typeface="Calibri"/>
                <a:sym typeface="Calibri"/>
              </a:defRPr>
            </a:lvl3pPr>
            <a:lvl4pPr marL="0" indent="1371617" defTabSz="457206">
              <a:spcBef>
                <a:spcPts val="300"/>
              </a:spcBef>
              <a:buSzTx/>
              <a:buNone/>
              <a:defRPr sz="1388">
                <a:solidFill>
                  <a:srgbClr val="000000"/>
                </a:solidFill>
                <a:latin typeface="Calibri"/>
                <a:ea typeface="Calibri"/>
                <a:cs typeface="Calibri"/>
                <a:sym typeface="Calibri"/>
              </a:defRPr>
            </a:lvl4pPr>
            <a:lvl5pPr marL="0" indent="1828823" defTabSz="457206">
              <a:spcBef>
                <a:spcPts val="300"/>
              </a:spcBef>
              <a:buSzTx/>
              <a:buNone/>
              <a:defRPr sz="1388">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181" name="Slide Number"/>
          <p:cNvSpPr txBox="1">
            <a:spLocks noGrp="1"/>
          </p:cNvSpPr>
          <p:nvPr>
            <p:ph type="sldNum" sz="quarter" idx="2"/>
          </p:nvPr>
        </p:nvSpPr>
        <p:spPr>
          <a:xfrm>
            <a:off x="6553200" y="6356350"/>
            <a:ext cx="364841" cy="369330"/>
          </a:xfrm>
          <a:prstGeom prst="rect">
            <a:avLst/>
          </a:prstGeom>
        </p:spPr>
        <p:txBody>
          <a:bodyPr lIns="45719" tIns="45719" rIns="45719" bIns="45719"/>
          <a:lstStyle>
            <a:lvl1pPr algn="l" defTabSz="457206">
              <a:defRPr sz="180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1282281847"/>
      </p:ext>
    </p:extLst>
  </p:cSld>
  <p:clrMapOvr>
    <a:masterClrMapping/>
  </p:clrMapOvr>
  <p:transition spd="med"/>
</p:sldLayout>
</file>

<file path=ppt/slideLayouts/slideLayout713.xml><?xml version="1.0" encoding="utf-8"?>
<p:sldLayout xmlns:a="http://schemas.openxmlformats.org/drawingml/2006/main" xmlns:r="http://schemas.openxmlformats.org/officeDocument/2006/relationships" xmlns:p="http://schemas.openxmlformats.org/presentationml/2006/main" showMasterSp="0" type="tx">
  <p:cSld name="2_Chapter_1">
    <p:bg>
      <p:bgPr>
        <a:solidFill>
          <a:srgbClr val="FFFFFF"/>
        </a:solidFill>
        <a:effectLst/>
      </p:bgPr>
    </p:bg>
    <p:spTree>
      <p:nvGrpSpPr>
        <p:cNvPr id="1" name=""/>
        <p:cNvGrpSpPr/>
        <p:nvPr/>
      </p:nvGrpSpPr>
      <p:grpSpPr>
        <a:xfrm>
          <a:off x="0" y="0"/>
          <a:ext cx="0" cy="0"/>
          <a:chOff x="0" y="0"/>
          <a:chExt cx="0" cy="0"/>
        </a:xfrm>
      </p:grpSpPr>
      <p:pic>
        <p:nvPicPr>
          <p:cNvPr id="4188" name="Picture 6" descr="Picture 6"/>
          <p:cNvPicPr>
            <a:picLocks noChangeAspect="1"/>
          </p:cNvPicPr>
          <p:nvPr/>
        </p:nvPicPr>
        <p:blipFill>
          <a:blip r:embed="rId2">
            <a:extLst/>
          </a:blip>
          <a:stretch>
            <a:fillRect/>
          </a:stretch>
        </p:blipFill>
        <p:spPr>
          <a:xfrm>
            <a:off x="8121" y="0"/>
            <a:ext cx="9135879" cy="6858000"/>
          </a:xfrm>
          <a:prstGeom prst="rect">
            <a:avLst/>
          </a:prstGeom>
          <a:ln w="12700">
            <a:miter lim="400000"/>
          </a:ln>
        </p:spPr>
      </p:pic>
      <p:sp>
        <p:nvSpPr>
          <p:cNvPr id="4189" name="Rectangle 26"/>
          <p:cNvSpPr/>
          <p:nvPr/>
        </p:nvSpPr>
        <p:spPr>
          <a:xfrm>
            <a:off x="0" y="0"/>
            <a:ext cx="9144000" cy="6858000"/>
          </a:xfrm>
          <a:prstGeom prst="rect">
            <a:avLst/>
          </a:prstGeom>
          <a:solidFill>
            <a:srgbClr val="2D2D2D"/>
          </a:solidFill>
          <a:ln w="12700">
            <a:miter lim="400000"/>
          </a:ln>
          <a:effectLst>
            <a:outerShdw blurRad="38100" dist="23000" dir="5400000" rotWithShape="0">
              <a:srgbClr val="000000">
                <a:alpha val="35000"/>
              </a:srgbClr>
            </a:outerShdw>
          </a:effectLst>
        </p:spPr>
        <p:txBody>
          <a:bodyPr lIns="26789" tIns="26789" rIns="26789" bIns="26789" anchor="ctr"/>
          <a:lstStyle/>
          <a:p>
            <a:pPr algn="ctr" defTabSz="457173">
              <a:lnSpc>
                <a:spcPct val="100000"/>
              </a:lnSpc>
              <a:defRPr sz="4800">
                <a:solidFill>
                  <a:srgbClr val="FFFFFF"/>
                </a:solidFill>
                <a:latin typeface="Calibri"/>
                <a:ea typeface="Calibri"/>
                <a:cs typeface="Calibri"/>
                <a:sym typeface="Calibri"/>
              </a:defRPr>
            </a:pPr>
            <a:endParaRPr sz="1800"/>
          </a:p>
        </p:txBody>
      </p:sp>
      <p:sp>
        <p:nvSpPr>
          <p:cNvPr id="4190" name="Slide Number"/>
          <p:cNvSpPr txBox="1">
            <a:spLocks noGrp="1"/>
          </p:cNvSpPr>
          <p:nvPr>
            <p:ph type="sldNum" sz="quarter" idx="2"/>
          </p:nvPr>
        </p:nvSpPr>
        <p:spPr>
          <a:xfrm>
            <a:off x="8758239" y="97366"/>
            <a:ext cx="363223" cy="367455"/>
          </a:xfrm>
          <a:prstGeom prst="rect">
            <a:avLst/>
          </a:prstGeom>
        </p:spPr>
        <p:txBody>
          <a:bodyPr lIns="121911" tIns="121911" rIns="121911" bIns="121911"/>
          <a:lstStyle>
            <a:lvl1pPr algn="l" defTabSz="457173">
              <a:defRPr sz="788">
                <a:latin typeface="Calibri"/>
                <a:ea typeface="Calibri"/>
                <a:cs typeface="Calibri"/>
                <a:sym typeface="Calibri"/>
              </a:defRPr>
            </a:lvl1pPr>
          </a:lstStyle>
          <a:p>
            <a:fld id="{86CB4B4D-7CA3-9044-876B-883B54F8677D}" type="slidenum">
              <a:t>‹#›</a:t>
            </a:fld>
            <a:endParaRPr/>
          </a:p>
        </p:txBody>
      </p:sp>
      <p:sp>
        <p:nvSpPr>
          <p:cNvPr id="4191" name="TextBox 36"/>
          <p:cNvSpPr txBox="1"/>
          <p:nvPr/>
        </p:nvSpPr>
        <p:spPr>
          <a:xfrm>
            <a:off x="152401" y="97367"/>
            <a:ext cx="396875"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defTabSz="1219127">
              <a:lnSpc>
                <a:spcPct val="100000"/>
              </a:lnSpc>
              <a:defRPr sz="2100">
                <a:solidFill>
                  <a:srgbClr val="FFFFFF"/>
                </a:solidFill>
                <a:latin typeface="Arial"/>
                <a:ea typeface="Arial"/>
                <a:cs typeface="Arial"/>
                <a:sym typeface="Arial"/>
              </a:defRPr>
            </a:lvl1pPr>
          </a:lstStyle>
          <a:p>
            <a:r>
              <a:rPr sz="788"/>
              <a:t>IBM</a:t>
            </a:r>
          </a:p>
        </p:txBody>
      </p:sp>
      <p:sp>
        <p:nvSpPr>
          <p:cNvPr id="4192"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4193"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4194" name="Picture 53" descr="Picture 53"/>
          <p:cNvPicPr>
            <a:picLocks noChangeAspect="1"/>
          </p:cNvPicPr>
          <p:nvPr/>
        </p:nvPicPr>
        <p:blipFill>
          <a:blip r:embed="rId3">
            <a:extLst/>
          </a:blip>
          <a:stretch>
            <a:fillRect/>
          </a:stretch>
        </p:blipFill>
        <p:spPr>
          <a:xfrm rot="10800000" flipH="1" flipV="1">
            <a:off x="8634414" y="6472767"/>
            <a:ext cx="390525" cy="209551"/>
          </a:xfrm>
          <a:prstGeom prst="rect">
            <a:avLst/>
          </a:prstGeom>
          <a:ln w="12700">
            <a:miter lim="400000"/>
          </a:ln>
        </p:spPr>
      </p:pic>
    </p:spTree>
    <p:extLst>
      <p:ext uri="{BB962C8B-B14F-4D97-AF65-F5344CB8AC3E}">
        <p14:creationId xmlns:p14="http://schemas.microsoft.com/office/powerpoint/2010/main" val="241260620"/>
      </p:ext>
    </p:extLst>
  </p:cSld>
  <p:clrMapOvr>
    <a:masterClrMapping/>
  </p:clrMapOvr>
  <p:transition spd="med"/>
</p:sldLayout>
</file>

<file path=ppt/slideLayouts/slideLayout714.xml><?xml version="1.0" encoding="utf-8"?>
<p:sldLayout xmlns:a="http://schemas.openxmlformats.org/drawingml/2006/main" xmlns:r="http://schemas.openxmlformats.org/officeDocument/2006/relationships" xmlns:p="http://schemas.openxmlformats.org/presentationml/2006/main" showMasterSp="0" type="tx">
  <p:cSld name="6_Title &amp; Subtitle">
    <p:bg>
      <p:bgPr>
        <a:solidFill>
          <a:srgbClr val="152835"/>
        </a:solidFill>
        <a:effectLst/>
      </p:bgPr>
    </p:bg>
    <p:spTree>
      <p:nvGrpSpPr>
        <p:cNvPr id="1" name=""/>
        <p:cNvGrpSpPr/>
        <p:nvPr/>
      </p:nvGrpSpPr>
      <p:grpSpPr>
        <a:xfrm>
          <a:off x="0" y="0"/>
          <a:ext cx="0" cy="0"/>
          <a:chOff x="0" y="0"/>
          <a:chExt cx="0" cy="0"/>
        </a:xfrm>
      </p:grpSpPr>
      <p:pic>
        <p:nvPicPr>
          <p:cNvPr id="4201" name="pasted-image.pdf" descr="pasted-image.pdf"/>
          <p:cNvPicPr>
            <a:picLocks noChangeAspect="1"/>
          </p:cNvPicPr>
          <p:nvPr/>
        </p:nvPicPr>
        <p:blipFill>
          <a:blip r:embed="rId2">
            <a:extLst/>
          </a:blip>
          <a:stretch>
            <a:fillRect/>
          </a:stretch>
        </p:blipFill>
        <p:spPr>
          <a:xfrm>
            <a:off x="4748456" y="0"/>
            <a:ext cx="5209688" cy="6858001"/>
          </a:xfrm>
          <a:prstGeom prst="rect">
            <a:avLst/>
          </a:prstGeom>
          <a:ln w="12700">
            <a:miter lim="400000"/>
          </a:ln>
        </p:spPr>
      </p:pic>
      <p:sp>
        <p:nvSpPr>
          <p:cNvPr id="4202" name="Body Level One…"/>
          <p:cNvSpPr txBox="1">
            <a:spLocks noGrp="1"/>
          </p:cNvSpPr>
          <p:nvPr>
            <p:ph type="body" sz="quarter" idx="1"/>
          </p:nvPr>
        </p:nvSpPr>
        <p:spPr>
          <a:xfrm>
            <a:off x="1179110" y="1590673"/>
            <a:ext cx="1203888" cy="36195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03" name="Your Title…"/>
          <p:cNvSpPr>
            <a:spLocks noGrp="1"/>
          </p:cNvSpPr>
          <p:nvPr>
            <p:ph type="body" sz="quarter" idx="13"/>
          </p:nvPr>
        </p:nvSpPr>
        <p:spPr>
          <a:xfrm>
            <a:off x="1179110" y="2506345"/>
            <a:ext cx="2568221" cy="1502411"/>
          </a:xfrm>
          <a:prstGeom prst="rect">
            <a:avLst/>
          </a:prstGeom>
        </p:spPr>
        <p:txBody>
          <a:bodyPr/>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04" name="Subtitle goes here"/>
          <p:cNvSpPr>
            <a:spLocks noGrp="1"/>
          </p:cNvSpPr>
          <p:nvPr>
            <p:ph type="body" sz="quarter" idx="14"/>
          </p:nvPr>
        </p:nvSpPr>
        <p:spPr>
          <a:xfrm>
            <a:off x="1179109" y="3946525"/>
            <a:ext cx="1616882" cy="361951"/>
          </a:xfrm>
          <a:prstGeom prst="rect">
            <a:avLst/>
          </a:prstGeom>
        </p:spPr>
        <p:txBody>
          <a:bodyPr/>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0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32149976"/>
      </p:ext>
    </p:extLst>
  </p:cSld>
  <p:clrMapOvr>
    <a:masterClrMapping/>
  </p:clrMapOvr>
  <p:transition spd="med"/>
</p:sldLayout>
</file>

<file path=ppt/slideLayouts/slideLayout715.xml><?xml version="1.0" encoding="utf-8"?>
<p:sldLayout xmlns:a="http://schemas.openxmlformats.org/drawingml/2006/main" xmlns:r="http://schemas.openxmlformats.org/officeDocument/2006/relationships" xmlns:p="http://schemas.openxmlformats.org/presentationml/2006/main" showMasterSp="0" type="tx">
  <p:cSld name="3_TItle Page 2">
    <p:bg>
      <p:bgPr>
        <a:solidFill>
          <a:srgbClr val="10202F"/>
        </a:solidFill>
        <a:effectLst/>
      </p:bgPr>
    </p:bg>
    <p:spTree>
      <p:nvGrpSpPr>
        <p:cNvPr id="1" name=""/>
        <p:cNvGrpSpPr/>
        <p:nvPr/>
      </p:nvGrpSpPr>
      <p:grpSpPr>
        <a:xfrm>
          <a:off x="0" y="0"/>
          <a:ext cx="0" cy="0"/>
          <a:chOff x="0" y="0"/>
          <a:chExt cx="0" cy="0"/>
        </a:xfrm>
      </p:grpSpPr>
      <p:sp>
        <p:nvSpPr>
          <p:cNvPr id="4212"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13" name="Subtitle, Presenters, Date"/>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14" name="Line"/>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421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75735818"/>
      </p:ext>
    </p:extLst>
  </p:cSld>
  <p:clrMapOvr>
    <a:masterClrMapping/>
  </p:clrMapOvr>
  <p:transition spd="med"/>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x">
  <p:cSld name="1_Title Page 3">
    <p:bg>
      <p:bgPr>
        <a:solidFill>
          <a:srgbClr val="57A9FD"/>
        </a:solidFill>
        <a:effectLst/>
      </p:bgPr>
    </p:bg>
    <p:spTree>
      <p:nvGrpSpPr>
        <p:cNvPr id="1" name=""/>
        <p:cNvGrpSpPr/>
        <p:nvPr/>
      </p:nvGrpSpPr>
      <p:grpSpPr>
        <a:xfrm>
          <a:off x="0" y="0"/>
          <a:ext cx="0" cy="0"/>
          <a:chOff x="0" y="0"/>
          <a:chExt cx="0" cy="0"/>
        </a:xfrm>
      </p:grpSpPr>
      <p:pic>
        <p:nvPicPr>
          <p:cNvPr id="4222" name="pasted-image.pdf" descr="pasted-image.pdf"/>
          <p:cNvPicPr>
            <a:picLocks noChangeAspect="1"/>
          </p:cNvPicPr>
          <p:nvPr/>
        </p:nvPicPr>
        <p:blipFill>
          <a:blip r:embed="rId2">
            <a:extLst/>
          </a:blip>
          <a:stretch>
            <a:fillRect/>
          </a:stretch>
        </p:blipFill>
        <p:spPr>
          <a:xfrm>
            <a:off x="895350" y="1658537"/>
            <a:ext cx="2400300" cy="3276601"/>
          </a:xfrm>
          <a:prstGeom prst="rect">
            <a:avLst/>
          </a:prstGeom>
          <a:ln w="12700">
            <a:miter lim="400000"/>
          </a:ln>
        </p:spPr>
      </p:pic>
      <p:pic>
        <p:nvPicPr>
          <p:cNvPr id="4223" name="pasted-image.pdf" descr="pasted-image.pdf"/>
          <p:cNvPicPr>
            <a:picLocks noChangeAspect="1"/>
          </p:cNvPicPr>
          <p:nvPr/>
        </p:nvPicPr>
        <p:blipFill>
          <a:blip r:embed="rId2">
            <a:extLst/>
          </a:blip>
          <a:stretch>
            <a:fillRect/>
          </a:stretch>
        </p:blipFill>
        <p:spPr>
          <a:xfrm>
            <a:off x="-566738" y="-1345770"/>
            <a:ext cx="2400300" cy="3276601"/>
          </a:xfrm>
          <a:prstGeom prst="rect">
            <a:avLst/>
          </a:prstGeom>
          <a:ln w="12700">
            <a:miter lim="400000"/>
          </a:ln>
        </p:spPr>
      </p:pic>
      <p:pic>
        <p:nvPicPr>
          <p:cNvPr id="4224" name="pasted-image.pdf" descr="pasted-image.pdf"/>
          <p:cNvPicPr>
            <a:picLocks noChangeAspect="1"/>
          </p:cNvPicPr>
          <p:nvPr/>
        </p:nvPicPr>
        <p:blipFill>
          <a:blip r:embed="rId2">
            <a:extLst/>
          </a:blip>
          <a:stretch>
            <a:fillRect/>
          </a:stretch>
        </p:blipFill>
        <p:spPr>
          <a:xfrm>
            <a:off x="6002173" y="4213482"/>
            <a:ext cx="1578304" cy="2154510"/>
          </a:xfrm>
          <a:prstGeom prst="rect">
            <a:avLst/>
          </a:prstGeom>
          <a:ln w="12700">
            <a:miter lim="400000"/>
          </a:ln>
        </p:spPr>
      </p:pic>
      <p:pic>
        <p:nvPicPr>
          <p:cNvPr id="4225" name="pasted-image.pdf" descr="pasted-image.pdf"/>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226" name="pasted-image.pdf" descr="pasted-image.pdf"/>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227" name="pasted-image.pdf" descr="pasted-image.pdf"/>
          <p:cNvPicPr>
            <a:picLocks noChangeAspect="1"/>
          </p:cNvPicPr>
          <p:nvPr/>
        </p:nvPicPr>
        <p:blipFill>
          <a:blip r:embed="rId2">
            <a:extLst/>
          </a:blip>
          <a:stretch>
            <a:fillRect/>
          </a:stretch>
        </p:blipFill>
        <p:spPr>
          <a:xfrm>
            <a:off x="7716673" y="4467482"/>
            <a:ext cx="1578304" cy="2154510"/>
          </a:xfrm>
          <a:prstGeom prst="rect">
            <a:avLst/>
          </a:prstGeom>
          <a:ln w="12700">
            <a:miter lim="400000"/>
          </a:ln>
        </p:spPr>
      </p:pic>
      <p:sp>
        <p:nvSpPr>
          <p:cNvPr id="4228" name="Body Level One…"/>
          <p:cNvSpPr txBox="1">
            <a:spLocks noGrp="1"/>
          </p:cNvSpPr>
          <p:nvPr>
            <p:ph type="body" sz="quarter" idx="1"/>
          </p:nvPr>
        </p:nvSpPr>
        <p:spPr>
          <a:xfrm>
            <a:off x="3464658" y="3484076"/>
            <a:ext cx="1468918" cy="693739"/>
          </a:xfrm>
          <a:prstGeom prst="rect">
            <a:avLst/>
          </a:prstGeom>
        </p:spPr>
        <p:txBody>
          <a:bodyPr lIns="71436" tIns="71436" rIns="71436" bIns="71436"/>
          <a:lstStyle/>
          <a:p>
            <a:r>
              <a:t>Body Level One</a:t>
            </a:r>
          </a:p>
          <a:p>
            <a:pPr lvl="1"/>
            <a:r>
              <a:t>Body Level Two</a:t>
            </a:r>
          </a:p>
          <a:p>
            <a:pPr lvl="2"/>
            <a:r>
              <a:t>Body Level Three</a:t>
            </a:r>
          </a:p>
          <a:p>
            <a:pPr lvl="3"/>
            <a:r>
              <a:t>Body Level Four</a:t>
            </a:r>
          </a:p>
          <a:p>
            <a:pPr lvl="4"/>
            <a:r>
              <a:t>Body Level Five</a:t>
            </a:r>
          </a:p>
        </p:txBody>
      </p:sp>
      <p:sp>
        <p:nvSpPr>
          <p:cNvPr id="4229" name="Main Title…"/>
          <p:cNvSpPr>
            <a:spLocks noGrp="1"/>
          </p:cNvSpPr>
          <p:nvPr>
            <p:ph type="body" sz="quarter" idx="13"/>
          </p:nvPr>
        </p:nvSpPr>
        <p:spPr>
          <a:xfrm>
            <a:off x="3443436" y="2330450"/>
            <a:ext cx="2020266"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230" name="Slide Number"/>
          <p:cNvSpPr txBox="1">
            <a:spLocks noGrp="1"/>
          </p:cNvSpPr>
          <p:nvPr>
            <p:ph type="sldNum" sz="quarter" idx="2"/>
          </p:nvPr>
        </p:nvSpPr>
        <p:spPr>
          <a:xfrm>
            <a:off x="8879412" y="6540500"/>
            <a:ext cx="219612" cy="194925"/>
          </a:xfrm>
          <a:prstGeom prst="rect">
            <a:avLst/>
          </a:prstGeom>
        </p:spPr>
        <p:txBody>
          <a:bodyPr/>
          <a:lstStyle>
            <a:lvl1pPr>
              <a:lnSpc>
                <a:spcPct val="80000"/>
              </a:lnSpc>
              <a:defRPr sz="750"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08449840"/>
      </p:ext>
    </p:extLst>
  </p:cSld>
  <p:clrMapOvr>
    <a:masterClrMapping/>
  </p:clrMapOvr>
  <p:transition spd="med"/>
</p:sldLayout>
</file>

<file path=ppt/slideLayouts/slideLayout717.xml><?xml version="1.0" encoding="utf-8"?>
<p:sldLayout xmlns:a="http://schemas.openxmlformats.org/drawingml/2006/main" xmlns:r="http://schemas.openxmlformats.org/officeDocument/2006/relationships" xmlns:p="http://schemas.openxmlformats.org/presentationml/2006/main" showMasterSp="0" type="tx">
  <p:cSld name="2_Title Slide 4">
    <p:bg>
      <p:bgPr>
        <a:solidFill>
          <a:srgbClr val="FFFFFF"/>
        </a:solidFill>
        <a:effectLst/>
      </p:bgPr>
    </p:bg>
    <p:spTree>
      <p:nvGrpSpPr>
        <p:cNvPr id="1" name=""/>
        <p:cNvGrpSpPr/>
        <p:nvPr/>
      </p:nvGrpSpPr>
      <p:grpSpPr>
        <a:xfrm>
          <a:off x="0" y="0"/>
          <a:ext cx="0" cy="0"/>
          <a:chOff x="0" y="0"/>
          <a:chExt cx="0" cy="0"/>
        </a:xfrm>
      </p:grpSpPr>
      <p:sp>
        <p:nvSpPr>
          <p:cNvPr id="4237"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238"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239"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240" name="Line"/>
          <p:cNvSpPr/>
          <p:nvPr/>
        </p:nvSpPr>
        <p:spPr>
          <a:xfrm>
            <a:off x="2878321" y="6345919"/>
            <a:ext cx="253979" cy="1"/>
          </a:xfrm>
          <a:prstGeom prst="line">
            <a:avLst/>
          </a:prstGeom>
          <a:ln w="76200">
            <a:solidFill>
              <a:srgbClr val="57A9FD"/>
            </a:solidFill>
            <a:miter lim="400000"/>
          </a:ln>
        </p:spPr>
        <p:txBody>
          <a:bodyPr lIns="17144" tIns="17144" rIns="17144" bIns="17144"/>
          <a:lstStyle/>
          <a:p>
            <a:endParaRPr sz="675"/>
          </a:p>
        </p:txBody>
      </p:sp>
      <p:sp>
        <p:nvSpPr>
          <p:cNvPr id="4241" name="09.20.16"/>
          <p:cNvSpPr>
            <a:spLocks noGrp="1"/>
          </p:cNvSpPr>
          <p:nvPr>
            <p:ph type="body" sz="quarter" idx="15"/>
          </p:nvPr>
        </p:nvSpPr>
        <p:spPr>
          <a:xfrm>
            <a:off x="2856210" y="6398453"/>
            <a:ext cx="571596"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42"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6866614"/>
      </p:ext>
    </p:extLst>
  </p:cSld>
  <p:clrMapOvr>
    <a:masterClrMapping/>
  </p:clrMapOvr>
  <p:transition spd="med"/>
</p:sldLayout>
</file>

<file path=ppt/slideLayouts/slideLayout718.xml><?xml version="1.0" encoding="utf-8"?>
<p:sldLayout xmlns:a="http://schemas.openxmlformats.org/drawingml/2006/main" xmlns:r="http://schemas.openxmlformats.org/officeDocument/2006/relationships" xmlns:p="http://schemas.openxmlformats.org/presentationml/2006/main" showMasterSp="0" type="tx">
  <p:cSld name="3_Agenda 1">
    <p:bg>
      <p:bgPr>
        <a:solidFill>
          <a:srgbClr val="5296E8"/>
        </a:solidFill>
        <a:effectLst/>
      </p:bgPr>
    </p:bg>
    <p:spTree>
      <p:nvGrpSpPr>
        <p:cNvPr id="1" name=""/>
        <p:cNvGrpSpPr/>
        <p:nvPr/>
      </p:nvGrpSpPr>
      <p:grpSpPr>
        <a:xfrm>
          <a:off x="0" y="0"/>
          <a:ext cx="0" cy="0"/>
          <a:chOff x="0" y="0"/>
          <a:chExt cx="0" cy="0"/>
        </a:xfrm>
      </p:grpSpPr>
      <p:sp>
        <p:nvSpPr>
          <p:cNvPr id="4249" name="Body Level One…"/>
          <p:cNvSpPr txBox="1">
            <a:spLocks noGrp="1"/>
          </p:cNvSpPr>
          <p:nvPr>
            <p:ph type="body" sz="quarter" idx="1"/>
          </p:nvPr>
        </p:nvSpPr>
        <p:spPr>
          <a:xfrm>
            <a:off x="827485" y="943340"/>
            <a:ext cx="1894052" cy="150241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250" name="01"/>
          <p:cNvSpPr txBox="1"/>
          <p:nvPr/>
        </p:nvSpPr>
        <p:spPr>
          <a:xfrm>
            <a:off x="4159586" y="9931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01</a:t>
            </a:r>
          </a:p>
        </p:txBody>
      </p:sp>
      <p:sp>
        <p:nvSpPr>
          <p:cNvPr id="4251" name="MVP Use Case Scenarios"/>
          <p:cNvSpPr txBox="1"/>
          <p:nvPr/>
        </p:nvSpPr>
        <p:spPr>
          <a:xfrm>
            <a:off x="4159586" y="1192510"/>
            <a:ext cx="1090300"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2600">
                <a:solidFill>
                  <a:srgbClr val="8C9BA5"/>
                </a:solidFill>
              </a:defRPr>
            </a:lvl1pPr>
          </a:lstStyle>
          <a:p>
            <a:r>
              <a:rPr sz="975"/>
              <a:t>MVP Use Case Scenarios</a:t>
            </a:r>
          </a:p>
        </p:txBody>
      </p:sp>
      <p:sp>
        <p:nvSpPr>
          <p:cNvPr id="4252" name="07"/>
          <p:cNvSpPr>
            <a:spLocks noGrp="1"/>
          </p:cNvSpPr>
          <p:nvPr>
            <p:ph type="body" sz="quarter" idx="13"/>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3" name="Slide Title"/>
          <p:cNvSpPr>
            <a:spLocks noGrp="1"/>
          </p:cNvSpPr>
          <p:nvPr>
            <p:ph type="body" sz="quarter" idx="14"/>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4" name="02"/>
          <p:cNvSpPr txBox="1"/>
          <p:nvPr/>
        </p:nvSpPr>
        <p:spPr>
          <a:xfrm>
            <a:off x="4159586" y="18948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02</a:t>
            </a:r>
          </a:p>
        </p:txBody>
      </p:sp>
      <p:sp>
        <p:nvSpPr>
          <p:cNvPr id="4255" name="Slide Title"/>
          <p:cNvSpPr txBox="1"/>
          <p:nvPr/>
        </p:nvSpPr>
        <p:spPr>
          <a:xfrm>
            <a:off x="4159586" y="20942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56" name="08"/>
          <p:cNvSpPr>
            <a:spLocks noGrp="1"/>
          </p:cNvSpPr>
          <p:nvPr>
            <p:ph type="body" sz="quarter" idx="15"/>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57" name="Slide Title"/>
          <p:cNvSpPr>
            <a:spLocks noGrp="1"/>
          </p:cNvSpPr>
          <p:nvPr>
            <p:ph type="body" sz="quarter" idx="16"/>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58" name="03"/>
          <p:cNvSpPr txBox="1"/>
          <p:nvPr/>
        </p:nvSpPr>
        <p:spPr>
          <a:xfrm>
            <a:off x="4159586" y="27965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03</a:t>
            </a:r>
          </a:p>
        </p:txBody>
      </p:sp>
      <p:sp>
        <p:nvSpPr>
          <p:cNvPr id="4259" name="Slide Title"/>
          <p:cNvSpPr txBox="1"/>
          <p:nvPr/>
        </p:nvSpPr>
        <p:spPr>
          <a:xfrm>
            <a:off x="4159586" y="29959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0" name="09"/>
          <p:cNvSpPr>
            <a:spLocks noGrp="1"/>
          </p:cNvSpPr>
          <p:nvPr>
            <p:ph type="body" sz="quarter" idx="17"/>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1" name="Slide Title"/>
          <p:cNvSpPr>
            <a:spLocks noGrp="1"/>
          </p:cNvSpPr>
          <p:nvPr>
            <p:ph type="body" sz="quarter" idx="18"/>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2" name="04"/>
          <p:cNvSpPr txBox="1"/>
          <p:nvPr/>
        </p:nvSpPr>
        <p:spPr>
          <a:xfrm>
            <a:off x="4159586" y="36982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04</a:t>
            </a:r>
          </a:p>
        </p:txBody>
      </p:sp>
      <p:sp>
        <p:nvSpPr>
          <p:cNvPr id="4263" name="Slide Title"/>
          <p:cNvSpPr txBox="1"/>
          <p:nvPr/>
        </p:nvSpPr>
        <p:spPr>
          <a:xfrm>
            <a:off x="4159586" y="38976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4" name="10"/>
          <p:cNvSpPr>
            <a:spLocks noGrp="1"/>
          </p:cNvSpPr>
          <p:nvPr>
            <p:ph type="body" sz="quarter" idx="19"/>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5" name="Slide Title"/>
          <p:cNvSpPr>
            <a:spLocks noGrp="1"/>
          </p:cNvSpPr>
          <p:nvPr>
            <p:ph type="body" sz="quarter" idx="20"/>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66" name="06"/>
          <p:cNvSpPr txBox="1"/>
          <p:nvPr/>
        </p:nvSpPr>
        <p:spPr>
          <a:xfrm>
            <a:off x="4159586" y="55016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06</a:t>
            </a:r>
          </a:p>
        </p:txBody>
      </p:sp>
      <p:sp>
        <p:nvSpPr>
          <p:cNvPr id="4267" name="Slide Title"/>
          <p:cNvSpPr txBox="1"/>
          <p:nvPr/>
        </p:nvSpPr>
        <p:spPr>
          <a:xfrm>
            <a:off x="4159586" y="57010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68" name="12"/>
          <p:cNvSpPr>
            <a:spLocks noGrp="1"/>
          </p:cNvSpPr>
          <p:nvPr>
            <p:ph type="body" sz="quarter" idx="21"/>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69" name="Slide Title"/>
          <p:cNvSpPr>
            <a:spLocks noGrp="1"/>
          </p:cNvSpPr>
          <p:nvPr>
            <p:ph type="body" sz="quarter" idx="22"/>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0" name="05"/>
          <p:cNvSpPr txBox="1"/>
          <p:nvPr/>
        </p:nvSpPr>
        <p:spPr>
          <a:xfrm>
            <a:off x="4159586" y="4599920"/>
            <a:ext cx="25648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4100">
                <a:solidFill>
                  <a:srgbClr val="FFFFFF"/>
                </a:solidFill>
                <a:latin typeface="+mn-lt"/>
                <a:ea typeface="+mn-ea"/>
                <a:cs typeface="+mn-cs"/>
                <a:sym typeface="Helvetica"/>
              </a:defRPr>
            </a:lvl1pPr>
          </a:lstStyle>
          <a:p>
            <a:r>
              <a:rPr sz="1538"/>
              <a:t>05</a:t>
            </a:r>
          </a:p>
        </p:txBody>
      </p:sp>
      <p:sp>
        <p:nvSpPr>
          <p:cNvPr id="4271" name="Slide Title"/>
          <p:cNvSpPr txBox="1"/>
          <p:nvPr/>
        </p:nvSpPr>
        <p:spPr>
          <a:xfrm>
            <a:off x="4159586" y="4799310"/>
            <a:ext cx="1090300"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defRPr sz="4100">
                <a:solidFill>
                  <a:srgbClr val="FFFFFF"/>
                </a:solidFill>
              </a:defRPr>
            </a:lvl1pPr>
          </a:lstStyle>
          <a:p>
            <a:r>
              <a:rPr sz="1538"/>
              <a:t>Slide Title</a:t>
            </a:r>
          </a:p>
        </p:txBody>
      </p:sp>
      <p:sp>
        <p:nvSpPr>
          <p:cNvPr id="4272" name="11"/>
          <p:cNvSpPr>
            <a:spLocks noGrp="1"/>
          </p:cNvSpPr>
          <p:nvPr>
            <p:ph type="body" sz="quarter" idx="23"/>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4273" name="Slide Title"/>
          <p:cNvSpPr>
            <a:spLocks noGrp="1"/>
          </p:cNvSpPr>
          <p:nvPr>
            <p:ph type="body" sz="quarter" idx="24"/>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274" name="Bluemix Design System  |  IBM Confidential  |  ©2016 IBM Corporation"/>
          <p:cNvSpPr>
            <a:spLocks noGrp="1"/>
          </p:cNvSpPr>
          <p:nvPr>
            <p:ph type="body" sz="quarter" idx="25"/>
          </p:nvPr>
        </p:nvSpPr>
        <p:spPr>
          <a:xfrm>
            <a:off x="154049" y="6514798"/>
            <a:ext cx="2417118" cy="171451"/>
          </a:xfrm>
          <a:prstGeom prst="rect">
            <a:avLst/>
          </a:prstGeom>
        </p:spPr>
        <p:txBody>
          <a:bodyPr/>
          <a:lstStyle>
            <a:lvl1pPr marL="0" indent="0">
              <a:spcBef>
                <a:spcPts val="2213"/>
              </a:spcBef>
              <a:buSzTx/>
              <a:buNone/>
              <a:defRPr sz="1600">
                <a:solidFill>
                  <a:srgbClr val="FFFFFF"/>
                </a:solidFill>
                <a:latin typeface="+mn-lt"/>
                <a:ea typeface="+mn-ea"/>
                <a:cs typeface="+mn-cs"/>
                <a:sym typeface="Helvetica"/>
              </a:defRPr>
            </a:lvl1pPr>
          </a:lstStyle>
          <a:p>
            <a:pPr marL="0" indent="0">
              <a:spcBef>
                <a:spcPts val="5900"/>
              </a:spcBef>
              <a:buSzTx/>
              <a:buNone/>
              <a:defRPr sz="1600">
                <a:solidFill>
                  <a:srgbClr val="FFFFFF"/>
                </a:solidFill>
                <a:latin typeface="+mn-lt"/>
                <a:ea typeface="+mn-ea"/>
                <a:cs typeface="+mn-cs"/>
                <a:sym typeface="Helvetica"/>
              </a:defRPr>
            </a:pPr>
            <a:endParaRPr/>
          </a:p>
        </p:txBody>
      </p:sp>
      <p:sp>
        <p:nvSpPr>
          <p:cNvPr id="4275" name="Slide Number"/>
          <p:cNvSpPr txBox="1">
            <a:spLocks noGrp="1"/>
          </p:cNvSpPr>
          <p:nvPr>
            <p:ph type="sldNum" sz="quarter" idx="2"/>
          </p:nvPr>
        </p:nvSpPr>
        <p:spPr>
          <a:xfrm>
            <a:off x="885786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61481060"/>
      </p:ext>
    </p:extLst>
  </p:cSld>
  <p:clrMapOvr>
    <a:masterClrMapping/>
  </p:clrMapOvr>
  <p:transition spd="med"/>
</p:sldLayout>
</file>

<file path=ppt/slideLayouts/slideLayout719.xml><?xml version="1.0" encoding="utf-8"?>
<p:sldLayout xmlns:a="http://schemas.openxmlformats.org/drawingml/2006/main" xmlns:r="http://schemas.openxmlformats.org/officeDocument/2006/relationships" xmlns:p="http://schemas.openxmlformats.org/presentationml/2006/main" showMasterSp="0" type="tx">
  <p:cSld name="6_Agenda 2">
    <p:bg>
      <p:bgPr>
        <a:solidFill>
          <a:srgbClr val="FFFFFF"/>
        </a:solidFill>
        <a:effectLst/>
      </p:bgPr>
    </p:bg>
    <p:spTree>
      <p:nvGrpSpPr>
        <p:cNvPr id="1" name=""/>
        <p:cNvGrpSpPr/>
        <p:nvPr/>
      </p:nvGrpSpPr>
      <p:grpSpPr>
        <a:xfrm>
          <a:off x="0" y="0"/>
          <a:ext cx="0" cy="0"/>
          <a:chOff x="0" y="0"/>
          <a:chExt cx="0" cy="0"/>
        </a:xfrm>
      </p:grpSpPr>
      <p:sp>
        <p:nvSpPr>
          <p:cNvPr id="4282"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283" name="01"/>
          <p:cNvSpPr>
            <a:spLocks noGrp="1"/>
          </p:cNvSpPr>
          <p:nvPr>
            <p:ph type="body" sz="quarter" idx="13"/>
          </p:nvPr>
        </p:nvSpPr>
        <p:spPr>
          <a:xfrm>
            <a:off x="5193982" y="708025"/>
            <a:ext cx="604383"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4" name="07"/>
          <p:cNvSpPr>
            <a:spLocks noGrp="1"/>
          </p:cNvSpPr>
          <p:nvPr>
            <p:ph type="body" sz="quarter" idx="14"/>
          </p:nvPr>
        </p:nvSpPr>
        <p:spPr>
          <a:xfrm>
            <a:off x="5158978" y="2215092"/>
            <a:ext cx="604382"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5" name="12"/>
          <p:cNvSpPr>
            <a:spLocks noGrp="1"/>
          </p:cNvSpPr>
          <p:nvPr>
            <p:ph type="body" sz="quarter" idx="15"/>
          </p:nvPr>
        </p:nvSpPr>
        <p:spPr>
          <a:xfrm>
            <a:off x="5201126"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6" name="16"/>
          <p:cNvSpPr>
            <a:spLocks noGrp="1"/>
          </p:cNvSpPr>
          <p:nvPr>
            <p:ph type="body" sz="quarter" idx="16"/>
          </p:nvPr>
        </p:nvSpPr>
        <p:spPr>
          <a:xfrm>
            <a:off x="5201602"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87" name="Slide Title"/>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8" name="Slide Title"/>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89" name="Slide Title"/>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0" name="Slide Title"/>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1" name="18"/>
          <p:cNvSpPr>
            <a:spLocks noGrp="1"/>
          </p:cNvSpPr>
          <p:nvPr>
            <p:ph type="body" sz="quarter" idx="21"/>
          </p:nvPr>
        </p:nvSpPr>
        <p:spPr>
          <a:xfrm>
            <a:off x="7349808" y="7080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2" name="22"/>
          <p:cNvSpPr>
            <a:spLocks noGrp="1"/>
          </p:cNvSpPr>
          <p:nvPr>
            <p:ph type="body" sz="quarter" idx="22"/>
          </p:nvPr>
        </p:nvSpPr>
        <p:spPr>
          <a:xfrm>
            <a:off x="7353141" y="2215092"/>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3" name="26"/>
          <p:cNvSpPr>
            <a:spLocks noGrp="1"/>
          </p:cNvSpPr>
          <p:nvPr>
            <p:ph type="body" sz="quarter" idx="23"/>
          </p:nvPr>
        </p:nvSpPr>
        <p:spPr>
          <a:xfrm>
            <a:off x="7347664" y="3722158"/>
            <a:ext cx="604383" cy="857251"/>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4" name="29"/>
          <p:cNvSpPr>
            <a:spLocks noGrp="1"/>
          </p:cNvSpPr>
          <p:nvPr>
            <p:ph type="body" sz="quarter" idx="24"/>
          </p:nvPr>
        </p:nvSpPr>
        <p:spPr>
          <a:xfrm>
            <a:off x="7343855" y="5229225"/>
            <a:ext cx="604382" cy="857250"/>
          </a:xfrm>
          <a:prstGeom prst="rect">
            <a:avLst/>
          </a:prstGeom>
        </p:spPr>
        <p:txBody>
          <a:bodyPr anchor="t"/>
          <a:lstStyle>
            <a:lvl1pPr marL="0" indent="0">
              <a:lnSpc>
                <a:spcPct val="80000"/>
              </a:lnSpc>
              <a:spcBef>
                <a:spcPts val="0"/>
              </a:spcBef>
              <a:buSzTx/>
              <a:buNone/>
              <a:defRPr sz="10600" b="1">
                <a:solidFill>
                  <a:srgbClr val="79C4FF"/>
                </a:solidFill>
                <a:latin typeface="+mn-lt"/>
                <a:ea typeface="+mn-ea"/>
                <a:cs typeface="+mn-cs"/>
                <a:sym typeface="Helvetica"/>
              </a:defRPr>
            </a:lvl1pPr>
          </a:lstStyle>
          <a:p>
            <a:pPr marL="0" indent="0">
              <a:lnSpc>
                <a:spcPct val="80000"/>
              </a:lnSpc>
              <a:spcBef>
                <a:spcPts val="0"/>
              </a:spcBef>
              <a:buSzTx/>
              <a:buNone/>
              <a:defRPr sz="10600" b="1">
                <a:solidFill>
                  <a:srgbClr val="79C4FF"/>
                </a:solidFill>
                <a:latin typeface="+mn-lt"/>
                <a:ea typeface="+mn-ea"/>
                <a:cs typeface="+mn-cs"/>
                <a:sym typeface="Helvetica"/>
              </a:defRPr>
            </a:pPr>
            <a:endParaRPr/>
          </a:p>
        </p:txBody>
      </p:sp>
      <p:sp>
        <p:nvSpPr>
          <p:cNvPr id="4295" name="Slide Title"/>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6" name="Slide Title"/>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7" name="Slide Title"/>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8" name="Slide Title"/>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C9BA5"/>
                </a:solidFill>
              </a:defRPr>
            </a:lvl1pPr>
          </a:lstStyle>
          <a:p>
            <a:pPr marL="0" indent="0">
              <a:spcBef>
                <a:spcPts val="0"/>
              </a:spcBef>
              <a:buSzTx/>
              <a:buNone/>
              <a:defRPr sz="2600">
                <a:solidFill>
                  <a:srgbClr val="8C9BA5"/>
                </a:solidFill>
              </a:defRPr>
            </a:pPr>
            <a:endParaRPr/>
          </a:p>
        </p:txBody>
      </p:sp>
      <p:sp>
        <p:nvSpPr>
          <p:cNvPr id="4299" name="Bluemix Design System  |  IBM Confidential  |  ©2016 IBM Corporation"/>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C9BA5"/>
                </a:solidFill>
                <a:latin typeface="+mn-lt"/>
                <a:ea typeface="+mn-ea"/>
                <a:cs typeface="+mn-cs"/>
                <a:sym typeface="Helvetica"/>
              </a:defRPr>
            </a:lvl1pPr>
          </a:lstStyle>
          <a:p>
            <a:pPr marL="0" indent="0">
              <a:spcBef>
                <a:spcPts val="5900"/>
              </a:spcBef>
              <a:buSzTx/>
              <a:buNone/>
              <a:defRPr sz="1600">
                <a:solidFill>
                  <a:srgbClr val="8C9BA5"/>
                </a:solidFill>
                <a:latin typeface="+mn-lt"/>
                <a:ea typeface="+mn-ea"/>
                <a:cs typeface="+mn-cs"/>
                <a:sym typeface="Helvetica"/>
              </a:defRPr>
            </a:pPr>
            <a:endParaRPr/>
          </a:p>
        </p:txBody>
      </p:sp>
      <p:sp>
        <p:nvSpPr>
          <p:cNvPr id="4300"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79230960"/>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FFF"/>
        </a:solidFill>
        <a:effectLst/>
      </p:bgPr>
    </p:bg>
    <p:spTree>
      <p:nvGrpSpPr>
        <p:cNvPr id="1" name=""/>
        <p:cNvGrpSpPr/>
        <p:nvPr/>
      </p:nvGrpSpPr>
      <p:grpSpPr>
        <a:xfrm>
          <a:off x="0" y="0"/>
          <a:ext cx="0" cy="0"/>
          <a:chOff x="0" y="0"/>
          <a:chExt cx="0" cy="0"/>
        </a:xfrm>
      </p:grpSpPr>
      <p:sp>
        <p:nvSpPr>
          <p:cNvPr id="916"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917"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2696235"/>
      </p:ext>
    </p:extLst>
  </p:cSld>
  <p:clrMapOvr>
    <a:masterClrMapping/>
  </p:clrMapOvr>
  <p:transition spd="med"/>
</p:sldLayout>
</file>

<file path=ppt/slideLayouts/slideLayout720.xml><?xml version="1.0" encoding="utf-8"?>
<p:sldLayout xmlns:a="http://schemas.openxmlformats.org/drawingml/2006/main" xmlns:r="http://schemas.openxmlformats.org/officeDocument/2006/relationships" xmlns:p="http://schemas.openxmlformats.org/presentationml/2006/main" showMasterSp="0" type="tx">
  <p:cSld name="3_Section Divider 1">
    <p:bg>
      <p:bgPr>
        <a:solidFill>
          <a:srgbClr val="FFFFFF"/>
        </a:solidFill>
        <a:effectLst/>
      </p:bgPr>
    </p:bg>
    <p:spTree>
      <p:nvGrpSpPr>
        <p:cNvPr id="1" name=""/>
        <p:cNvGrpSpPr/>
        <p:nvPr/>
      </p:nvGrpSpPr>
      <p:grpSpPr>
        <a:xfrm>
          <a:off x="0" y="0"/>
          <a:ext cx="0" cy="0"/>
          <a:chOff x="0" y="0"/>
          <a:chExt cx="0" cy="0"/>
        </a:xfrm>
      </p:grpSpPr>
      <p:sp>
        <p:nvSpPr>
          <p:cNvPr id="4307"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308"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09"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4310"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31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1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62966739"/>
      </p:ext>
    </p:extLst>
  </p:cSld>
  <p:clrMapOvr>
    <a:masterClrMapping/>
  </p:clrMapOvr>
  <p:transition spd="med"/>
</p:sldLayout>
</file>

<file path=ppt/slideLayouts/slideLayout721.xml><?xml version="1.0" encoding="utf-8"?>
<p:sldLayout xmlns:a="http://schemas.openxmlformats.org/drawingml/2006/main" xmlns:r="http://schemas.openxmlformats.org/officeDocument/2006/relationships" xmlns:p="http://schemas.openxmlformats.org/presentationml/2006/main" showMasterSp="0" type="tx">
  <p:cSld name="4_Section Divider 2">
    <p:bg>
      <p:bgPr>
        <a:solidFill>
          <a:srgbClr val="FFFFFF"/>
        </a:solidFill>
        <a:effectLst/>
      </p:bgPr>
    </p:bg>
    <p:spTree>
      <p:nvGrpSpPr>
        <p:cNvPr id="1" name=""/>
        <p:cNvGrpSpPr/>
        <p:nvPr/>
      </p:nvGrpSpPr>
      <p:grpSpPr>
        <a:xfrm>
          <a:off x="0" y="0"/>
          <a:ext cx="0" cy="0"/>
          <a:chOff x="0" y="0"/>
          <a:chExt cx="0" cy="0"/>
        </a:xfrm>
      </p:grpSpPr>
      <p:sp>
        <p:nvSpPr>
          <p:cNvPr id="4319"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20" name="Rectangle"/>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21" name="TITLE"/>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322" name="subtitle"/>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32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24"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58066915"/>
      </p:ext>
    </p:extLst>
  </p:cSld>
  <p:clrMapOvr>
    <a:masterClrMapping/>
  </p:clrMapOvr>
  <p:transition spd="med"/>
</p:sldLayout>
</file>

<file path=ppt/slideLayouts/slideLayout722.xml><?xml version="1.0" encoding="utf-8"?>
<p:sldLayout xmlns:a="http://schemas.openxmlformats.org/drawingml/2006/main" xmlns:r="http://schemas.openxmlformats.org/officeDocument/2006/relationships" xmlns:p="http://schemas.openxmlformats.org/presentationml/2006/main" showMasterSp="0" type="tx">
  <p:cSld name="3_Section Divider 3">
    <p:bg>
      <p:bgPr>
        <a:solidFill>
          <a:srgbClr val="FFFFFF"/>
        </a:solidFill>
        <a:effectLst/>
      </p:bgPr>
    </p:bg>
    <p:spTree>
      <p:nvGrpSpPr>
        <p:cNvPr id="1" name=""/>
        <p:cNvGrpSpPr/>
        <p:nvPr/>
      </p:nvGrpSpPr>
      <p:grpSpPr>
        <a:xfrm>
          <a:off x="0" y="0"/>
          <a:ext cx="0" cy="0"/>
          <a:chOff x="0" y="0"/>
          <a:chExt cx="0" cy="0"/>
        </a:xfrm>
      </p:grpSpPr>
      <p:sp>
        <p:nvSpPr>
          <p:cNvPr id="4331"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332" name="Image"/>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4333" name="Rectangle"/>
          <p:cNvSpPr/>
          <p:nvPr/>
        </p:nvSpPr>
        <p:spPr>
          <a:xfrm>
            <a:off x="2601739" y="-152400"/>
            <a:ext cx="411361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34"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35" name="subtitle"/>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4336" name="Slide Number"/>
          <p:cNvSpPr txBox="1">
            <a:spLocks noGrp="1"/>
          </p:cNvSpPr>
          <p:nvPr>
            <p:ph type="sldNum" sz="quarter" idx="2"/>
          </p:nvPr>
        </p:nvSpPr>
        <p:spPr>
          <a:xfrm>
            <a:off x="884834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63065045"/>
      </p:ext>
    </p:extLst>
  </p:cSld>
  <p:clrMapOvr>
    <a:masterClrMapping/>
  </p:clrMapOvr>
  <p:transition spd="med"/>
</p:sldLayout>
</file>

<file path=ppt/slideLayouts/slideLayout723.xml><?xml version="1.0" encoding="utf-8"?>
<p:sldLayout xmlns:a="http://schemas.openxmlformats.org/drawingml/2006/main" xmlns:r="http://schemas.openxmlformats.org/officeDocument/2006/relationships" xmlns:p="http://schemas.openxmlformats.org/presentationml/2006/main" showMasterSp="0" type="tx">
  <p:cSld name="3_Section Divider 4">
    <p:bg>
      <p:bgPr>
        <a:solidFill>
          <a:srgbClr val="FFFFFF"/>
        </a:solidFill>
        <a:effectLst/>
      </p:bgPr>
    </p:bg>
    <p:spTree>
      <p:nvGrpSpPr>
        <p:cNvPr id="1" name=""/>
        <p:cNvGrpSpPr/>
        <p:nvPr/>
      </p:nvGrpSpPr>
      <p:grpSpPr>
        <a:xfrm>
          <a:off x="0" y="0"/>
          <a:ext cx="0" cy="0"/>
          <a:chOff x="0" y="0"/>
          <a:chExt cx="0" cy="0"/>
        </a:xfrm>
      </p:grpSpPr>
      <p:sp>
        <p:nvSpPr>
          <p:cNvPr id="4343" name="Subtitle goes here."/>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C9BA5"/>
                </a:solidFill>
              </a:defRPr>
            </a:lvl1pPr>
          </a:lstStyle>
          <a:p>
            <a:r>
              <a:rPr sz="1538"/>
              <a:t>Subtitle goes here.</a:t>
            </a:r>
          </a:p>
        </p:txBody>
      </p:sp>
      <p:sp>
        <p:nvSpPr>
          <p:cNvPr id="4344" name="Rectangle"/>
          <p:cNvSpPr/>
          <p:nvPr/>
        </p:nvSpPr>
        <p:spPr>
          <a:xfrm>
            <a:off x="-192882" y="1145074"/>
            <a:ext cx="1259459" cy="946151"/>
          </a:xfrm>
          <a:prstGeom prst="rect">
            <a:avLst/>
          </a:prstGeom>
          <a:solidFill>
            <a:srgbClr val="57A9FD"/>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345" name="TITLE…"/>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4346" name="Image"/>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4347"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4348" name="Slide Number"/>
          <p:cNvSpPr txBox="1">
            <a:spLocks noGrp="1"/>
          </p:cNvSpPr>
          <p:nvPr>
            <p:ph type="sldNum" sz="quarter" idx="2"/>
          </p:nvPr>
        </p:nvSpPr>
        <p:spPr>
          <a:xfrm>
            <a:off x="8867391"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17778186"/>
      </p:ext>
    </p:extLst>
  </p:cSld>
  <p:clrMapOvr>
    <a:masterClrMapping/>
  </p:clrMapOvr>
  <p:transition spd="med"/>
</p:sldLayout>
</file>

<file path=ppt/slideLayouts/slideLayout724.xml><?xml version="1.0" encoding="utf-8"?>
<p:sldLayout xmlns:a="http://schemas.openxmlformats.org/drawingml/2006/main" xmlns:r="http://schemas.openxmlformats.org/officeDocument/2006/relationships" xmlns:p="http://schemas.openxmlformats.org/presentationml/2006/main" showMasterSp="0" type="tx">
  <p:cSld name="1_Section Divider 5">
    <p:bg>
      <p:bgPr>
        <a:solidFill>
          <a:srgbClr val="57A9FD"/>
        </a:solidFill>
        <a:effectLst/>
      </p:bgPr>
    </p:bg>
    <p:spTree>
      <p:nvGrpSpPr>
        <p:cNvPr id="1" name=""/>
        <p:cNvGrpSpPr/>
        <p:nvPr/>
      </p:nvGrpSpPr>
      <p:grpSpPr>
        <a:xfrm>
          <a:off x="0" y="0"/>
          <a:ext cx="0" cy="0"/>
          <a:chOff x="0" y="0"/>
          <a:chExt cx="0" cy="0"/>
        </a:xfrm>
      </p:grpSpPr>
      <p:sp>
        <p:nvSpPr>
          <p:cNvPr id="4355" name="New Section"/>
          <p:cNvSpPr txBox="1"/>
          <p:nvPr/>
        </p:nvSpPr>
        <p:spPr>
          <a:xfrm>
            <a:off x="3049774" y="3103911"/>
            <a:ext cx="3068148" cy="65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10600" b="1">
                <a:solidFill>
                  <a:srgbClr val="FFFFFF"/>
                </a:solidFill>
                <a:latin typeface="+mn-lt"/>
                <a:ea typeface="+mn-ea"/>
                <a:cs typeface="+mn-cs"/>
                <a:sym typeface="Helvetica"/>
              </a:defRPr>
            </a:lvl1pPr>
          </a:lstStyle>
          <a:p>
            <a:r>
              <a:rPr sz="3975"/>
              <a:t>New Section</a:t>
            </a:r>
          </a:p>
        </p:txBody>
      </p:sp>
      <p:sp>
        <p:nvSpPr>
          <p:cNvPr id="4356"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74760806"/>
      </p:ext>
    </p:extLst>
  </p:cSld>
  <p:clrMapOvr>
    <a:masterClrMapping/>
  </p:clrMapOvr>
  <p:transition spd="med"/>
</p:sldLayout>
</file>

<file path=ppt/slideLayouts/slideLayout725.xml><?xml version="1.0" encoding="utf-8"?>
<p:sldLayout xmlns:a="http://schemas.openxmlformats.org/drawingml/2006/main" xmlns:r="http://schemas.openxmlformats.org/officeDocument/2006/relationships" xmlns:p="http://schemas.openxmlformats.org/presentationml/2006/main" showMasterSp="0" type="tx">
  <p:cSld name="3_Specialty 1">
    <p:bg>
      <p:bgPr>
        <a:solidFill>
          <a:srgbClr val="FFFFFF"/>
        </a:solidFill>
        <a:effectLst/>
      </p:bgPr>
    </p:bg>
    <p:spTree>
      <p:nvGrpSpPr>
        <p:cNvPr id="1" name=""/>
        <p:cNvGrpSpPr/>
        <p:nvPr/>
      </p:nvGrpSpPr>
      <p:grpSpPr>
        <a:xfrm>
          <a:off x="0" y="0"/>
          <a:ext cx="0" cy="0"/>
          <a:chOff x="0" y="0"/>
          <a:chExt cx="0" cy="0"/>
        </a:xfrm>
      </p:grpSpPr>
      <p:sp>
        <p:nvSpPr>
          <p:cNvPr id="4363" name="Image"/>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4364" name="Image"/>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4365" name="Image"/>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4366" name="Image"/>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4367" name="Rectangle"/>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368" name="SLIDE…"/>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436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370" name="Slide Number"/>
          <p:cNvSpPr txBox="1">
            <a:spLocks noGrp="1"/>
          </p:cNvSpPr>
          <p:nvPr>
            <p:ph type="sldNum" sz="quarter" idx="2"/>
          </p:nvPr>
        </p:nvSpPr>
        <p:spPr>
          <a:xfrm>
            <a:off x="88769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4588167"/>
      </p:ext>
    </p:extLst>
  </p:cSld>
  <p:clrMapOvr>
    <a:masterClrMapping/>
  </p:clrMapOvr>
  <p:transition spd="med"/>
</p:sldLayout>
</file>

<file path=ppt/slideLayouts/slideLayout726.xml><?xml version="1.0" encoding="utf-8"?>
<p:sldLayout xmlns:a="http://schemas.openxmlformats.org/drawingml/2006/main" xmlns:r="http://schemas.openxmlformats.org/officeDocument/2006/relationships" xmlns:p="http://schemas.openxmlformats.org/presentationml/2006/main" showMasterSp="0" type="tx">
  <p:cSld name="3_Specialty 2">
    <p:bg>
      <p:bgPr>
        <a:solidFill>
          <a:srgbClr val="FFFFFF"/>
        </a:solidFill>
        <a:effectLst/>
      </p:bgPr>
    </p:bg>
    <p:spTree>
      <p:nvGrpSpPr>
        <p:cNvPr id="1" name=""/>
        <p:cNvGrpSpPr/>
        <p:nvPr/>
      </p:nvGrpSpPr>
      <p:grpSpPr>
        <a:xfrm>
          <a:off x="0" y="0"/>
          <a:ext cx="0" cy="0"/>
          <a:chOff x="0" y="0"/>
          <a:chExt cx="0" cy="0"/>
        </a:xfrm>
      </p:grpSpPr>
      <p:sp>
        <p:nvSpPr>
          <p:cNvPr id="4377"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378" name="Line"/>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437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80"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381"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6E8"/>
                </a:solidFill>
                <a:latin typeface="+mn-lt"/>
                <a:ea typeface="+mn-ea"/>
                <a:cs typeface="+mn-cs"/>
                <a:sym typeface="Helvetica"/>
              </a:defRPr>
            </a:lvl1pPr>
          </a:lstStyle>
          <a:p>
            <a:r>
              <a:rPr sz="11288"/>
              <a:t>“</a:t>
            </a:r>
          </a:p>
        </p:txBody>
      </p:sp>
      <p:sp>
        <p:nvSpPr>
          <p:cNvPr id="4382" name="Line"/>
          <p:cNvSpPr/>
          <p:nvPr/>
        </p:nvSpPr>
        <p:spPr>
          <a:xfrm>
            <a:off x="244659" y="383268"/>
            <a:ext cx="338758" cy="1"/>
          </a:xfrm>
          <a:prstGeom prst="line">
            <a:avLst/>
          </a:prstGeom>
          <a:ln w="139700">
            <a:solidFill>
              <a:srgbClr val="57A9FD"/>
            </a:solidFill>
            <a:miter lim="400000"/>
          </a:ln>
        </p:spPr>
        <p:txBody>
          <a:bodyPr lIns="17144" tIns="17144" rIns="17144" bIns="17144"/>
          <a:lstStyle/>
          <a:p>
            <a:endParaRPr sz="675"/>
          </a:p>
        </p:txBody>
      </p:sp>
      <p:sp>
        <p:nvSpPr>
          <p:cNvPr id="4383" name="Slide Number"/>
          <p:cNvSpPr txBox="1">
            <a:spLocks noGrp="1"/>
          </p:cNvSpPr>
          <p:nvPr>
            <p:ph type="sldNum" sz="quarter" idx="2"/>
          </p:nvPr>
        </p:nvSpPr>
        <p:spPr>
          <a:xfrm>
            <a:off x="888644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23113207"/>
      </p:ext>
    </p:extLst>
  </p:cSld>
  <p:clrMapOvr>
    <a:masterClrMapping/>
  </p:clrMapOvr>
  <p:transition spd="med"/>
</p:sldLayout>
</file>

<file path=ppt/slideLayouts/slideLayout727.xml><?xml version="1.0" encoding="utf-8"?>
<p:sldLayout xmlns:a="http://schemas.openxmlformats.org/drawingml/2006/main" xmlns:r="http://schemas.openxmlformats.org/officeDocument/2006/relationships" xmlns:p="http://schemas.openxmlformats.org/presentationml/2006/main" showMasterSp="0" type="tx">
  <p:cSld name="4_Specialty 3">
    <p:bg>
      <p:bgPr>
        <a:solidFill>
          <a:srgbClr val="57A9FD"/>
        </a:solidFill>
        <a:effectLst/>
      </p:bgPr>
    </p:bg>
    <p:spTree>
      <p:nvGrpSpPr>
        <p:cNvPr id="1" name=""/>
        <p:cNvGrpSpPr/>
        <p:nvPr/>
      </p:nvGrpSpPr>
      <p:grpSpPr>
        <a:xfrm>
          <a:off x="0" y="0"/>
          <a:ext cx="0" cy="0"/>
          <a:chOff x="0" y="0"/>
          <a:chExt cx="0" cy="0"/>
        </a:xfrm>
      </p:grpSpPr>
      <p:sp>
        <p:nvSpPr>
          <p:cNvPr id="439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91"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2"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3"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394"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5"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6"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397"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398"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399"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400"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1"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2"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403"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4"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5"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406"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07"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08"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409"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0"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1"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412"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413"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414"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415"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16"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7502702"/>
      </p:ext>
    </p:extLst>
  </p:cSld>
  <p:clrMapOvr>
    <a:masterClrMapping/>
  </p:clrMapOvr>
  <p:transition spd="med"/>
</p:sldLayout>
</file>

<file path=ppt/slideLayouts/slideLayout728.xml><?xml version="1.0" encoding="utf-8"?>
<p:sldLayout xmlns:a="http://schemas.openxmlformats.org/drawingml/2006/main" xmlns:r="http://schemas.openxmlformats.org/officeDocument/2006/relationships" xmlns:p="http://schemas.openxmlformats.org/presentationml/2006/main" showMasterSp="0" type="tx">
  <p:cSld name="Content 1">
    <p:bg>
      <p:bgPr>
        <a:solidFill>
          <a:srgbClr val="FFFFFF"/>
        </a:solidFill>
        <a:effectLst/>
      </p:bgPr>
    </p:bg>
    <p:spTree>
      <p:nvGrpSpPr>
        <p:cNvPr id="1" name=""/>
        <p:cNvGrpSpPr/>
        <p:nvPr/>
      </p:nvGrpSpPr>
      <p:grpSpPr>
        <a:xfrm>
          <a:off x="0" y="0"/>
          <a:ext cx="0" cy="0"/>
          <a:chOff x="0" y="0"/>
          <a:chExt cx="0" cy="0"/>
        </a:xfrm>
      </p:grpSpPr>
      <p:sp>
        <p:nvSpPr>
          <p:cNvPr id="4423"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24"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25"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6"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7"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28"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29"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30"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31"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3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33"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84434664"/>
      </p:ext>
    </p:extLst>
  </p:cSld>
  <p:clrMapOvr>
    <a:masterClrMapping/>
  </p:clrMapOvr>
  <p:transition spd="med"/>
</p:sldLayout>
</file>

<file path=ppt/slideLayouts/slideLayout729.xml><?xml version="1.0" encoding="utf-8"?>
<p:sldLayout xmlns:a="http://schemas.openxmlformats.org/drawingml/2006/main" xmlns:r="http://schemas.openxmlformats.org/officeDocument/2006/relationships" xmlns:p="http://schemas.openxmlformats.org/presentationml/2006/main" showMasterSp="0" type="tx">
  <p:cSld name="2_Content 2">
    <p:bg>
      <p:bgPr>
        <a:solidFill>
          <a:srgbClr val="FFFFFF"/>
        </a:solidFill>
        <a:effectLst/>
      </p:bgPr>
    </p:bg>
    <p:spTree>
      <p:nvGrpSpPr>
        <p:cNvPr id="1" name=""/>
        <p:cNvGrpSpPr/>
        <p:nvPr/>
      </p:nvGrpSpPr>
      <p:grpSpPr>
        <a:xfrm>
          <a:off x="0" y="0"/>
          <a:ext cx="0" cy="0"/>
          <a:chOff x="0" y="0"/>
          <a:chExt cx="0" cy="0"/>
        </a:xfrm>
      </p:grpSpPr>
      <p:sp>
        <p:nvSpPr>
          <p:cNvPr id="4440"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41"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442"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443" name="Line"/>
          <p:cNvSpPr/>
          <p:nvPr/>
        </p:nvSpPr>
        <p:spPr>
          <a:xfrm>
            <a:off x="352373" y="2800430"/>
            <a:ext cx="374403" cy="1"/>
          </a:xfrm>
          <a:prstGeom prst="line">
            <a:avLst/>
          </a:prstGeom>
          <a:ln w="127000">
            <a:solidFill>
              <a:srgbClr val="1E3548"/>
            </a:solidFill>
            <a:miter lim="400000"/>
          </a:ln>
        </p:spPr>
        <p:txBody>
          <a:bodyPr lIns="17144" tIns="17144" rIns="17144" bIns="17144"/>
          <a:lstStyle/>
          <a:p>
            <a:endParaRPr sz="675"/>
          </a:p>
        </p:txBody>
      </p:sp>
      <p:sp>
        <p:nvSpPr>
          <p:cNvPr id="4444" name="Bluemix  |  IBM Confidential  |  ©2016 IBM Corporation"/>
          <p:cNvSpPr txBox="1"/>
          <p:nvPr/>
        </p:nvSpPr>
        <p:spPr>
          <a:xfrm>
            <a:off x="154049" y="6535120"/>
            <a:ext cx="1899559"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  IBM Confidential  |  ©2016 IBM Corporation</a:t>
            </a:r>
          </a:p>
        </p:txBody>
      </p:sp>
      <p:sp>
        <p:nvSpPr>
          <p:cNvPr id="4445"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1352983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92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716380"/>
      </p:ext>
    </p:extLst>
  </p:cSld>
  <p:clrMapOvr>
    <a:masterClrMapping/>
  </p:clrMapOvr>
  <p:transition spd="med"/>
</p:sldLayout>
</file>

<file path=ppt/slideLayouts/slideLayout730.xml><?xml version="1.0" encoding="utf-8"?>
<p:sldLayout xmlns:a="http://schemas.openxmlformats.org/drawingml/2006/main" xmlns:r="http://schemas.openxmlformats.org/officeDocument/2006/relationships" xmlns:p="http://schemas.openxmlformats.org/presentationml/2006/main" showMasterSp="0" type="tx">
  <p:cSld name="3_Content 3">
    <p:bg>
      <p:bgPr>
        <a:solidFill>
          <a:srgbClr val="FFFFFF"/>
        </a:solidFill>
        <a:effectLst/>
      </p:bgPr>
    </p:bg>
    <p:spTree>
      <p:nvGrpSpPr>
        <p:cNvPr id="1" name=""/>
        <p:cNvGrpSpPr/>
        <p:nvPr/>
      </p:nvGrpSpPr>
      <p:grpSpPr>
        <a:xfrm>
          <a:off x="0" y="0"/>
          <a:ext cx="0" cy="0"/>
          <a:chOff x="0" y="0"/>
          <a:chExt cx="0" cy="0"/>
        </a:xfrm>
      </p:grpSpPr>
      <p:sp>
        <p:nvSpPr>
          <p:cNvPr id="4452"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53"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54"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55" name="Header"/>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6" name="Lorem ipsum dolor sit amet, consectetur adipiscing elit, sed do eiusmod tempor incididunt ut labore et dolore magna aliqua."/>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7" name="Header"/>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58" name="Lorem ipsum dolor sit amet, consectetur adipiscing elit, sed do eiusmod tempor incididunt ut labore et dolore magna aliqua."/>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59" name="Header"/>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60" name="Lorem ipsum dolor sit amet, consectetur adipiscing elit, sed do eiusmod tempor incididunt ut labore et dolore magna aliqua."/>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461"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62"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44640851"/>
      </p:ext>
    </p:extLst>
  </p:cSld>
  <p:clrMapOvr>
    <a:masterClrMapping/>
  </p:clrMapOvr>
  <p:transition spd="med"/>
</p:sldLayout>
</file>

<file path=ppt/slideLayouts/slideLayout731.xml><?xml version="1.0" encoding="utf-8"?>
<p:sldLayout xmlns:a="http://schemas.openxmlformats.org/drawingml/2006/main" xmlns:r="http://schemas.openxmlformats.org/officeDocument/2006/relationships" xmlns:p="http://schemas.openxmlformats.org/presentationml/2006/main" showMasterSp="0" type="tx">
  <p:cSld name="3_Content 4">
    <p:bg>
      <p:bgPr>
        <a:solidFill>
          <a:srgbClr val="FFFFFF"/>
        </a:solidFill>
        <a:effectLst/>
      </p:bgPr>
    </p:bg>
    <p:spTree>
      <p:nvGrpSpPr>
        <p:cNvPr id="1" name=""/>
        <p:cNvGrpSpPr/>
        <p:nvPr/>
      </p:nvGrpSpPr>
      <p:grpSpPr>
        <a:xfrm>
          <a:off x="0" y="0"/>
          <a:ext cx="0" cy="0"/>
          <a:chOff x="0" y="0"/>
          <a:chExt cx="0" cy="0"/>
        </a:xfrm>
      </p:grpSpPr>
      <p:sp>
        <p:nvSpPr>
          <p:cNvPr id="4469" name="Rectangle"/>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470"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71" name="subtitle"/>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4472" name="Bluemix Design System  |  IBM Confidential  |  ©2016 IBM Corporation"/>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473" name="Lorem ipsum dolor sit amet, consectetur adipiscing elit, sed do eiusmod tempor incididunt ut labore et.…"/>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4474"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90226636"/>
      </p:ext>
    </p:extLst>
  </p:cSld>
  <p:clrMapOvr>
    <a:masterClrMapping/>
  </p:clrMapOvr>
  <p:transition spd="med"/>
</p:sldLayout>
</file>

<file path=ppt/slideLayouts/slideLayout732.xml><?xml version="1.0" encoding="utf-8"?>
<p:sldLayout xmlns:a="http://schemas.openxmlformats.org/drawingml/2006/main" xmlns:r="http://schemas.openxmlformats.org/officeDocument/2006/relationships" xmlns:p="http://schemas.openxmlformats.org/presentationml/2006/main" showMasterSp="0" type="tx">
  <p:cSld name="3_Content 5">
    <p:bg>
      <p:bgPr>
        <a:solidFill>
          <a:srgbClr val="FFFFFF"/>
        </a:solidFill>
        <a:effectLst/>
      </p:bgPr>
    </p:bg>
    <p:spTree>
      <p:nvGrpSpPr>
        <p:cNvPr id="1" name=""/>
        <p:cNvGrpSpPr/>
        <p:nvPr/>
      </p:nvGrpSpPr>
      <p:grpSpPr>
        <a:xfrm>
          <a:off x="0" y="0"/>
          <a:ext cx="0" cy="0"/>
          <a:chOff x="0" y="0"/>
          <a:chExt cx="0" cy="0"/>
        </a:xfrm>
      </p:grpSpPr>
      <p:sp>
        <p:nvSpPr>
          <p:cNvPr id="4481"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82"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3"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4"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5"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86"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87"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488"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489" name="SLIDE TITLE GOES HERE"/>
          <p:cNvSpPr>
            <a:spLocks noGrp="1"/>
          </p:cNvSpPr>
          <p:nvPr>
            <p:ph type="body" sz="quarter" idx="18"/>
          </p:nvPr>
        </p:nvSpPr>
        <p:spPr>
          <a:xfrm>
            <a:off x="499207" y="555616"/>
            <a:ext cx="3473945" cy="422775"/>
          </a:xfrm>
          <a:prstGeom prst="rect">
            <a:avLst/>
          </a:prstGeom>
        </p:spPr>
        <p:txBody>
          <a:bodyPr/>
          <a:lstStyle>
            <a:lvl1pPr marL="0" indent="0" defTabSz="219075">
              <a:spcBef>
                <a:spcPts val="0"/>
              </a:spcBef>
              <a:buSzTx/>
              <a:buNone/>
              <a:defRPr sz="4900" b="1" spc="300">
                <a:solidFill>
                  <a:srgbClr val="FFFFFF"/>
                </a:solidFill>
                <a:latin typeface="+mj-lt"/>
                <a:ea typeface="+mj-ea"/>
                <a:cs typeface="+mj-cs"/>
                <a:sym typeface="Helvetica Neue"/>
              </a:defRPr>
            </a:lvl1pPr>
          </a:lstStyle>
          <a:p>
            <a:pPr marL="0" indent="0" defTabSz="584200">
              <a:spcBef>
                <a:spcPts val="0"/>
              </a:spcBef>
              <a:buSzTx/>
              <a:buNone/>
              <a:defRPr sz="4900" b="1" spc="300">
                <a:solidFill>
                  <a:srgbClr val="FFFFFF"/>
                </a:solidFill>
                <a:latin typeface="+mj-lt"/>
                <a:ea typeface="+mj-ea"/>
                <a:cs typeface="+mj-cs"/>
                <a:sym typeface="Helvetica Neue"/>
              </a:defRPr>
            </a:pPr>
            <a:endParaRPr/>
          </a:p>
        </p:txBody>
      </p:sp>
      <p:sp>
        <p:nvSpPr>
          <p:cNvPr id="4490"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491"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2"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3"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4"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5"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496"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497"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498" name="Slide Number"/>
          <p:cNvSpPr txBox="1">
            <a:spLocks noGrp="1"/>
          </p:cNvSpPr>
          <p:nvPr>
            <p:ph type="sldNum" sz="quarter" idx="2"/>
          </p:nvPr>
        </p:nvSpPr>
        <p:spPr>
          <a:xfrm>
            <a:off x="882929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41227191"/>
      </p:ext>
    </p:extLst>
  </p:cSld>
  <p:clrMapOvr>
    <a:masterClrMapping/>
  </p:clrMapOvr>
  <p:transition spd="med"/>
</p:sldLayout>
</file>

<file path=ppt/slideLayouts/slideLayout733.xml><?xml version="1.0" encoding="utf-8"?>
<p:sldLayout xmlns:a="http://schemas.openxmlformats.org/drawingml/2006/main" xmlns:r="http://schemas.openxmlformats.org/officeDocument/2006/relationships" xmlns:p="http://schemas.openxmlformats.org/presentationml/2006/main" showMasterSp="0" type="tx">
  <p:cSld name="3_Content 6">
    <p:bg>
      <p:bgPr>
        <a:solidFill>
          <a:srgbClr val="FFFFFF"/>
        </a:solidFill>
        <a:effectLst/>
      </p:bgPr>
    </p:bg>
    <p:spTree>
      <p:nvGrpSpPr>
        <p:cNvPr id="1" name=""/>
        <p:cNvGrpSpPr/>
        <p:nvPr/>
      </p:nvGrpSpPr>
      <p:grpSpPr>
        <a:xfrm>
          <a:off x="0" y="0"/>
          <a:ext cx="0" cy="0"/>
          <a:chOff x="0" y="0"/>
          <a:chExt cx="0" cy="0"/>
        </a:xfrm>
      </p:grpSpPr>
      <p:sp>
        <p:nvSpPr>
          <p:cNvPr id="4505"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506"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507" name="Body Level One…"/>
          <p:cNvSpPr txBox="1">
            <a:spLocks noGrp="1"/>
          </p:cNvSpPr>
          <p:nvPr>
            <p:ph type="body" sz="quarter" idx="1"/>
          </p:nvPr>
        </p:nvSpPr>
        <p:spPr>
          <a:xfrm>
            <a:off x="499208" y="555616"/>
            <a:ext cx="3473945" cy="422776"/>
          </a:xfrm>
          <a:prstGeom prst="rect">
            <a:avLst/>
          </a:prstGeom>
        </p:spPr>
        <p:txBody>
          <a:bodyPr/>
          <a:lstStyle>
            <a:lvl1pPr marL="0" indent="0" defTabSz="219075">
              <a:spcBef>
                <a:spcPts val="0"/>
              </a:spcBef>
              <a:buSzTx/>
              <a:buNone/>
              <a:defRPr sz="1838" b="1" spc="147">
                <a:solidFill>
                  <a:srgbClr val="FFFFFF"/>
                </a:solidFill>
                <a:latin typeface="+mj-lt"/>
                <a:ea typeface="+mj-ea"/>
                <a:cs typeface="+mj-cs"/>
                <a:sym typeface="Helvetica Neue"/>
              </a:defRPr>
            </a:lvl1pPr>
            <a:lvl2pPr marL="462512" indent="-224387" defTabSz="219075">
              <a:spcBef>
                <a:spcPts val="0"/>
              </a:spcBef>
              <a:defRPr sz="1838" b="1" spc="147">
                <a:solidFill>
                  <a:srgbClr val="FFFFFF"/>
                </a:solidFill>
                <a:latin typeface="+mj-lt"/>
                <a:ea typeface="+mj-ea"/>
                <a:cs typeface="+mj-cs"/>
                <a:sym typeface="Helvetica Neue"/>
              </a:defRPr>
            </a:lvl2pPr>
            <a:lvl3pPr marL="700637" indent="-224387" defTabSz="219075">
              <a:spcBef>
                <a:spcPts val="0"/>
              </a:spcBef>
              <a:defRPr sz="1838" b="1" spc="147">
                <a:solidFill>
                  <a:srgbClr val="FFFFFF"/>
                </a:solidFill>
                <a:latin typeface="+mj-lt"/>
                <a:ea typeface="+mj-ea"/>
                <a:cs typeface="+mj-cs"/>
                <a:sym typeface="Helvetica Neue"/>
              </a:defRPr>
            </a:lvl3pPr>
            <a:lvl4pPr marL="938762" indent="-224387" defTabSz="219075">
              <a:spcBef>
                <a:spcPts val="0"/>
              </a:spcBef>
              <a:defRPr sz="1838" b="1" spc="147">
                <a:solidFill>
                  <a:srgbClr val="FFFFFF"/>
                </a:solidFill>
                <a:latin typeface="+mj-lt"/>
                <a:ea typeface="+mj-ea"/>
                <a:cs typeface="+mj-cs"/>
                <a:sym typeface="Helvetica Neue"/>
              </a:defRPr>
            </a:lvl4pPr>
            <a:lvl5pPr marL="1176887" indent="-224387" defTabSz="219075">
              <a:spcBef>
                <a:spcPts val="0"/>
              </a:spcBef>
              <a:defRPr sz="1838" b="1" spc="14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08"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509"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10"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1"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512"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7316685"/>
      </p:ext>
    </p:extLst>
  </p:cSld>
  <p:clrMapOvr>
    <a:masterClrMapping/>
  </p:clrMapOvr>
  <p:transition spd="med"/>
</p:sldLayout>
</file>

<file path=ppt/slideLayouts/slideLayout734.xml><?xml version="1.0" encoding="utf-8"?>
<p:sldLayout xmlns:a="http://schemas.openxmlformats.org/drawingml/2006/main" xmlns:r="http://schemas.openxmlformats.org/officeDocument/2006/relationships" xmlns:p="http://schemas.openxmlformats.org/presentationml/2006/main" showMasterSp="0" type="tx">
  <p:cSld name="3_Content 7">
    <p:bg>
      <p:bgPr>
        <a:solidFill>
          <a:srgbClr val="FFFFFF"/>
        </a:solidFill>
        <a:effectLst/>
      </p:bgPr>
    </p:bg>
    <p:spTree>
      <p:nvGrpSpPr>
        <p:cNvPr id="1" name=""/>
        <p:cNvGrpSpPr/>
        <p:nvPr/>
      </p:nvGrpSpPr>
      <p:grpSpPr>
        <a:xfrm>
          <a:off x="0" y="0"/>
          <a:ext cx="0" cy="0"/>
          <a:chOff x="0" y="0"/>
          <a:chExt cx="0" cy="0"/>
        </a:xfrm>
      </p:grpSpPr>
      <p:sp>
        <p:nvSpPr>
          <p:cNvPr id="4519" name="Rectangle"/>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20" name="Body Level One…"/>
          <p:cNvSpPr txBox="1">
            <a:spLocks noGrp="1"/>
          </p:cNvSpPr>
          <p:nvPr>
            <p:ph type="body" sz="quarter" idx="1"/>
          </p:nvPr>
        </p:nvSpPr>
        <p:spPr>
          <a:xfrm>
            <a:off x="1375525" y="965605"/>
            <a:ext cx="2348018" cy="8037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21" name="Label"/>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2" name="Lorem ipsum dolor sit amet, consectetur adipiscing elit, sed do eiusmod tempor incididunt ut labore et."/>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3" name="Label"/>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4" name="Lorem ipsum dolor sit amet, consectetur adipiscing elit, sed do eiusmod tempor incididunt ut labore et."/>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5" name="Label"/>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6" name="Lorem ipsum dolor sit amet, consectetur adipiscing elit, sed do eiusmod tempor incididunt ut labore et."/>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7" name="Label"/>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28" name="Lorem ipsum dolor sit amet, consectetur adipiscing elit, sed do eiusmod tempor incididunt ut labore et."/>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529"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30"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28156302"/>
      </p:ext>
    </p:extLst>
  </p:cSld>
  <p:clrMapOvr>
    <a:masterClrMapping/>
  </p:clrMapOvr>
  <p:transition spd="med"/>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tx">
  <p:cSld name="3_Content 8">
    <p:bg>
      <p:bgPr>
        <a:solidFill>
          <a:srgbClr val="FFFFFF"/>
        </a:solidFill>
        <a:effectLst/>
      </p:bgPr>
    </p:bg>
    <p:spTree>
      <p:nvGrpSpPr>
        <p:cNvPr id="1" name=""/>
        <p:cNvGrpSpPr/>
        <p:nvPr/>
      </p:nvGrpSpPr>
      <p:grpSpPr>
        <a:xfrm>
          <a:off x="0" y="0"/>
          <a:ext cx="0" cy="0"/>
          <a:chOff x="0" y="0"/>
          <a:chExt cx="0" cy="0"/>
        </a:xfrm>
      </p:grpSpPr>
      <p:sp>
        <p:nvSpPr>
          <p:cNvPr id="4537" name="Rectangle"/>
          <p:cNvSpPr/>
          <p:nvPr/>
        </p:nvSpPr>
        <p:spPr>
          <a:xfrm>
            <a:off x="-97632" y="2664708"/>
            <a:ext cx="662212" cy="1528585"/>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38" name="SLIDE…"/>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6E8"/>
                </a:solidFill>
                <a:latin typeface="+mn-lt"/>
                <a:ea typeface="+mn-ea"/>
                <a:cs typeface="+mn-cs"/>
                <a:sym typeface="Helvetica"/>
              </a:defRPr>
            </a:pPr>
            <a:r>
              <a:rPr sz="675"/>
              <a:t>SLIDE</a:t>
            </a:r>
          </a:p>
          <a:p>
            <a:pPr>
              <a:defRPr b="1">
                <a:solidFill>
                  <a:srgbClr val="5296E8"/>
                </a:solidFill>
                <a:latin typeface="+mn-lt"/>
                <a:ea typeface="+mn-ea"/>
                <a:cs typeface="+mn-cs"/>
                <a:sym typeface="Helvetica"/>
              </a:defRPr>
            </a:pPr>
            <a:r>
              <a:rPr sz="675"/>
              <a:t>TITLES HERE</a:t>
            </a:r>
          </a:p>
        </p:txBody>
      </p:sp>
      <p:sp>
        <p:nvSpPr>
          <p:cNvPr id="4539" name="Header"/>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0" name="Lorem ipsum dolor sit amet, consectetur adipiscing elit, sed do eiusmod tempor incididunt ut labore et dolore magna aliqua."/>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1" name="Header"/>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2" name="Lorem ipsum dolor sit amet, consectetur adipiscing elit, sed do eiusmod tempor incididunt ut labore et dolore magna aliqua."/>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3" name="Header"/>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4544" name="Lorem ipsum dolor sit amet, consectetur adipiscing elit, sed do eiusmod tempor incididunt ut labore et dolore magna aliqua."/>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454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4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22055640"/>
      </p:ext>
    </p:extLst>
  </p:cSld>
  <p:clrMapOvr>
    <a:masterClrMapping/>
  </p:clrMapOvr>
  <p:transition spd="med"/>
</p:sldLayout>
</file>

<file path=ppt/slideLayouts/slideLayout736.xml><?xml version="1.0" encoding="utf-8"?>
<p:sldLayout xmlns:a="http://schemas.openxmlformats.org/drawingml/2006/main" xmlns:r="http://schemas.openxmlformats.org/officeDocument/2006/relationships" xmlns:p="http://schemas.openxmlformats.org/presentationml/2006/main" showMasterSp="0" type="tx">
  <p:cSld name="3_Content 9">
    <p:bg>
      <p:bgPr>
        <a:solidFill>
          <a:srgbClr val="FFFFFF"/>
        </a:solidFill>
        <a:effectLst/>
      </p:bgPr>
    </p:bg>
    <p:spTree>
      <p:nvGrpSpPr>
        <p:cNvPr id="1" name=""/>
        <p:cNvGrpSpPr/>
        <p:nvPr/>
      </p:nvGrpSpPr>
      <p:grpSpPr>
        <a:xfrm>
          <a:off x="0" y="0"/>
          <a:ext cx="0" cy="0"/>
          <a:chOff x="0" y="0"/>
          <a:chExt cx="0" cy="0"/>
        </a:xfrm>
      </p:grpSpPr>
      <p:sp>
        <p:nvSpPr>
          <p:cNvPr id="4553"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54"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5"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6"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7"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58"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59"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560"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561"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562"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63"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64"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65"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66"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17887757"/>
      </p:ext>
    </p:extLst>
  </p:cSld>
  <p:clrMapOvr>
    <a:masterClrMapping/>
  </p:clrMapOvr>
  <p:transition spd="med"/>
</p:sldLayout>
</file>

<file path=ppt/slideLayouts/slideLayout737.xml><?xml version="1.0" encoding="utf-8"?>
<p:sldLayout xmlns:a="http://schemas.openxmlformats.org/drawingml/2006/main" xmlns:r="http://schemas.openxmlformats.org/officeDocument/2006/relationships" xmlns:p="http://schemas.openxmlformats.org/presentationml/2006/main" showMasterSp="0" type="tx">
  <p:cSld name="3_Content 10">
    <p:bg>
      <p:bgPr>
        <a:solidFill>
          <a:srgbClr val="FFFFFF"/>
        </a:solidFill>
        <a:effectLst/>
      </p:bgPr>
    </p:bg>
    <p:spTree>
      <p:nvGrpSpPr>
        <p:cNvPr id="1" name=""/>
        <p:cNvGrpSpPr/>
        <p:nvPr/>
      </p:nvGrpSpPr>
      <p:grpSpPr>
        <a:xfrm>
          <a:off x="0" y="0"/>
          <a:ext cx="0" cy="0"/>
          <a:chOff x="0" y="0"/>
          <a:chExt cx="0" cy="0"/>
        </a:xfrm>
      </p:grpSpPr>
      <p:sp>
        <p:nvSpPr>
          <p:cNvPr id="4573"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74"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75" name="Lorem ipsum dolor sit amet, consectetur adipiscing elit, sed do eiusmod tempor incididunt ut labore et dolore magna aliqua."/>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6" name="Header"/>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7" name="Lorem ipsum dolor sit amet, consectetur adipiscing elit, sed do eiusmod tempor incididunt ut labore et dolore magna aliqua."/>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78" name="Header"/>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79" name="Lorem ipsum dolor sit amet, consectetur adipiscing elit, sed do eiusmod tempor incididunt ut labore et dolore magna aliqua."/>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0" name="Header"/>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1" name="Lorem ipsum dolor sit amet, consectetur adipiscing elit, sed do eiusmod tempor incididunt ut labore et dolore magna aliqua."/>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2" name="Header"/>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3" name="Lorem ipsum dolor sit amet, consectetur adipiscing elit, sed do eiusmod tempor incididunt ut labore et dolore magna aliqua."/>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4" name="Header"/>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585" name="Lorem ipsum dolor sit amet, consectetur adipiscing elit, sed do eiusmod tempor incididunt ut labore et dolore magna aliqua."/>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586" name="Rectangle"/>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587" name="SLIDE TITLE"/>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4588" name="Subtitle or tagline here."/>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89" name="Slide Number"/>
          <p:cNvSpPr txBox="1">
            <a:spLocks noGrp="1"/>
          </p:cNvSpPr>
          <p:nvPr>
            <p:ph type="sldNum" sz="quarter" idx="2"/>
          </p:nvPr>
        </p:nvSpPr>
        <p:spPr>
          <a:xfrm>
            <a:off x="880071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73062705"/>
      </p:ext>
    </p:extLst>
  </p:cSld>
  <p:clrMapOvr>
    <a:masterClrMapping/>
  </p:clrMapOvr>
  <p:transition spd="med"/>
</p:sldLayout>
</file>

<file path=ppt/slideLayouts/slideLayout738.xml><?xml version="1.0" encoding="utf-8"?>
<p:sldLayout xmlns:a="http://schemas.openxmlformats.org/drawingml/2006/main" xmlns:r="http://schemas.openxmlformats.org/officeDocument/2006/relationships" xmlns:p="http://schemas.openxmlformats.org/presentationml/2006/main" showMasterSp="0" type="tx">
  <p:cSld name="7_Content 11">
    <p:bg>
      <p:bgPr>
        <a:solidFill>
          <a:srgbClr val="FFFFFF"/>
        </a:solidFill>
        <a:effectLst/>
      </p:bgPr>
    </p:bg>
    <p:spTree>
      <p:nvGrpSpPr>
        <p:cNvPr id="1" name=""/>
        <p:cNvGrpSpPr/>
        <p:nvPr/>
      </p:nvGrpSpPr>
      <p:grpSpPr>
        <a:xfrm>
          <a:off x="0" y="0"/>
          <a:ext cx="0" cy="0"/>
          <a:chOff x="0" y="0"/>
          <a:chExt cx="0" cy="0"/>
        </a:xfrm>
      </p:grpSpPr>
      <p:sp>
        <p:nvSpPr>
          <p:cNvPr id="459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597"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98"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599"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600"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01"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93882021"/>
      </p:ext>
    </p:extLst>
  </p:cSld>
  <p:clrMapOvr>
    <a:masterClrMapping/>
  </p:clrMapOvr>
  <p:transition spd="med"/>
</p:sldLayout>
</file>

<file path=ppt/slideLayouts/slideLayout739.xml><?xml version="1.0" encoding="utf-8"?>
<p:sldLayout xmlns:a="http://schemas.openxmlformats.org/drawingml/2006/main" xmlns:r="http://schemas.openxmlformats.org/officeDocument/2006/relationships" xmlns:p="http://schemas.openxmlformats.org/presentationml/2006/main" showMasterSp="0" type="tx">
  <p:cSld name="1_Content 12">
    <p:bg>
      <p:bgPr>
        <a:solidFill>
          <a:srgbClr val="FFFFFF"/>
        </a:solidFill>
        <a:effectLst/>
      </p:bgPr>
    </p:bg>
    <p:spTree>
      <p:nvGrpSpPr>
        <p:cNvPr id="1" name=""/>
        <p:cNvGrpSpPr/>
        <p:nvPr/>
      </p:nvGrpSpPr>
      <p:grpSpPr>
        <a:xfrm>
          <a:off x="0" y="0"/>
          <a:ext cx="0" cy="0"/>
          <a:chOff x="0" y="0"/>
          <a:chExt cx="0" cy="0"/>
        </a:xfrm>
      </p:grpSpPr>
      <p:sp>
        <p:nvSpPr>
          <p:cNvPr id="460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09" name="Body Level One…"/>
          <p:cNvSpPr txBox="1">
            <a:spLocks noGrp="1"/>
          </p:cNvSpPr>
          <p:nvPr>
            <p:ph type="body" sz="half" idx="1"/>
          </p:nvPr>
        </p:nvSpPr>
        <p:spPr>
          <a:xfrm>
            <a:off x="4485085" y="1284808"/>
            <a:ext cx="4098094"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4610" name="Graph, chart, diagram goes here."/>
          <p:cNvSpPr>
            <a:spLocks noGrp="1"/>
          </p:cNvSpPr>
          <p:nvPr>
            <p:ph type="body" sz="quarter" idx="13"/>
          </p:nvPr>
        </p:nvSpPr>
        <p:spPr>
          <a:xfrm>
            <a:off x="5249972" y="35276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11" name="Lorem ipsum dolor sit amet, consectetur adipiscing elit, sed  do eiusmod tempor incididunt ut labore et.…"/>
          <p:cNvSpPr>
            <a:spLocks noGrp="1"/>
          </p:cNvSpPr>
          <p:nvPr>
            <p:ph type="body" sz="half" idx="14"/>
          </p:nvPr>
        </p:nvSpPr>
        <p:spPr>
          <a:xfrm>
            <a:off x="611209" y="1511573"/>
            <a:ext cx="3349192" cy="4356101"/>
          </a:xfrm>
          <a:prstGeom prst="rect">
            <a:avLst/>
          </a:prstGeom>
        </p:spPr>
        <p:txBody>
          <a:bodyPr anchor="t"/>
          <a:lstStyle>
            <a:lvl1pPr marL="188177" indent="-188177">
              <a:spcBef>
                <a:spcPts val="1688"/>
              </a:spcBef>
              <a:buSzPct val="100000"/>
              <a:defRPr sz="4100"/>
            </a:lvl1pPr>
          </a:lstStyle>
          <a:p>
            <a:pPr marL="501804" indent="-501804">
              <a:spcBef>
                <a:spcPts val="4500"/>
              </a:spcBef>
              <a:buSzPct val="100000"/>
              <a:defRPr sz="4100"/>
            </a:pPr>
            <a:endParaRPr/>
          </a:p>
        </p:txBody>
      </p:sp>
      <p:sp>
        <p:nvSpPr>
          <p:cNvPr id="4612" name="Slide Title"/>
          <p:cNvSpPr>
            <a:spLocks noGrp="1"/>
          </p:cNvSpPr>
          <p:nvPr>
            <p:ph type="body" sz="quarter" idx="15"/>
          </p:nvPr>
        </p:nvSpPr>
        <p:spPr>
          <a:xfrm>
            <a:off x="239734" y="197784"/>
            <a:ext cx="1902915"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13" name="Subtitle or tagline here."/>
          <p:cNvSpPr>
            <a:spLocks noGrp="1"/>
          </p:cNvSpPr>
          <p:nvPr>
            <p:ph type="body" sz="quarter" idx="16"/>
          </p:nvPr>
        </p:nvSpPr>
        <p:spPr>
          <a:xfrm>
            <a:off x="239734"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614" name="Slide Number"/>
          <p:cNvSpPr txBox="1">
            <a:spLocks noGrp="1"/>
          </p:cNvSpPr>
          <p:nvPr>
            <p:ph type="sldNum" sz="quarter" idx="2"/>
          </p:nvPr>
        </p:nvSpPr>
        <p:spPr>
          <a:xfrm>
            <a:off x="8819766"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07346599"/>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TItle Page 2">
    <p:bg>
      <p:bgPr>
        <a:solidFill>
          <a:srgbClr val="FFFFFF"/>
        </a:solidFill>
        <a:effectLst/>
      </p:bgPr>
    </p:bg>
    <p:spTree>
      <p:nvGrpSpPr>
        <p:cNvPr id="1" name=""/>
        <p:cNvGrpSpPr/>
        <p:nvPr/>
      </p:nvGrpSpPr>
      <p:grpSpPr>
        <a:xfrm>
          <a:off x="0" y="0"/>
          <a:ext cx="0" cy="0"/>
          <a:chOff x="0" y="0"/>
          <a:chExt cx="0" cy="0"/>
        </a:xfrm>
      </p:grpSpPr>
      <p:sp>
        <p:nvSpPr>
          <p:cNvPr id="931"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932"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3"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934"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50382133"/>
      </p:ext>
    </p:extLst>
  </p:cSld>
  <p:clrMapOvr>
    <a:masterClrMapping/>
  </p:clrMapOvr>
  <p:transition spd="med"/>
</p:sldLayout>
</file>

<file path=ppt/slideLayouts/slideLayout740.xml><?xml version="1.0" encoding="utf-8"?>
<p:sldLayout xmlns:a="http://schemas.openxmlformats.org/drawingml/2006/main" xmlns:r="http://schemas.openxmlformats.org/officeDocument/2006/relationships" xmlns:p="http://schemas.openxmlformats.org/presentationml/2006/main" showMasterSp="0" type="tx">
  <p:cSld name="14_BLANK">
    <p:bg>
      <p:bgPr>
        <a:solidFill>
          <a:srgbClr val="FFFFFF"/>
        </a:solidFill>
        <a:effectLst/>
      </p:bgPr>
    </p:bg>
    <p:spTree>
      <p:nvGrpSpPr>
        <p:cNvPr id="1" name=""/>
        <p:cNvGrpSpPr/>
        <p:nvPr/>
      </p:nvGrpSpPr>
      <p:grpSpPr>
        <a:xfrm>
          <a:off x="0" y="0"/>
          <a:ext cx="0" cy="0"/>
          <a:chOff x="0" y="0"/>
          <a:chExt cx="0" cy="0"/>
        </a:xfrm>
      </p:grpSpPr>
      <p:sp>
        <p:nvSpPr>
          <p:cNvPr id="4621"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83999044"/>
      </p:ext>
    </p:extLst>
  </p:cSld>
  <p:clrMapOvr>
    <a:masterClrMapping/>
  </p:clrMapOvr>
  <p:transition spd="med"/>
</p:sldLayout>
</file>

<file path=ppt/slideLayouts/slideLayout741.xml><?xml version="1.0" encoding="utf-8"?>
<p:sldLayout xmlns:a="http://schemas.openxmlformats.org/drawingml/2006/main" xmlns:r="http://schemas.openxmlformats.org/officeDocument/2006/relationships" xmlns:p="http://schemas.openxmlformats.org/presentationml/2006/main" showMasterSp="0" type="tx">
  <p:cSld name="1_Thank You 2">
    <p:bg>
      <p:bgPr>
        <a:solidFill>
          <a:srgbClr val="FFFFFF"/>
        </a:solidFill>
        <a:effectLst/>
      </p:bgPr>
    </p:bg>
    <p:spTree>
      <p:nvGrpSpPr>
        <p:cNvPr id="1" name=""/>
        <p:cNvGrpSpPr/>
        <p:nvPr/>
      </p:nvGrpSpPr>
      <p:grpSpPr>
        <a:xfrm>
          <a:off x="0" y="0"/>
          <a:ext cx="0" cy="0"/>
          <a:chOff x="0" y="0"/>
          <a:chExt cx="0" cy="0"/>
        </a:xfrm>
      </p:grpSpPr>
      <p:sp>
        <p:nvSpPr>
          <p:cNvPr id="4628" name="Body Level One…"/>
          <p:cNvSpPr txBox="1">
            <a:spLocks noGrp="1"/>
          </p:cNvSpPr>
          <p:nvPr>
            <p:ph type="body" sz="quarter" idx="1"/>
          </p:nvPr>
        </p:nvSpPr>
        <p:spPr>
          <a:xfrm>
            <a:off x="3204328" y="3000374"/>
            <a:ext cx="2735345" cy="857251"/>
          </a:xfrm>
          <a:prstGeom prst="rect">
            <a:avLst/>
          </a:prstGeom>
        </p:spPr>
        <p:txBody>
          <a:bodyPr/>
          <a:lstStyle>
            <a:lvl1pPr marL="0" indent="0" algn="r">
              <a:spcBef>
                <a:spcPts val="0"/>
              </a:spcBef>
              <a:buSzTx/>
              <a:buNone/>
              <a:defRPr sz="3975" b="1">
                <a:solidFill>
                  <a:srgbClr val="5296E8"/>
                </a:solidFill>
                <a:latin typeface="+mn-lt"/>
                <a:ea typeface="+mn-ea"/>
                <a:cs typeface="+mn-cs"/>
                <a:sym typeface="Helvetica"/>
              </a:defRPr>
            </a:lvl1pPr>
            <a:lvl2pPr marL="723533" indent="-485408" algn="r">
              <a:spcBef>
                <a:spcPts val="0"/>
              </a:spcBef>
              <a:defRPr sz="3975" b="1">
                <a:solidFill>
                  <a:srgbClr val="5296E8"/>
                </a:solidFill>
                <a:latin typeface="+mn-lt"/>
                <a:ea typeface="+mn-ea"/>
                <a:cs typeface="+mn-cs"/>
                <a:sym typeface="Helvetica"/>
              </a:defRPr>
            </a:lvl2pPr>
            <a:lvl3pPr marL="961658" indent="-485408" algn="r">
              <a:spcBef>
                <a:spcPts val="0"/>
              </a:spcBef>
              <a:defRPr sz="3975" b="1">
                <a:solidFill>
                  <a:srgbClr val="5296E8"/>
                </a:solidFill>
                <a:latin typeface="+mn-lt"/>
                <a:ea typeface="+mn-ea"/>
                <a:cs typeface="+mn-cs"/>
                <a:sym typeface="Helvetica"/>
              </a:defRPr>
            </a:lvl3pPr>
            <a:lvl4pPr marL="1199783" indent="-485408" algn="r">
              <a:spcBef>
                <a:spcPts val="0"/>
              </a:spcBef>
              <a:defRPr sz="3975" b="1">
                <a:solidFill>
                  <a:srgbClr val="5296E8"/>
                </a:solidFill>
                <a:latin typeface="+mn-lt"/>
                <a:ea typeface="+mn-ea"/>
                <a:cs typeface="+mn-cs"/>
                <a:sym typeface="Helvetica"/>
              </a:defRPr>
            </a:lvl4pPr>
            <a:lvl5pPr marL="1437908" indent="-485408" algn="r">
              <a:spcBef>
                <a:spcPts val="0"/>
              </a:spcBef>
              <a:defRPr sz="3975" b="1">
                <a:solidFill>
                  <a:srgbClr val="5296E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2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36671320"/>
      </p:ext>
    </p:extLst>
  </p:cSld>
  <p:clrMapOvr>
    <a:masterClrMapping/>
  </p:clrMapOvr>
  <p:transition spd="med"/>
</p:sldLayout>
</file>

<file path=ppt/slideLayouts/slideLayout742.xml><?xml version="1.0" encoding="utf-8"?>
<p:sldLayout xmlns:a="http://schemas.openxmlformats.org/drawingml/2006/main" xmlns:r="http://schemas.openxmlformats.org/officeDocument/2006/relationships" xmlns:p="http://schemas.openxmlformats.org/presentationml/2006/main" showMasterSp="0" type="tx">
  <p:cSld name="6_ Thank You 1">
    <p:bg>
      <p:bgPr>
        <a:solidFill>
          <a:srgbClr val="57A9FD"/>
        </a:solidFill>
        <a:effectLst/>
      </p:bgPr>
    </p:bg>
    <p:spTree>
      <p:nvGrpSpPr>
        <p:cNvPr id="1" name=""/>
        <p:cNvGrpSpPr/>
        <p:nvPr/>
      </p:nvGrpSpPr>
      <p:grpSpPr>
        <a:xfrm>
          <a:off x="0" y="0"/>
          <a:ext cx="0" cy="0"/>
          <a:chOff x="0" y="0"/>
          <a:chExt cx="0" cy="0"/>
        </a:xfrm>
      </p:grpSpPr>
      <p:sp>
        <p:nvSpPr>
          <p:cNvPr id="463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3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6608729"/>
      </p:ext>
    </p:extLst>
  </p:cSld>
  <p:clrMapOvr>
    <a:masterClrMapping/>
  </p:clrMapOvr>
  <p:transition spd="med"/>
</p:sldLayout>
</file>

<file path=ppt/slideLayouts/slideLayout743.xml><?xml version="1.0" encoding="utf-8"?>
<p:sldLayout xmlns:a="http://schemas.openxmlformats.org/drawingml/2006/main" xmlns:r="http://schemas.openxmlformats.org/officeDocument/2006/relationships" xmlns:p="http://schemas.openxmlformats.org/presentationml/2006/main" showMasterSp="0" type="tx">
  <p:cSld name="2_Template Holder">
    <p:bg>
      <p:bgPr>
        <a:solidFill>
          <a:srgbClr val="FFFFFF"/>
        </a:solidFill>
        <a:effectLst/>
      </p:bgPr>
    </p:bg>
    <p:spTree>
      <p:nvGrpSpPr>
        <p:cNvPr id="1" name=""/>
        <p:cNvGrpSpPr/>
        <p:nvPr/>
      </p:nvGrpSpPr>
      <p:grpSpPr>
        <a:xfrm>
          <a:off x="0" y="0"/>
          <a:ext cx="0" cy="0"/>
          <a:chOff x="0" y="0"/>
          <a:chExt cx="0" cy="0"/>
        </a:xfrm>
      </p:grpSpPr>
      <p:sp>
        <p:nvSpPr>
          <p:cNvPr id="4644" name="Title Text"/>
          <p:cNvSpPr txBox="1">
            <a:spLocks noGrp="1"/>
          </p:cNvSpPr>
          <p:nvPr>
            <p:ph type="title"/>
          </p:nvPr>
        </p:nvSpPr>
        <p:spPr>
          <a:xfrm>
            <a:off x="3450673" y="2857500"/>
            <a:ext cx="2242655" cy="1143000"/>
          </a:xfrm>
          <a:prstGeom prst="rect">
            <a:avLst/>
          </a:prstGeom>
        </p:spPr>
        <p:txBody>
          <a:bodyPr/>
          <a:lstStyle>
            <a:lvl1pPr algn="ctr">
              <a:lnSpc>
                <a:spcPct val="80000"/>
              </a:lnSpc>
              <a:defRPr>
                <a:solidFill>
                  <a:srgbClr val="79C4FF"/>
                </a:solidFill>
              </a:defRPr>
            </a:lvl1pPr>
          </a:lstStyle>
          <a:p>
            <a:r>
              <a:t>Title Text</a:t>
            </a:r>
          </a:p>
        </p:txBody>
      </p:sp>
      <p:sp>
        <p:nvSpPr>
          <p:cNvPr id="4645"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13703646"/>
      </p:ext>
    </p:extLst>
  </p:cSld>
  <p:clrMapOvr>
    <a:masterClrMapping/>
  </p:clrMapOvr>
  <p:transition spd="med"/>
</p:sldLayout>
</file>

<file path=ppt/slideLayouts/slideLayout744.xml><?xml version="1.0" encoding="utf-8"?>
<p:sldLayout xmlns:a="http://schemas.openxmlformats.org/drawingml/2006/main" xmlns:r="http://schemas.openxmlformats.org/officeDocument/2006/relationships" xmlns:p="http://schemas.openxmlformats.org/presentationml/2006/main" showMasterSp="0" type="tx">
  <p:cSld name="3_Content 2">
    <p:bg>
      <p:bgPr>
        <a:solidFill>
          <a:srgbClr val="FFFFFF"/>
        </a:solidFill>
        <a:effectLst/>
      </p:bgPr>
    </p:bg>
    <p:spTree>
      <p:nvGrpSpPr>
        <p:cNvPr id="1" name=""/>
        <p:cNvGrpSpPr/>
        <p:nvPr/>
      </p:nvGrpSpPr>
      <p:grpSpPr>
        <a:xfrm>
          <a:off x="0" y="0"/>
          <a:ext cx="0" cy="0"/>
          <a:chOff x="0" y="0"/>
          <a:chExt cx="0" cy="0"/>
        </a:xfrm>
      </p:grpSpPr>
      <p:sp>
        <p:nvSpPr>
          <p:cNvPr id="4652" name="Rectangle"/>
          <p:cNvSpPr/>
          <p:nvPr/>
        </p:nvSpPr>
        <p:spPr>
          <a:xfrm>
            <a:off x="-142875" y="-208112"/>
            <a:ext cx="2894893"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653" name="Body Level One…"/>
          <p:cNvSpPr txBox="1">
            <a:spLocks noGrp="1"/>
          </p:cNvSpPr>
          <p:nvPr>
            <p:ph type="body" sz="half" idx="1"/>
          </p:nvPr>
        </p:nvSpPr>
        <p:spPr>
          <a:xfrm>
            <a:off x="3661525" y="1018514"/>
            <a:ext cx="4417889" cy="46418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4654" name="Slide Title…"/>
          <p:cNvSpPr>
            <a:spLocks noGrp="1"/>
          </p:cNvSpPr>
          <p:nvPr>
            <p:ph type="body" sz="quarter" idx="13"/>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655" name="Line"/>
          <p:cNvSpPr/>
          <p:nvPr/>
        </p:nvSpPr>
        <p:spPr>
          <a:xfrm>
            <a:off x="352373" y="946153"/>
            <a:ext cx="374403" cy="1"/>
          </a:xfrm>
          <a:prstGeom prst="line">
            <a:avLst/>
          </a:prstGeom>
          <a:ln w="127000">
            <a:solidFill>
              <a:srgbClr val="1E3548"/>
            </a:solidFill>
            <a:miter lim="400000"/>
          </a:ln>
        </p:spPr>
        <p:txBody>
          <a:bodyPr lIns="17144" tIns="17144" rIns="17144" bIns="17144"/>
          <a:lstStyle/>
          <a:p>
            <a:endParaRPr sz="675"/>
          </a:p>
        </p:txBody>
      </p:sp>
      <p:sp>
        <p:nvSpPr>
          <p:cNvPr id="4656"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657" name="Slide Number"/>
          <p:cNvSpPr txBox="1">
            <a:spLocks noGrp="1"/>
          </p:cNvSpPr>
          <p:nvPr>
            <p:ph type="sldNum" sz="quarter" idx="2"/>
          </p:nvPr>
        </p:nvSpPr>
        <p:spPr>
          <a:xfrm>
            <a:off x="88292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83299448"/>
      </p:ext>
    </p:extLst>
  </p:cSld>
  <p:clrMapOvr>
    <a:masterClrMapping/>
  </p:clrMapOvr>
  <p:transition spd="med"/>
</p:sldLayout>
</file>

<file path=ppt/slideLayouts/slideLayout745.xml><?xml version="1.0" encoding="utf-8"?>
<p:sldLayout xmlns:a="http://schemas.openxmlformats.org/drawingml/2006/main" xmlns:r="http://schemas.openxmlformats.org/officeDocument/2006/relationships" xmlns:p="http://schemas.openxmlformats.org/presentationml/2006/main" showMasterSp="0" type="tx">
  <p:cSld name="4_Content 6">
    <p:bg>
      <p:bgPr>
        <a:solidFill>
          <a:srgbClr val="FFFFFF"/>
        </a:solidFill>
        <a:effectLst/>
      </p:bgPr>
    </p:bg>
    <p:spTree>
      <p:nvGrpSpPr>
        <p:cNvPr id="1" name=""/>
        <p:cNvGrpSpPr/>
        <p:nvPr/>
      </p:nvGrpSpPr>
      <p:grpSpPr>
        <a:xfrm>
          <a:off x="0" y="0"/>
          <a:ext cx="0" cy="0"/>
          <a:chOff x="0" y="0"/>
          <a:chExt cx="0" cy="0"/>
        </a:xfrm>
      </p:grpSpPr>
      <p:sp>
        <p:nvSpPr>
          <p:cNvPr id="466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665" name="Rectangle"/>
          <p:cNvSpPr/>
          <p:nvPr/>
        </p:nvSpPr>
        <p:spPr>
          <a:xfrm>
            <a:off x="-92372" y="-144701"/>
            <a:ext cx="9328744" cy="1707558"/>
          </a:xfrm>
          <a:prstGeom prst="rect">
            <a:avLst/>
          </a:prstGeom>
          <a:solidFill>
            <a:srgbClr val="5296E8"/>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666" name="Body Level One…"/>
          <p:cNvSpPr txBox="1">
            <a:spLocks noGrp="1"/>
          </p:cNvSpPr>
          <p:nvPr>
            <p:ph type="body" sz="quarter" idx="1"/>
          </p:nvPr>
        </p:nvSpPr>
        <p:spPr>
          <a:xfrm>
            <a:off x="499208" y="633149"/>
            <a:ext cx="3473945" cy="267710"/>
          </a:xfrm>
          <a:prstGeom prst="rect">
            <a:avLst/>
          </a:prstGeom>
        </p:spPr>
        <p:txBody>
          <a:bodyPr/>
          <a:lstStyle>
            <a:lvl1pPr marL="0" indent="0" defTabSz="219075">
              <a:spcBef>
                <a:spcPts val="0"/>
              </a:spcBef>
              <a:buSzTx/>
              <a:buNone/>
              <a:defRPr sz="1088" b="1" spc="87">
                <a:solidFill>
                  <a:srgbClr val="FFFFFF"/>
                </a:solidFill>
                <a:latin typeface="+mj-lt"/>
                <a:ea typeface="+mj-ea"/>
                <a:cs typeface="+mj-cs"/>
                <a:sym typeface="Helvetica Neue"/>
              </a:defRPr>
            </a:lvl1pPr>
            <a:lvl2pPr marL="370925" indent="-132800" defTabSz="219075">
              <a:spcBef>
                <a:spcPts val="0"/>
              </a:spcBef>
              <a:defRPr sz="1088" b="1" spc="87">
                <a:solidFill>
                  <a:srgbClr val="FFFFFF"/>
                </a:solidFill>
                <a:latin typeface="+mj-lt"/>
                <a:ea typeface="+mj-ea"/>
                <a:cs typeface="+mj-cs"/>
                <a:sym typeface="Helvetica Neue"/>
              </a:defRPr>
            </a:lvl2pPr>
            <a:lvl3pPr marL="609050" indent="-132800" defTabSz="219075">
              <a:spcBef>
                <a:spcPts val="0"/>
              </a:spcBef>
              <a:defRPr sz="1088" b="1" spc="87">
                <a:solidFill>
                  <a:srgbClr val="FFFFFF"/>
                </a:solidFill>
                <a:latin typeface="+mj-lt"/>
                <a:ea typeface="+mj-ea"/>
                <a:cs typeface="+mj-cs"/>
                <a:sym typeface="Helvetica Neue"/>
              </a:defRPr>
            </a:lvl3pPr>
            <a:lvl4pPr marL="847175" indent="-132800" defTabSz="219075">
              <a:spcBef>
                <a:spcPts val="0"/>
              </a:spcBef>
              <a:defRPr sz="1088" b="1" spc="87">
                <a:solidFill>
                  <a:srgbClr val="FFFFFF"/>
                </a:solidFill>
                <a:latin typeface="+mj-lt"/>
                <a:ea typeface="+mj-ea"/>
                <a:cs typeface="+mj-cs"/>
                <a:sym typeface="Helvetica Neue"/>
              </a:defRPr>
            </a:lvl4pPr>
            <a:lvl5pPr marL="1085300" indent="-132800" defTabSz="219075">
              <a:spcBef>
                <a:spcPts val="0"/>
              </a:spcBef>
              <a:defRPr sz="1088" b="1" spc="87">
                <a:solidFill>
                  <a:srgbClr val="FFFFFF"/>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667" name="Line"/>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4668" name="Bluemix Design System  |  IBM Confidential  |  ©2016 IBM Corporation"/>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69" name="Lorem ipsum dolor sit amet, consectetur adipiscing elit, sed do eiusmod tempor incididunt ut labore…"/>
          <p:cNvSpPr>
            <a:spLocks noGrp="1"/>
          </p:cNvSpPr>
          <p:nvPr>
            <p:ph type="body" sz="quarter" idx="13"/>
          </p:nvPr>
        </p:nvSpPr>
        <p:spPr>
          <a:xfrm>
            <a:off x="12326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0" name="Lorem ipsum dolor sit amet, consectetur adipiscing elit, sed do eiusmod tempor incididunt ut labore…"/>
          <p:cNvSpPr>
            <a:spLocks noGrp="1"/>
          </p:cNvSpPr>
          <p:nvPr>
            <p:ph type="body" sz="quarter" idx="14"/>
          </p:nvPr>
        </p:nvSpPr>
        <p:spPr>
          <a:xfrm>
            <a:off x="4775950" y="2400300"/>
            <a:ext cx="3000710" cy="2971800"/>
          </a:xfrm>
          <a:prstGeom prst="rect">
            <a:avLst/>
          </a:prstGeom>
        </p:spPr>
        <p:txBody>
          <a:bodyPr anchor="t"/>
          <a:lstStyle>
            <a:lvl1pPr marL="171450" indent="-171450">
              <a:spcBef>
                <a:spcPts val="2213"/>
              </a:spcBef>
              <a:buSzPct val="100000"/>
              <a:defRPr/>
            </a:lvl1pPr>
          </a:lstStyle>
          <a:p>
            <a:pPr marL="457200" indent="-457200">
              <a:spcBef>
                <a:spcPts val="5900"/>
              </a:spcBef>
              <a:buSzPct val="100000"/>
            </a:pPr>
            <a:endParaRPr/>
          </a:p>
        </p:txBody>
      </p:sp>
      <p:sp>
        <p:nvSpPr>
          <p:cNvPr id="4671" name="Slide Number"/>
          <p:cNvSpPr txBox="1">
            <a:spLocks noGrp="1"/>
          </p:cNvSpPr>
          <p:nvPr>
            <p:ph type="sldNum" sz="quarter" idx="2"/>
          </p:nvPr>
        </p:nvSpPr>
        <p:spPr>
          <a:xfrm>
            <a:off x="8810241" y="647669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28194016"/>
      </p:ext>
    </p:extLst>
  </p:cSld>
  <p:clrMapOvr>
    <a:masterClrMapping/>
  </p:clrMapOvr>
  <p:transition spd="med"/>
</p:sldLayout>
</file>

<file path=ppt/slideLayouts/slideLayout746.xml><?xml version="1.0" encoding="utf-8"?>
<p:sldLayout xmlns:a="http://schemas.openxmlformats.org/drawingml/2006/main" xmlns:r="http://schemas.openxmlformats.org/officeDocument/2006/relationships" xmlns:p="http://schemas.openxmlformats.org/presentationml/2006/main" showMasterSp="0" type="tx">
  <p:cSld name="1_Title and Blank">
    <p:bg>
      <p:bgPr>
        <a:solidFill>
          <a:srgbClr val="57A9FD"/>
        </a:solidFill>
        <a:effectLst/>
      </p:bgPr>
    </p:bg>
    <p:spTree>
      <p:nvGrpSpPr>
        <p:cNvPr id="1" name=""/>
        <p:cNvGrpSpPr/>
        <p:nvPr/>
      </p:nvGrpSpPr>
      <p:grpSpPr>
        <a:xfrm>
          <a:off x="0" y="0"/>
          <a:ext cx="0" cy="0"/>
          <a:chOff x="0" y="0"/>
          <a:chExt cx="0" cy="0"/>
        </a:xfrm>
      </p:grpSpPr>
      <p:pic>
        <p:nvPicPr>
          <p:cNvPr id="4678" name="image2.png" descr="image2.png"/>
          <p:cNvPicPr>
            <a:picLocks noChangeAspect="1"/>
          </p:cNvPicPr>
          <p:nvPr/>
        </p:nvPicPr>
        <p:blipFill>
          <a:blip r:embed="rId2">
            <a:extLst/>
          </a:blip>
          <a:stretch>
            <a:fillRect/>
          </a:stretch>
        </p:blipFill>
        <p:spPr>
          <a:xfrm>
            <a:off x="895350" y="1658537"/>
            <a:ext cx="2400300" cy="3276602"/>
          </a:xfrm>
          <a:prstGeom prst="rect">
            <a:avLst/>
          </a:prstGeom>
          <a:ln w="12700">
            <a:miter lim="400000"/>
          </a:ln>
        </p:spPr>
      </p:pic>
      <p:pic>
        <p:nvPicPr>
          <p:cNvPr id="4679" name="image2.png" descr="image2.png"/>
          <p:cNvPicPr>
            <a:picLocks noChangeAspect="1"/>
          </p:cNvPicPr>
          <p:nvPr/>
        </p:nvPicPr>
        <p:blipFill>
          <a:blip r:embed="rId2">
            <a:extLst/>
          </a:blip>
          <a:stretch>
            <a:fillRect/>
          </a:stretch>
        </p:blipFill>
        <p:spPr>
          <a:xfrm>
            <a:off x="-566738" y="-1345770"/>
            <a:ext cx="2400300" cy="3276602"/>
          </a:xfrm>
          <a:prstGeom prst="rect">
            <a:avLst/>
          </a:prstGeom>
          <a:ln w="12700">
            <a:miter lim="400000"/>
          </a:ln>
        </p:spPr>
      </p:pic>
      <p:pic>
        <p:nvPicPr>
          <p:cNvPr id="4680" name="image2.png" descr="image2.png"/>
          <p:cNvPicPr>
            <a:picLocks noChangeAspect="1"/>
          </p:cNvPicPr>
          <p:nvPr/>
        </p:nvPicPr>
        <p:blipFill>
          <a:blip r:embed="rId2">
            <a:extLst/>
          </a:blip>
          <a:stretch>
            <a:fillRect/>
          </a:stretch>
        </p:blipFill>
        <p:spPr>
          <a:xfrm>
            <a:off x="6002173" y="4213482"/>
            <a:ext cx="1578304" cy="2154511"/>
          </a:xfrm>
          <a:prstGeom prst="rect">
            <a:avLst/>
          </a:prstGeom>
          <a:ln w="12700">
            <a:miter lim="400000"/>
          </a:ln>
        </p:spPr>
      </p:pic>
      <p:pic>
        <p:nvPicPr>
          <p:cNvPr id="4681" name="image3.png" descr="image3.png"/>
          <p:cNvPicPr>
            <a:picLocks noChangeAspect="1"/>
          </p:cNvPicPr>
          <p:nvPr/>
        </p:nvPicPr>
        <p:blipFill>
          <a:blip r:embed="rId3">
            <a:extLst/>
          </a:blip>
          <a:stretch>
            <a:fillRect/>
          </a:stretch>
        </p:blipFill>
        <p:spPr>
          <a:xfrm>
            <a:off x="-509588" y="4420779"/>
            <a:ext cx="2333626" cy="3657601"/>
          </a:xfrm>
          <a:prstGeom prst="rect">
            <a:avLst/>
          </a:prstGeom>
          <a:ln w="12700">
            <a:miter lim="400000"/>
          </a:ln>
        </p:spPr>
      </p:pic>
      <p:pic>
        <p:nvPicPr>
          <p:cNvPr id="4682" name="image3.png" descr="image3.png"/>
          <p:cNvPicPr>
            <a:picLocks noChangeAspect="1"/>
          </p:cNvPicPr>
          <p:nvPr/>
        </p:nvPicPr>
        <p:blipFill>
          <a:blip r:embed="rId3">
            <a:extLst/>
          </a:blip>
          <a:stretch>
            <a:fillRect/>
          </a:stretch>
        </p:blipFill>
        <p:spPr>
          <a:xfrm>
            <a:off x="6796088" y="991779"/>
            <a:ext cx="2333625" cy="3657601"/>
          </a:xfrm>
          <a:prstGeom prst="rect">
            <a:avLst/>
          </a:prstGeom>
          <a:ln w="12700">
            <a:miter lim="400000"/>
          </a:ln>
        </p:spPr>
      </p:pic>
      <p:pic>
        <p:nvPicPr>
          <p:cNvPr id="4683" name="image2.png" descr="image2.png"/>
          <p:cNvPicPr>
            <a:picLocks noChangeAspect="1"/>
          </p:cNvPicPr>
          <p:nvPr/>
        </p:nvPicPr>
        <p:blipFill>
          <a:blip r:embed="rId2">
            <a:extLst/>
          </a:blip>
          <a:stretch>
            <a:fillRect/>
          </a:stretch>
        </p:blipFill>
        <p:spPr>
          <a:xfrm>
            <a:off x="7716673" y="4467482"/>
            <a:ext cx="1578304" cy="2154511"/>
          </a:xfrm>
          <a:prstGeom prst="rect">
            <a:avLst/>
          </a:prstGeom>
          <a:ln w="12700">
            <a:miter lim="400000"/>
          </a:ln>
        </p:spPr>
      </p:pic>
      <p:sp>
        <p:nvSpPr>
          <p:cNvPr id="4684" name="Title Text"/>
          <p:cNvSpPr txBox="1">
            <a:spLocks noGrp="1"/>
          </p:cNvSpPr>
          <p:nvPr>
            <p:ph type="title"/>
          </p:nvPr>
        </p:nvSpPr>
        <p:spPr>
          <a:xfrm>
            <a:off x="633413" y="476250"/>
            <a:ext cx="7877175" cy="1143000"/>
          </a:xfrm>
          <a:prstGeom prst="rect">
            <a:avLst/>
          </a:prstGeom>
        </p:spPr>
        <p:txBody>
          <a:bodyPr/>
          <a:lstStyle>
            <a:lvl1pPr>
              <a:lnSpc>
                <a:spcPct val="80000"/>
              </a:lnSpc>
              <a:defRPr>
                <a:solidFill>
                  <a:srgbClr val="79C4FF"/>
                </a:solidFill>
              </a:defRPr>
            </a:lvl1pPr>
          </a:lstStyle>
          <a:p>
            <a:r>
              <a:t>Title Text</a:t>
            </a:r>
          </a:p>
        </p:txBody>
      </p:sp>
      <p:sp>
        <p:nvSpPr>
          <p:cNvPr id="4685"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25137466"/>
      </p:ext>
    </p:extLst>
  </p:cSld>
  <p:clrMapOvr>
    <a:masterClrMapping/>
  </p:clrMapOvr>
  <p:transition spd="med"/>
</p:sldLayout>
</file>

<file path=ppt/slideLayouts/slideLayout747.xml><?xml version="1.0" encoding="utf-8"?>
<p:sldLayout xmlns:a="http://schemas.openxmlformats.org/drawingml/2006/main" xmlns:r="http://schemas.openxmlformats.org/officeDocument/2006/relationships" xmlns:p="http://schemas.openxmlformats.org/presentationml/2006/main" showMasterSp="0" type="tx">
  <p:cSld name="8_Content 11">
    <p:bg>
      <p:bgPr>
        <a:solidFill>
          <a:srgbClr val="FFFFFF"/>
        </a:solidFill>
        <a:effectLst/>
      </p:bgPr>
    </p:bg>
    <p:spTree>
      <p:nvGrpSpPr>
        <p:cNvPr id="1" name=""/>
        <p:cNvGrpSpPr/>
        <p:nvPr/>
      </p:nvGrpSpPr>
      <p:grpSpPr>
        <a:xfrm>
          <a:off x="0" y="0"/>
          <a:ext cx="0" cy="0"/>
          <a:chOff x="0" y="0"/>
          <a:chExt cx="0" cy="0"/>
        </a:xfrm>
      </p:grpSpPr>
      <p:sp>
        <p:nvSpPr>
          <p:cNvPr id="469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Bluemix Design System  |  IBM Confidential  |  ©2016 IBM Corporation</a:t>
            </a:r>
          </a:p>
        </p:txBody>
      </p:sp>
      <p:sp>
        <p:nvSpPr>
          <p:cNvPr id="4693" name="Body Level One…"/>
          <p:cNvSpPr txBox="1">
            <a:spLocks noGrp="1"/>
          </p:cNvSpPr>
          <p:nvPr>
            <p:ph type="body" sz="quarter" idx="1"/>
          </p:nvPr>
        </p:nvSpPr>
        <p:spPr>
          <a:xfrm>
            <a:off x="377847" y="725893"/>
            <a:ext cx="2112060" cy="361952"/>
          </a:xfrm>
          <a:prstGeom prst="rect">
            <a:avLst/>
          </a:prstGeom>
        </p:spPr>
        <p:txBody>
          <a:bodyPr/>
          <a:lstStyle>
            <a:lvl1pPr marL="0" indent="0">
              <a:spcBef>
                <a:spcPts val="0"/>
              </a:spcBef>
              <a:buSzTx/>
              <a:buNone/>
              <a:defRPr sz="1538">
                <a:solidFill>
                  <a:srgbClr val="8C9BA5"/>
                </a:solidFill>
              </a:defRPr>
            </a:lvl1pPr>
            <a:lvl2pPr marL="425877" indent="-187752">
              <a:spcBef>
                <a:spcPts val="0"/>
              </a:spcBef>
              <a:defRPr sz="1538">
                <a:solidFill>
                  <a:srgbClr val="8C9BA5"/>
                </a:solidFill>
              </a:defRPr>
            </a:lvl2pPr>
            <a:lvl3pPr marL="664002" indent="-187752">
              <a:spcBef>
                <a:spcPts val="0"/>
              </a:spcBef>
              <a:defRPr sz="1538">
                <a:solidFill>
                  <a:srgbClr val="8C9BA5"/>
                </a:solidFill>
              </a:defRPr>
            </a:lvl3pPr>
            <a:lvl4pPr marL="902127" indent="-187752">
              <a:spcBef>
                <a:spcPts val="0"/>
              </a:spcBef>
              <a:defRPr sz="1538">
                <a:solidFill>
                  <a:srgbClr val="8C9BA5"/>
                </a:solidFill>
              </a:defRPr>
            </a:lvl4pPr>
            <a:lvl5pPr marL="1140252" indent="-187752">
              <a:spcBef>
                <a:spcPts val="0"/>
              </a:spcBef>
              <a:defRPr sz="1538">
                <a:solidFill>
                  <a:srgbClr val="8C9BA5"/>
                </a:solidFill>
              </a:defRPr>
            </a:lvl5pPr>
          </a:lstStyle>
          <a:p>
            <a:r>
              <a:t>Body Level One</a:t>
            </a:r>
          </a:p>
          <a:p>
            <a:pPr lvl="1"/>
            <a:r>
              <a:t>Body Level Two</a:t>
            </a:r>
          </a:p>
          <a:p>
            <a:pPr lvl="2"/>
            <a:r>
              <a:t>Body Level Three</a:t>
            </a:r>
          </a:p>
          <a:p>
            <a:pPr lvl="3"/>
            <a:r>
              <a:t>Body Level Four</a:t>
            </a:r>
          </a:p>
          <a:p>
            <a:pPr lvl="4"/>
            <a:r>
              <a:t>Body Level Five</a:t>
            </a:r>
          </a:p>
        </p:txBody>
      </p:sp>
      <p:sp>
        <p:nvSpPr>
          <p:cNvPr id="4694" name="Rectangle"/>
          <p:cNvSpPr>
            <a:spLocks noGrp="1"/>
          </p:cNvSpPr>
          <p:nvPr>
            <p:ph type="body" idx="13"/>
          </p:nvPr>
        </p:nvSpPr>
        <p:spPr>
          <a:xfrm>
            <a:off x="404812" y="1284808"/>
            <a:ext cx="8316479" cy="4809631"/>
          </a:xfrm>
          <a:prstGeom prst="rect">
            <a:avLst/>
          </a:prstGeom>
          <a:solidFill>
            <a:srgbClr val="EFF2F5"/>
          </a:solidFill>
        </p:spPr>
        <p:txBody>
          <a:bodyPr/>
          <a:lstStyle>
            <a:lvl1pPr marL="146538" indent="-146538">
              <a:defRPr/>
            </a:lvl1pPr>
          </a:lstStyle>
          <a:p>
            <a:pPr marL="390768" indent="-390768"/>
            <a:endParaRPr/>
          </a:p>
        </p:txBody>
      </p:sp>
      <p:sp>
        <p:nvSpPr>
          <p:cNvPr id="4695" name="Rectangle"/>
          <p:cNvSpPr>
            <a:spLocks noGrp="1"/>
          </p:cNvSpPr>
          <p:nvPr>
            <p:ph type="body" sz="quarter" idx="14"/>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696" name="Body Level One…"/>
          <p:cNvSpPr>
            <a:spLocks noGrp="1"/>
          </p:cNvSpPr>
          <p:nvPr>
            <p:ph type="body" sz="quarter" idx="15"/>
          </p:nvPr>
        </p:nvSpPr>
        <p:spPr>
          <a:xfrm>
            <a:off x="377846" y="197784"/>
            <a:ext cx="1902916" cy="685802"/>
          </a:xfrm>
          <a:prstGeom prst="rect">
            <a:avLst/>
          </a:prstGeom>
        </p:spPr>
        <p:txBody>
          <a:bodyPr/>
          <a:lstStyle>
            <a:lvl1pPr marL="0" indent="0">
              <a:lnSpc>
                <a:spcPct val="80000"/>
              </a:lnSpc>
              <a:spcBef>
                <a:spcPts val="0"/>
              </a:spcBef>
              <a:buSzTx/>
              <a:buNone/>
              <a:defRPr sz="8300" b="1">
                <a:solidFill>
                  <a:srgbClr val="3A4B55"/>
                </a:solidFill>
                <a:latin typeface="+mn-lt"/>
                <a:ea typeface="+mn-ea"/>
                <a:cs typeface="+mn-cs"/>
                <a:sym typeface="Helvetica"/>
              </a:defRPr>
            </a:lvl1pPr>
          </a:lstStyle>
          <a:p>
            <a:pPr marL="0" indent="0">
              <a:lnSpc>
                <a:spcPct val="80000"/>
              </a:lnSpc>
              <a:spcBef>
                <a:spcPts val="0"/>
              </a:spcBef>
              <a:buSzTx/>
              <a:buNone/>
              <a:defRPr sz="8300" b="1">
                <a:solidFill>
                  <a:srgbClr val="3A4B55"/>
                </a:solidFill>
                <a:latin typeface="+mn-lt"/>
                <a:ea typeface="+mn-ea"/>
                <a:cs typeface="+mn-cs"/>
                <a:sym typeface="Helvetica"/>
              </a:defRPr>
            </a:pPr>
            <a:endParaRPr/>
          </a:p>
        </p:txBody>
      </p:sp>
      <p:sp>
        <p:nvSpPr>
          <p:cNvPr id="469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09802381"/>
      </p:ext>
    </p:extLst>
  </p:cSld>
  <p:clrMapOvr>
    <a:masterClrMapping/>
  </p:clrMapOvr>
  <p:transition spd="med"/>
</p:sldLayout>
</file>

<file path=ppt/slideLayouts/slideLayout748.xml><?xml version="1.0" encoding="utf-8"?>
<p:sldLayout xmlns:a="http://schemas.openxmlformats.org/drawingml/2006/main" xmlns:r="http://schemas.openxmlformats.org/officeDocument/2006/relationships" xmlns:p="http://schemas.openxmlformats.org/presentationml/2006/main" showMasterSp="0" type="tx">
  <p:cSld name="7_Title &amp; Subtitle">
    <p:bg>
      <p:bgPr>
        <a:solidFill>
          <a:srgbClr val="FFFFFF"/>
        </a:solidFill>
        <a:effectLst/>
      </p:bgPr>
    </p:bg>
    <p:spTree>
      <p:nvGrpSpPr>
        <p:cNvPr id="1" name=""/>
        <p:cNvGrpSpPr/>
        <p:nvPr/>
      </p:nvGrpSpPr>
      <p:grpSpPr>
        <a:xfrm>
          <a:off x="0" y="0"/>
          <a:ext cx="0" cy="0"/>
          <a:chOff x="0" y="0"/>
          <a:chExt cx="0" cy="0"/>
        </a:xfrm>
      </p:grpSpPr>
      <p:sp>
        <p:nvSpPr>
          <p:cNvPr id="470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470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06"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99673054"/>
      </p:ext>
    </p:extLst>
  </p:cSld>
  <p:clrMapOvr>
    <a:masterClrMapping/>
  </p:clrMapOvr>
  <p:transition spd="med"/>
</p:sldLayout>
</file>

<file path=ppt/slideLayouts/slideLayout749.xml><?xml version="1.0" encoding="utf-8"?>
<p:sldLayout xmlns:a="http://schemas.openxmlformats.org/drawingml/2006/main" xmlns:r="http://schemas.openxmlformats.org/officeDocument/2006/relationships" xmlns:p="http://schemas.openxmlformats.org/presentationml/2006/main" showMasterSp="0" type="tx">
  <p:cSld name="3_Title Slide 4">
    <p:bg>
      <p:bgPr>
        <a:solidFill>
          <a:srgbClr val="FFFFFF"/>
        </a:solidFill>
        <a:effectLst/>
      </p:bgPr>
    </p:bg>
    <p:spTree>
      <p:nvGrpSpPr>
        <p:cNvPr id="1" name=""/>
        <p:cNvGrpSpPr/>
        <p:nvPr/>
      </p:nvGrpSpPr>
      <p:grpSpPr>
        <a:xfrm>
          <a:off x="0" y="0"/>
          <a:ext cx="0" cy="0"/>
          <a:chOff x="0" y="0"/>
          <a:chExt cx="0" cy="0"/>
        </a:xfrm>
      </p:grpSpPr>
      <p:sp>
        <p:nvSpPr>
          <p:cNvPr id="4713" name="Image"/>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714" name="Body Level One…"/>
          <p:cNvSpPr txBox="1">
            <a:spLocks noGrp="1"/>
          </p:cNvSpPr>
          <p:nvPr>
            <p:ph type="body" sz="quarter" idx="1"/>
          </p:nvPr>
        </p:nvSpPr>
        <p:spPr>
          <a:xfrm>
            <a:off x="2837159"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15" name="Subtitle or tagline."/>
          <p:cNvSpPr>
            <a:spLocks noGrp="1"/>
          </p:cNvSpPr>
          <p:nvPr>
            <p:ph type="body" sz="quarter" idx="14"/>
          </p:nvPr>
        </p:nvSpPr>
        <p:spPr>
          <a:xfrm>
            <a:off x="2832397" y="3867804"/>
            <a:ext cx="3530188" cy="361951"/>
          </a:xfrm>
          <a:prstGeom prst="rect">
            <a:avLst/>
          </a:prstGeom>
        </p:spPr>
        <p:txBody>
          <a:bodyPr anchor="t"/>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716" name="Slide Number"/>
          <p:cNvSpPr txBox="1">
            <a:spLocks noGrp="1"/>
          </p:cNvSpPr>
          <p:nvPr>
            <p:ph type="sldNum" sz="quarter" idx="2"/>
          </p:nvPr>
        </p:nvSpPr>
        <p:spPr>
          <a:xfrm>
            <a:off x="8848341" y="65024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6248449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2_Agenda 2">
    <p:bg>
      <p:bgPr>
        <a:solidFill>
          <a:srgbClr val="FFFFFF"/>
        </a:solidFill>
        <a:effectLst/>
      </p:bgPr>
    </p:bg>
    <p:spTree>
      <p:nvGrpSpPr>
        <p:cNvPr id="1" name=""/>
        <p:cNvGrpSpPr/>
        <p:nvPr/>
      </p:nvGrpSpPr>
      <p:grpSpPr>
        <a:xfrm>
          <a:off x="0" y="0"/>
          <a:ext cx="0" cy="0"/>
          <a:chOff x="0" y="0"/>
          <a:chExt cx="0" cy="0"/>
        </a:xfrm>
      </p:grpSpPr>
      <p:sp>
        <p:nvSpPr>
          <p:cNvPr id="941"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42"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3"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4"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5"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6"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7"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8"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9"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0"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1"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2"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3"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4"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5"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6"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7"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8"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959"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1478002"/>
      </p:ext>
    </p:extLst>
  </p:cSld>
  <p:clrMapOvr>
    <a:masterClrMapping/>
  </p:clrMapOvr>
  <p:transition spd="med"/>
</p:sldLayout>
</file>

<file path=ppt/slideLayouts/slideLayout750.xml><?xml version="1.0" encoding="utf-8"?>
<p:sldLayout xmlns:a="http://schemas.openxmlformats.org/drawingml/2006/main" xmlns:r="http://schemas.openxmlformats.org/officeDocument/2006/relationships" xmlns:p="http://schemas.openxmlformats.org/presentationml/2006/main" showMasterSp="0" type="tx">
  <p:cSld name="5_Specialty 3">
    <p:bg>
      <p:bgPr>
        <a:solidFill>
          <a:srgbClr val="57A9FD"/>
        </a:solidFill>
        <a:effectLst/>
      </p:bgPr>
    </p:bg>
    <p:spTree>
      <p:nvGrpSpPr>
        <p:cNvPr id="1" name=""/>
        <p:cNvGrpSpPr/>
        <p:nvPr/>
      </p:nvGrpSpPr>
      <p:grpSpPr>
        <a:xfrm>
          <a:off x="0" y="0"/>
          <a:ext cx="0" cy="0"/>
          <a:chOff x="0" y="0"/>
          <a:chExt cx="0" cy="0"/>
        </a:xfrm>
      </p:grpSpPr>
      <p:sp>
        <p:nvSpPr>
          <p:cNvPr id="4723"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724" name="Name"/>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5" name="Title"/>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6" name="Image"/>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4727" name="Name"/>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28" name="Title"/>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29" name="Image"/>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4730" name="Name"/>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1" name="Title"/>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2" name="Image"/>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4733" name="Name"/>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4" name="Title"/>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5" name="Image"/>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4736" name="Name"/>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37" name="Title"/>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38" name="Image"/>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4739" name="Name"/>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0" name="Title"/>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1" name="Image"/>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4742" name="Name"/>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3" name="Title"/>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4" name="Image"/>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4745" name="Name"/>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4746" name="Title"/>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4747" name="Image"/>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4748"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749" name="Slide Number"/>
          <p:cNvSpPr txBox="1">
            <a:spLocks noGrp="1"/>
          </p:cNvSpPr>
          <p:nvPr>
            <p:ph type="sldNum" sz="quarter" idx="2"/>
          </p:nvPr>
        </p:nvSpPr>
        <p:spPr>
          <a:xfrm>
            <a:off x="883881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27403826"/>
      </p:ext>
    </p:extLst>
  </p:cSld>
  <p:clrMapOvr>
    <a:masterClrMapping/>
  </p:clrMapOvr>
  <p:transition spd="med"/>
</p:sldLayout>
</file>

<file path=ppt/slideLayouts/slideLayout751.xml><?xml version="1.0" encoding="utf-8"?>
<p:sldLayout xmlns:a="http://schemas.openxmlformats.org/drawingml/2006/main" xmlns:r="http://schemas.openxmlformats.org/officeDocument/2006/relationships" xmlns:p="http://schemas.openxmlformats.org/presentationml/2006/main" showMasterSp="0" type="tx">
  <p:cSld name="8_Title &amp; Subtitle">
    <p:bg>
      <p:bgPr>
        <a:solidFill>
          <a:srgbClr val="FFFFFF"/>
        </a:solidFill>
        <a:effectLst/>
      </p:bgPr>
    </p:bg>
    <p:spTree>
      <p:nvGrpSpPr>
        <p:cNvPr id="1" name=""/>
        <p:cNvGrpSpPr/>
        <p:nvPr/>
      </p:nvGrpSpPr>
      <p:grpSpPr>
        <a:xfrm>
          <a:off x="0" y="0"/>
          <a:ext cx="0" cy="0"/>
          <a:chOff x="0" y="0"/>
          <a:chExt cx="0" cy="0"/>
        </a:xfrm>
      </p:grpSpPr>
      <p:sp>
        <p:nvSpPr>
          <p:cNvPr id="4756" name="Title Text"/>
          <p:cNvSpPr txBox="1">
            <a:spLocks noGrp="1"/>
          </p:cNvSpPr>
          <p:nvPr>
            <p:ph type="title"/>
          </p:nvPr>
        </p:nvSpPr>
        <p:spPr>
          <a:xfrm>
            <a:off x="1812726" y="1151929"/>
            <a:ext cx="5518548" cy="2321720"/>
          </a:xfrm>
          <a:prstGeom prst="rect">
            <a:avLst/>
          </a:prstGeom>
        </p:spPr>
        <p:txBody>
          <a:bodyPr lIns="71435" tIns="71435" rIns="71435" bIns="71435" anchor="b"/>
          <a:lstStyle>
            <a:lvl1pPr algn="ctr" defTabSz="308073">
              <a:defRPr sz="4200" b="0">
                <a:solidFill>
                  <a:srgbClr val="000000"/>
                </a:solidFill>
                <a:latin typeface="Helvetica Light"/>
                <a:ea typeface="Helvetica Light"/>
                <a:cs typeface="Helvetica Light"/>
                <a:sym typeface="Helvetica Light"/>
              </a:defRPr>
            </a:lvl1pPr>
          </a:lstStyle>
          <a:p>
            <a:r>
              <a:t>Title Text</a:t>
            </a:r>
          </a:p>
        </p:txBody>
      </p:sp>
      <p:sp>
        <p:nvSpPr>
          <p:cNvPr id="4757" name="Body Level One…"/>
          <p:cNvSpPr txBox="1">
            <a:spLocks noGrp="1"/>
          </p:cNvSpPr>
          <p:nvPr>
            <p:ph type="body" sz="quarter" idx="1"/>
          </p:nvPr>
        </p:nvSpPr>
        <p:spPr>
          <a:xfrm>
            <a:off x="1812726" y="3536155"/>
            <a:ext cx="5518548" cy="794744"/>
          </a:xfrm>
          <a:prstGeom prst="rect">
            <a:avLst/>
          </a:prstGeom>
        </p:spPr>
        <p:txBody>
          <a:bodyPr lIns="71435" tIns="71435" rIns="71435" bIns="71435" anchor="t"/>
          <a:lstStyle>
            <a:lvl1pPr marL="0" indent="0" algn="ctr" defTabSz="308073">
              <a:spcBef>
                <a:spcPts val="0"/>
              </a:spcBef>
              <a:buSzTx/>
              <a:buNone/>
              <a:defRPr sz="1650">
                <a:solidFill>
                  <a:srgbClr val="000000"/>
                </a:solidFill>
              </a:defRPr>
            </a:lvl1pPr>
            <a:lvl2pPr marL="0" indent="0" algn="ctr" defTabSz="308073">
              <a:spcBef>
                <a:spcPts val="0"/>
              </a:spcBef>
              <a:buSzTx/>
              <a:buNone/>
              <a:defRPr sz="1650">
                <a:solidFill>
                  <a:srgbClr val="000000"/>
                </a:solidFill>
              </a:defRPr>
            </a:lvl2pPr>
            <a:lvl3pPr marL="0" indent="0" algn="ctr" defTabSz="308073">
              <a:spcBef>
                <a:spcPts val="0"/>
              </a:spcBef>
              <a:buSzTx/>
              <a:buNone/>
              <a:defRPr sz="1650">
                <a:solidFill>
                  <a:srgbClr val="000000"/>
                </a:solidFill>
              </a:defRPr>
            </a:lvl3pPr>
            <a:lvl4pPr marL="0" indent="0" algn="ctr" defTabSz="308073">
              <a:spcBef>
                <a:spcPts val="0"/>
              </a:spcBef>
              <a:buSzTx/>
              <a:buNone/>
              <a:defRPr sz="1650">
                <a:solidFill>
                  <a:srgbClr val="000000"/>
                </a:solidFill>
              </a:defRPr>
            </a:lvl4pPr>
            <a:lvl5pPr marL="0" indent="0" algn="ctr" defTabSz="308073">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758"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01795407"/>
      </p:ext>
    </p:extLst>
  </p:cSld>
  <p:clrMapOvr>
    <a:masterClrMapping/>
  </p:clrMapOvr>
  <p:transition spd="med"/>
</p:sldLayout>
</file>

<file path=ppt/slideLayouts/slideLayout752.xml><?xml version="1.0" encoding="utf-8"?>
<p:sldLayout xmlns:a="http://schemas.openxmlformats.org/drawingml/2006/main" xmlns:r="http://schemas.openxmlformats.org/officeDocument/2006/relationships" xmlns:p="http://schemas.openxmlformats.org/presentationml/2006/main" showMasterSp="0" type="tx">
  <p:cSld name="4_Content Slide 3 copy">
    <p:bg>
      <p:bgPr>
        <a:solidFill>
          <a:srgbClr val="FFFFFF"/>
        </a:solidFill>
        <a:effectLst/>
      </p:bgPr>
    </p:bg>
    <p:spTree>
      <p:nvGrpSpPr>
        <p:cNvPr id="1" name=""/>
        <p:cNvGrpSpPr/>
        <p:nvPr/>
      </p:nvGrpSpPr>
      <p:grpSpPr>
        <a:xfrm>
          <a:off x="0" y="0"/>
          <a:ext cx="0" cy="0"/>
          <a:chOff x="0" y="0"/>
          <a:chExt cx="0" cy="0"/>
        </a:xfrm>
      </p:grpSpPr>
      <p:sp>
        <p:nvSpPr>
          <p:cNvPr id="4765" name="Body Level One…"/>
          <p:cNvSpPr txBox="1">
            <a:spLocks noGrp="1"/>
          </p:cNvSpPr>
          <p:nvPr>
            <p:ph type="body" sz="quarter" idx="1"/>
          </p:nvPr>
        </p:nvSpPr>
        <p:spPr>
          <a:xfrm>
            <a:off x="1232650" y="2054205"/>
            <a:ext cx="552854" cy="361952"/>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66" name="Shape 221"/>
          <p:cNvSpPr>
            <a:spLocks noGrp="1"/>
          </p:cNvSpPr>
          <p:nvPr>
            <p:ph type="body" sz="quarter" idx="13"/>
          </p:nvPr>
        </p:nvSpPr>
        <p:spPr>
          <a:xfrm>
            <a:off x="1232650" y="2460279"/>
            <a:ext cx="3152106" cy="774702"/>
          </a:xfrm>
          <a:prstGeom prst="rect">
            <a:avLst/>
          </a:prstGeom>
        </p:spPr>
        <p:txBody>
          <a:bodyPr/>
          <a:lstStyle/>
          <a:p>
            <a:endParaRPr/>
          </a:p>
        </p:txBody>
      </p:sp>
      <p:sp>
        <p:nvSpPr>
          <p:cNvPr id="4767" name="Shape 222"/>
          <p:cNvSpPr>
            <a:spLocks noGrp="1"/>
          </p:cNvSpPr>
          <p:nvPr>
            <p:ph type="body" sz="quarter" idx="14"/>
          </p:nvPr>
        </p:nvSpPr>
        <p:spPr>
          <a:xfrm>
            <a:off x="1232650" y="3546475"/>
            <a:ext cx="552854" cy="361950"/>
          </a:xfrm>
          <a:prstGeom prst="rect">
            <a:avLst/>
          </a:prstGeom>
        </p:spPr>
        <p:txBody>
          <a:bodyPr anchor="t"/>
          <a:lstStyle/>
          <a:p>
            <a:endParaRPr/>
          </a:p>
        </p:txBody>
      </p:sp>
      <p:sp>
        <p:nvSpPr>
          <p:cNvPr id="4768" name="Shape 223"/>
          <p:cNvSpPr>
            <a:spLocks noGrp="1"/>
          </p:cNvSpPr>
          <p:nvPr>
            <p:ph type="body" sz="quarter" idx="15"/>
          </p:nvPr>
        </p:nvSpPr>
        <p:spPr>
          <a:xfrm>
            <a:off x="1232650" y="3938597"/>
            <a:ext cx="3088259" cy="774702"/>
          </a:xfrm>
          <a:prstGeom prst="rect">
            <a:avLst/>
          </a:prstGeom>
        </p:spPr>
        <p:txBody>
          <a:bodyPr/>
          <a:lstStyle/>
          <a:p>
            <a:endParaRPr/>
          </a:p>
        </p:txBody>
      </p:sp>
      <p:sp>
        <p:nvSpPr>
          <p:cNvPr id="4769" name="Shape 224"/>
          <p:cNvSpPr>
            <a:spLocks noGrp="1"/>
          </p:cNvSpPr>
          <p:nvPr>
            <p:ph type="body" sz="quarter" idx="16"/>
          </p:nvPr>
        </p:nvSpPr>
        <p:spPr>
          <a:xfrm>
            <a:off x="1232650" y="5026044"/>
            <a:ext cx="552854" cy="361952"/>
          </a:xfrm>
          <a:prstGeom prst="rect">
            <a:avLst/>
          </a:prstGeom>
        </p:spPr>
        <p:txBody>
          <a:bodyPr anchor="t"/>
          <a:lstStyle/>
          <a:p>
            <a:endParaRPr/>
          </a:p>
        </p:txBody>
      </p:sp>
      <p:sp>
        <p:nvSpPr>
          <p:cNvPr id="4770" name="Shape 225"/>
          <p:cNvSpPr>
            <a:spLocks noGrp="1"/>
          </p:cNvSpPr>
          <p:nvPr>
            <p:ph type="body" sz="quarter" idx="17"/>
          </p:nvPr>
        </p:nvSpPr>
        <p:spPr>
          <a:xfrm>
            <a:off x="1232650" y="5432304"/>
            <a:ext cx="3152106" cy="774702"/>
          </a:xfrm>
          <a:prstGeom prst="rect">
            <a:avLst/>
          </a:prstGeom>
        </p:spPr>
        <p:txBody>
          <a:bodyPr/>
          <a:lstStyle/>
          <a:p>
            <a:endParaRPr/>
          </a:p>
        </p:txBody>
      </p:sp>
      <p:sp>
        <p:nvSpPr>
          <p:cNvPr id="4771" name="Shape 226"/>
          <p:cNvSpPr txBox="1"/>
          <p:nvPr/>
        </p:nvSpPr>
        <p:spPr>
          <a:xfrm>
            <a:off x="443176"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772" name="Shape 227"/>
          <p:cNvSpPr/>
          <p:nvPr/>
        </p:nvSpPr>
        <p:spPr>
          <a:xfrm>
            <a:off x="-92373" y="-144701"/>
            <a:ext cx="9328745"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773" name="Shape 228"/>
          <p:cNvSpPr>
            <a:spLocks noGrp="1"/>
          </p:cNvSpPr>
          <p:nvPr>
            <p:ph type="body" sz="quarter" idx="18"/>
          </p:nvPr>
        </p:nvSpPr>
        <p:spPr>
          <a:xfrm>
            <a:off x="499207" y="633149"/>
            <a:ext cx="3473945" cy="267710"/>
          </a:xfrm>
          <a:prstGeom prst="rect">
            <a:avLst/>
          </a:prstGeom>
        </p:spPr>
        <p:txBody>
          <a:bodyPr/>
          <a:lstStyle>
            <a:lvl1pPr marL="128954" indent="-128954" defTabSz="272415">
              <a:spcBef>
                <a:spcPts val="1688"/>
              </a:spcBef>
              <a:defRPr sz="2816"/>
            </a:lvl1pPr>
          </a:lstStyle>
          <a:p>
            <a:pPr marL="343876" indent="-343876" defTabSz="726440">
              <a:spcBef>
                <a:spcPts val="4500"/>
              </a:spcBef>
              <a:defRPr sz="2816"/>
            </a:pPr>
            <a:endParaRPr/>
          </a:p>
        </p:txBody>
      </p:sp>
      <p:sp>
        <p:nvSpPr>
          <p:cNvPr id="4774" name="Shape 229"/>
          <p:cNvSpPr/>
          <p:nvPr/>
        </p:nvSpPr>
        <p:spPr>
          <a:xfrm>
            <a:off x="545854" y="1058652"/>
            <a:ext cx="338759" cy="1"/>
          </a:xfrm>
          <a:prstGeom prst="line">
            <a:avLst/>
          </a:prstGeom>
          <a:ln w="76200">
            <a:solidFill>
              <a:srgbClr val="0BCFD8"/>
            </a:solidFill>
            <a:miter lim="400000"/>
          </a:ln>
        </p:spPr>
        <p:txBody>
          <a:bodyPr lIns="17144" tIns="17144" rIns="17144" bIns="17144"/>
          <a:lstStyle/>
          <a:p>
            <a:endParaRPr sz="675"/>
          </a:p>
        </p:txBody>
      </p:sp>
      <p:sp>
        <p:nvSpPr>
          <p:cNvPr id="4775" name="Shape 230"/>
          <p:cNvSpPr>
            <a:spLocks noGrp="1"/>
          </p:cNvSpPr>
          <p:nvPr>
            <p:ph type="body" sz="quarter" idx="19"/>
          </p:nvPr>
        </p:nvSpPr>
        <p:spPr>
          <a:xfrm>
            <a:off x="4861675" y="2054205"/>
            <a:ext cx="552854" cy="361952"/>
          </a:xfrm>
          <a:prstGeom prst="rect">
            <a:avLst/>
          </a:prstGeom>
        </p:spPr>
        <p:txBody>
          <a:bodyPr anchor="t"/>
          <a:lstStyle/>
          <a:p>
            <a:endParaRPr/>
          </a:p>
        </p:txBody>
      </p:sp>
      <p:sp>
        <p:nvSpPr>
          <p:cNvPr id="4776" name="Shape 231"/>
          <p:cNvSpPr>
            <a:spLocks noGrp="1"/>
          </p:cNvSpPr>
          <p:nvPr>
            <p:ph type="body" sz="quarter" idx="20"/>
          </p:nvPr>
        </p:nvSpPr>
        <p:spPr>
          <a:xfrm>
            <a:off x="4861675" y="2460279"/>
            <a:ext cx="3152106" cy="774702"/>
          </a:xfrm>
          <a:prstGeom prst="rect">
            <a:avLst/>
          </a:prstGeom>
        </p:spPr>
        <p:txBody>
          <a:bodyPr/>
          <a:lstStyle/>
          <a:p>
            <a:endParaRPr/>
          </a:p>
        </p:txBody>
      </p:sp>
      <p:sp>
        <p:nvSpPr>
          <p:cNvPr id="4777" name="Shape 232"/>
          <p:cNvSpPr>
            <a:spLocks noGrp="1"/>
          </p:cNvSpPr>
          <p:nvPr>
            <p:ph type="body" sz="quarter" idx="21"/>
          </p:nvPr>
        </p:nvSpPr>
        <p:spPr>
          <a:xfrm>
            <a:off x="4861675" y="3546475"/>
            <a:ext cx="552854" cy="361950"/>
          </a:xfrm>
          <a:prstGeom prst="rect">
            <a:avLst/>
          </a:prstGeom>
        </p:spPr>
        <p:txBody>
          <a:bodyPr anchor="t"/>
          <a:lstStyle/>
          <a:p>
            <a:endParaRPr/>
          </a:p>
        </p:txBody>
      </p:sp>
      <p:sp>
        <p:nvSpPr>
          <p:cNvPr id="4778" name="Shape 233"/>
          <p:cNvSpPr>
            <a:spLocks noGrp="1"/>
          </p:cNvSpPr>
          <p:nvPr>
            <p:ph type="body" sz="quarter" idx="22"/>
          </p:nvPr>
        </p:nvSpPr>
        <p:spPr>
          <a:xfrm>
            <a:off x="4861675" y="3938597"/>
            <a:ext cx="3088259" cy="774702"/>
          </a:xfrm>
          <a:prstGeom prst="rect">
            <a:avLst/>
          </a:prstGeom>
        </p:spPr>
        <p:txBody>
          <a:bodyPr/>
          <a:lstStyle/>
          <a:p>
            <a:endParaRPr/>
          </a:p>
        </p:txBody>
      </p:sp>
      <p:sp>
        <p:nvSpPr>
          <p:cNvPr id="4779" name="Shape 234"/>
          <p:cNvSpPr>
            <a:spLocks noGrp="1"/>
          </p:cNvSpPr>
          <p:nvPr>
            <p:ph type="body" sz="quarter" idx="23"/>
          </p:nvPr>
        </p:nvSpPr>
        <p:spPr>
          <a:xfrm>
            <a:off x="4861675" y="5026044"/>
            <a:ext cx="552854" cy="361952"/>
          </a:xfrm>
          <a:prstGeom prst="rect">
            <a:avLst/>
          </a:prstGeom>
        </p:spPr>
        <p:txBody>
          <a:bodyPr anchor="t"/>
          <a:lstStyle/>
          <a:p>
            <a:endParaRPr/>
          </a:p>
        </p:txBody>
      </p:sp>
      <p:sp>
        <p:nvSpPr>
          <p:cNvPr id="4780" name="Shape 235"/>
          <p:cNvSpPr>
            <a:spLocks noGrp="1"/>
          </p:cNvSpPr>
          <p:nvPr>
            <p:ph type="body" sz="quarter" idx="24"/>
          </p:nvPr>
        </p:nvSpPr>
        <p:spPr>
          <a:xfrm>
            <a:off x="4861675" y="5432304"/>
            <a:ext cx="3152106" cy="774702"/>
          </a:xfrm>
          <a:prstGeom prst="rect">
            <a:avLst/>
          </a:prstGeom>
        </p:spPr>
        <p:txBody>
          <a:bodyPr/>
          <a:lstStyle/>
          <a:p>
            <a:endParaRPr/>
          </a:p>
        </p:txBody>
      </p:sp>
      <p:sp>
        <p:nvSpPr>
          <p:cNvPr id="4781" name="Slide Number"/>
          <p:cNvSpPr txBox="1">
            <a:spLocks noGrp="1"/>
          </p:cNvSpPr>
          <p:nvPr>
            <p:ph type="sldNum" sz="quarter" idx="2"/>
          </p:nvPr>
        </p:nvSpPr>
        <p:spPr>
          <a:xfrm>
            <a:off x="4425987" y="6505277"/>
            <a:ext cx="285330" cy="255065"/>
          </a:xfrm>
          <a:prstGeom prst="rect">
            <a:avLst/>
          </a:prstGeom>
        </p:spPr>
        <p:txBody>
          <a:bodyPr lIns="71435" tIns="71435" rIns="71435" bIns="71435"/>
          <a:lstStyle>
            <a:lvl1pPr defTabSz="308073">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27750773"/>
      </p:ext>
    </p:extLst>
  </p:cSld>
  <p:clrMapOvr>
    <a:masterClrMapping/>
  </p:clrMapOvr>
  <p:transition spd="med"/>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type="tx">
  <p:cSld name="7_ Thank You 1">
    <p:bg>
      <p:bgPr>
        <a:solidFill>
          <a:srgbClr val="57A9FD"/>
        </a:solidFill>
        <a:effectLst/>
      </p:bgPr>
    </p:bg>
    <p:spTree>
      <p:nvGrpSpPr>
        <p:cNvPr id="1" name=""/>
        <p:cNvGrpSpPr/>
        <p:nvPr/>
      </p:nvGrpSpPr>
      <p:grpSpPr>
        <a:xfrm>
          <a:off x="0" y="0"/>
          <a:ext cx="0" cy="0"/>
          <a:chOff x="0" y="0"/>
          <a:chExt cx="0" cy="0"/>
        </a:xfrm>
      </p:grpSpPr>
      <p:sp>
        <p:nvSpPr>
          <p:cNvPr id="478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8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75769706"/>
      </p:ext>
    </p:extLst>
  </p:cSld>
  <p:clrMapOvr>
    <a:masterClrMapping/>
  </p:clrMapOvr>
  <p:transition spd="med"/>
</p:sldLayout>
</file>

<file path=ppt/slideLayouts/slideLayout754.xml><?xml version="1.0" encoding="utf-8"?>
<p:sldLayout xmlns:a="http://schemas.openxmlformats.org/drawingml/2006/main" xmlns:r="http://schemas.openxmlformats.org/officeDocument/2006/relationships" xmlns:p="http://schemas.openxmlformats.org/presentationml/2006/main" showMasterSp="0" type="tx">
  <p:cSld name="5_Section Divider 2">
    <p:bg>
      <p:bgPr>
        <a:solidFill>
          <a:srgbClr val="FFFFFF"/>
        </a:solidFill>
        <a:effectLst/>
      </p:bgPr>
    </p:bg>
    <p:spTree>
      <p:nvGrpSpPr>
        <p:cNvPr id="1" name=""/>
        <p:cNvGrpSpPr/>
        <p:nvPr/>
      </p:nvGrpSpPr>
      <p:grpSpPr>
        <a:xfrm>
          <a:off x="0" y="0"/>
          <a:ext cx="0" cy="0"/>
          <a:chOff x="0" y="0"/>
          <a:chExt cx="0" cy="0"/>
        </a:xfrm>
      </p:grpSpPr>
      <p:sp>
        <p:nvSpPr>
          <p:cNvPr id="4796" name="Shape 205"/>
          <p:cNvSpPr>
            <a:spLocks noGrp="1"/>
          </p:cNvSpPr>
          <p:nvPr>
            <p:ph type="pic" idx="13"/>
          </p:nvPr>
        </p:nvSpPr>
        <p:spPr>
          <a:xfrm>
            <a:off x="-134615" y="-42694"/>
            <a:ext cx="9586276" cy="6943388"/>
          </a:xfrm>
          <a:prstGeom prst="rect">
            <a:avLst/>
          </a:prstGeom>
        </p:spPr>
        <p:txBody>
          <a:bodyPr lIns="91439" tIns="45719" rIns="91439" bIns="45719" anchor="t">
            <a:noAutofit/>
          </a:bodyPr>
          <a:lstStyle/>
          <a:p>
            <a:endParaRPr/>
          </a:p>
        </p:txBody>
      </p:sp>
      <p:sp>
        <p:nvSpPr>
          <p:cNvPr id="4797" name="Shape 206"/>
          <p:cNvSpPr/>
          <p:nvPr/>
        </p:nvSpPr>
        <p:spPr>
          <a:xfrm>
            <a:off x="-294327" y="-127000"/>
            <a:ext cx="9905740" cy="7526487"/>
          </a:xfrm>
          <a:prstGeom prst="rect">
            <a:avLst/>
          </a:prstGeom>
          <a:solidFill>
            <a:srgbClr val="5296E8">
              <a:alpha val="63084"/>
            </a:srgbClr>
          </a:solidFill>
          <a:ln w="12700">
            <a:miter lim="400000"/>
          </a:ln>
        </p:spPr>
        <p:txBody>
          <a:bodyPr lIns="26789" tIns="26789" rIns="26789" bIns="26789" anchor="ctr"/>
          <a:lstStyle/>
          <a:p>
            <a:pPr algn="ctr">
              <a:lnSpc>
                <a:spcPct val="100000"/>
              </a:lnSpc>
              <a:defRPr sz="3200">
                <a:solidFill>
                  <a:srgbClr val="57A9FD"/>
                </a:solidFill>
              </a:defRPr>
            </a:pPr>
            <a:endParaRPr sz="1200"/>
          </a:p>
        </p:txBody>
      </p:sp>
      <p:sp>
        <p:nvSpPr>
          <p:cNvPr id="4798" name="Shape 207"/>
          <p:cNvSpPr txBox="1"/>
          <p:nvPr/>
        </p:nvSpPr>
        <p:spPr>
          <a:xfrm>
            <a:off x="7063778"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4799"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4800"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4801" name="Slide Number"/>
          <p:cNvSpPr txBox="1">
            <a:spLocks noGrp="1"/>
          </p:cNvSpPr>
          <p:nvPr>
            <p:ph type="sldNum" sz="quarter" idx="2"/>
          </p:nvPr>
        </p:nvSpPr>
        <p:spPr>
          <a:xfrm>
            <a:off x="8857866" y="6483048"/>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15266897"/>
      </p:ext>
    </p:extLst>
  </p:cSld>
  <p:clrMapOvr>
    <a:masterClrMapping/>
  </p:clrMapOvr>
  <p:transition spd="med"/>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tx">
  <p:cSld name="2_ Thank You 2">
    <p:bg>
      <p:bgPr>
        <a:solidFill>
          <a:srgbClr val="0F3659"/>
        </a:solidFill>
        <a:effectLst/>
      </p:bgPr>
    </p:bg>
    <p:spTree>
      <p:nvGrpSpPr>
        <p:cNvPr id="1" name=""/>
        <p:cNvGrpSpPr/>
        <p:nvPr/>
      </p:nvGrpSpPr>
      <p:grpSpPr>
        <a:xfrm>
          <a:off x="0" y="0"/>
          <a:ext cx="0" cy="0"/>
          <a:chOff x="0" y="0"/>
          <a:chExt cx="0" cy="0"/>
        </a:xfrm>
      </p:grpSpPr>
      <p:sp>
        <p:nvSpPr>
          <p:cNvPr id="480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0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72483887"/>
      </p:ext>
    </p:extLst>
  </p:cSld>
  <p:clrMapOvr>
    <a:masterClrMapping/>
  </p:clrMapOvr>
  <p:transition spd="med"/>
</p:sldLayout>
</file>

<file path=ppt/slideLayouts/slideLayout756.xml><?xml version="1.0" encoding="utf-8"?>
<p:sldLayout xmlns:a="http://schemas.openxmlformats.org/drawingml/2006/main" xmlns:r="http://schemas.openxmlformats.org/officeDocument/2006/relationships" xmlns:p="http://schemas.openxmlformats.org/presentationml/2006/main" showMasterSp="0" type="tx">
  <p:cSld name="4_ Thank You 4">
    <p:bg>
      <p:bgPr>
        <a:solidFill>
          <a:srgbClr val="FFFFFF"/>
        </a:solidFill>
        <a:effectLst/>
      </p:bgPr>
    </p:bg>
    <p:spTree>
      <p:nvGrpSpPr>
        <p:cNvPr id="1" name=""/>
        <p:cNvGrpSpPr/>
        <p:nvPr/>
      </p:nvGrpSpPr>
      <p:grpSpPr>
        <a:xfrm>
          <a:off x="0" y="0"/>
          <a:ext cx="0" cy="0"/>
          <a:chOff x="0" y="0"/>
          <a:chExt cx="0" cy="0"/>
        </a:xfrm>
      </p:grpSpPr>
      <p:sp>
        <p:nvSpPr>
          <p:cNvPr id="481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17"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60485286"/>
      </p:ext>
    </p:extLst>
  </p:cSld>
  <p:clrMapOvr>
    <a:masterClrMapping/>
  </p:clrMapOvr>
  <p:transition spd="med"/>
</p:sldLayout>
</file>

<file path=ppt/slideLayouts/slideLayout757.xml><?xml version="1.0" encoding="utf-8"?>
<p:sldLayout xmlns:a="http://schemas.openxmlformats.org/drawingml/2006/main" xmlns:r="http://schemas.openxmlformats.org/officeDocument/2006/relationships" xmlns:p="http://schemas.openxmlformats.org/presentationml/2006/main" showMasterSp="0" type="tx">
  <p:cSld name="4_Divider 4">
    <p:bg>
      <p:bgPr>
        <a:solidFill>
          <a:srgbClr val="0F3659"/>
        </a:solidFill>
        <a:effectLst/>
      </p:bgPr>
    </p:bg>
    <p:spTree>
      <p:nvGrpSpPr>
        <p:cNvPr id="1" name=""/>
        <p:cNvGrpSpPr/>
        <p:nvPr/>
      </p:nvGrpSpPr>
      <p:grpSpPr>
        <a:xfrm>
          <a:off x="0" y="0"/>
          <a:ext cx="0" cy="0"/>
          <a:chOff x="0" y="0"/>
          <a:chExt cx="0" cy="0"/>
        </a:xfrm>
      </p:grpSpPr>
      <p:sp>
        <p:nvSpPr>
          <p:cNvPr id="4824"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25" name="Slide Number"/>
          <p:cNvSpPr txBox="1">
            <a:spLocks noGrp="1"/>
          </p:cNvSpPr>
          <p:nvPr>
            <p:ph type="sldNum" sz="quarter" idx="2"/>
          </p:nvPr>
        </p:nvSpPr>
        <p:spPr>
          <a:xfrm>
            <a:off x="8876916" y="6540500"/>
            <a:ext cx="243656" cy="213392"/>
          </a:xfrm>
          <a:prstGeom prst="rect">
            <a:avLst/>
          </a:prstGeom>
        </p:spPr>
        <p:txBody>
          <a:bodyPr/>
          <a:lstStyle>
            <a:lvl1pPr>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98047830"/>
      </p:ext>
    </p:extLst>
  </p:cSld>
  <p:clrMapOvr>
    <a:masterClrMapping/>
  </p:clrMapOvr>
  <p:transition spd="med"/>
</p:sldLayout>
</file>

<file path=ppt/slideLayouts/slideLayout758.xml><?xml version="1.0" encoding="utf-8"?>
<p:sldLayout xmlns:a="http://schemas.openxmlformats.org/drawingml/2006/main" xmlns:r="http://schemas.openxmlformats.org/officeDocument/2006/relationships" xmlns:p="http://schemas.openxmlformats.org/presentationml/2006/main" showMasterSp="0" type="tx">
  <p:cSld name="5_Content Slide 3 copy">
    <p:bg>
      <p:bgPr>
        <a:solidFill>
          <a:srgbClr val="FFFFFF"/>
        </a:solidFill>
        <a:effectLst/>
      </p:bgPr>
    </p:bg>
    <p:spTree>
      <p:nvGrpSpPr>
        <p:cNvPr id="1" name=""/>
        <p:cNvGrpSpPr/>
        <p:nvPr/>
      </p:nvGrpSpPr>
      <p:grpSpPr>
        <a:xfrm>
          <a:off x="0" y="0"/>
          <a:ext cx="0" cy="0"/>
          <a:chOff x="0" y="0"/>
          <a:chExt cx="0" cy="0"/>
        </a:xfrm>
      </p:grpSpPr>
      <p:sp>
        <p:nvSpPr>
          <p:cNvPr id="4832"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33"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4"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5"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6"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37"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38"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839"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840"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841"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4842"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3"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4"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5"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6"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847"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84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19265843"/>
      </p:ext>
    </p:extLst>
  </p:cSld>
  <p:clrMapOvr>
    <a:masterClrMapping/>
  </p:clrMapOvr>
  <p:transition spd="med"/>
</p:sldLayout>
</file>

<file path=ppt/slideLayouts/slideLayout759.xml><?xml version="1.0" encoding="utf-8"?>
<p:sldLayout xmlns:a="http://schemas.openxmlformats.org/drawingml/2006/main" xmlns:r="http://schemas.openxmlformats.org/officeDocument/2006/relationships" xmlns:p="http://schemas.openxmlformats.org/presentationml/2006/main" showMasterSp="0" type="tx">
  <p:cSld name="3_Content Slide 1">
    <p:bg>
      <p:bgPr>
        <a:solidFill>
          <a:srgbClr val="FFFFFF"/>
        </a:solidFill>
        <a:effectLst/>
      </p:bgPr>
    </p:bg>
    <p:spTree>
      <p:nvGrpSpPr>
        <p:cNvPr id="1" name=""/>
        <p:cNvGrpSpPr/>
        <p:nvPr/>
      </p:nvGrpSpPr>
      <p:grpSpPr>
        <a:xfrm>
          <a:off x="0" y="0"/>
          <a:ext cx="0" cy="0"/>
          <a:chOff x="0" y="0"/>
          <a:chExt cx="0" cy="0"/>
        </a:xfrm>
      </p:grpSpPr>
      <p:sp>
        <p:nvSpPr>
          <p:cNvPr id="4855" name="Rectangle"/>
          <p:cNvSpPr/>
          <p:nvPr/>
        </p:nvSpPr>
        <p:spPr>
          <a:xfrm>
            <a:off x="-142875" y="-208112"/>
            <a:ext cx="2894893" cy="7274224"/>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856"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57"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58"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59"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0"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861"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862"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863" name="Line"/>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486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486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56573066"/>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Section Divider 1">
    <p:bg>
      <p:bgPr>
        <a:solidFill>
          <a:srgbClr val="FFFFFF"/>
        </a:solidFill>
        <a:effectLst/>
      </p:bgPr>
    </p:bg>
    <p:spTree>
      <p:nvGrpSpPr>
        <p:cNvPr id="1" name=""/>
        <p:cNvGrpSpPr/>
        <p:nvPr/>
      </p:nvGrpSpPr>
      <p:grpSpPr>
        <a:xfrm>
          <a:off x="0" y="0"/>
          <a:ext cx="0" cy="0"/>
          <a:chOff x="0" y="0"/>
          <a:chExt cx="0" cy="0"/>
        </a:xfrm>
      </p:grpSpPr>
      <p:sp>
        <p:nvSpPr>
          <p:cNvPr id="966"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967"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68"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969"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970"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971"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73758057"/>
      </p:ext>
    </p:extLst>
  </p:cSld>
  <p:clrMapOvr>
    <a:masterClrMapping/>
  </p:clrMapOvr>
  <p:transition spd="med"/>
</p:sldLayout>
</file>

<file path=ppt/slideLayouts/slideLayout760.xml><?xml version="1.0" encoding="utf-8"?>
<p:sldLayout xmlns:a="http://schemas.openxmlformats.org/drawingml/2006/main" xmlns:r="http://schemas.openxmlformats.org/officeDocument/2006/relationships" xmlns:p="http://schemas.openxmlformats.org/presentationml/2006/main" showMasterSp="0" type="tx">
  <p:cSld name="9_Content 11">
    <p:bg>
      <p:bgPr>
        <a:solidFill>
          <a:srgbClr val="FFFFFF"/>
        </a:solidFill>
        <a:effectLst/>
      </p:bgPr>
    </p:bg>
    <p:spTree>
      <p:nvGrpSpPr>
        <p:cNvPr id="1" name=""/>
        <p:cNvGrpSpPr/>
        <p:nvPr/>
      </p:nvGrpSpPr>
      <p:grpSpPr>
        <a:xfrm>
          <a:off x="0" y="0"/>
          <a:ext cx="0" cy="0"/>
          <a:chOff x="0" y="0"/>
          <a:chExt cx="0" cy="0"/>
        </a:xfrm>
      </p:grpSpPr>
      <p:sp>
        <p:nvSpPr>
          <p:cNvPr id="4872" name="Bluemix Design System  |  IBM Confidential  |  ©2016 IBM Corporation"/>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Bluemix Design System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©2016 IBM Corporation</a:t>
            </a:r>
          </a:p>
        </p:txBody>
      </p:sp>
      <p:sp>
        <p:nvSpPr>
          <p:cNvPr id="487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8" indent="-380084">
              <a:lnSpc>
                <a:spcPct val="80000"/>
              </a:lnSpc>
              <a:spcBef>
                <a:spcPts val="0"/>
              </a:spcBef>
              <a:defRPr sz="3113" b="1">
                <a:solidFill>
                  <a:srgbClr val="3A4B55"/>
                </a:solidFill>
                <a:latin typeface="+mn-lt"/>
                <a:ea typeface="+mn-ea"/>
                <a:cs typeface="+mn-cs"/>
                <a:sym typeface="Helvetica"/>
              </a:defRPr>
            </a:lvl2pPr>
            <a:lvl3pPr marL="856333" indent="-380084">
              <a:lnSpc>
                <a:spcPct val="80000"/>
              </a:lnSpc>
              <a:spcBef>
                <a:spcPts val="0"/>
              </a:spcBef>
              <a:defRPr sz="3113" b="1">
                <a:solidFill>
                  <a:srgbClr val="3A4B55"/>
                </a:solidFill>
                <a:latin typeface="+mn-lt"/>
                <a:ea typeface="+mn-ea"/>
                <a:cs typeface="+mn-cs"/>
                <a:sym typeface="Helvetica"/>
              </a:defRPr>
            </a:lvl3pPr>
            <a:lvl4pPr marL="1094458" indent="-380083">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7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487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87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4877" name="Slide Number"/>
          <p:cNvSpPr txBox="1">
            <a:spLocks noGrp="1"/>
          </p:cNvSpPr>
          <p:nvPr>
            <p:ph type="sldNum" sz="quarter" idx="2"/>
          </p:nvPr>
        </p:nvSpPr>
        <p:spPr>
          <a:xfrm>
            <a:off x="8791191" y="6483048"/>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92275274"/>
      </p:ext>
    </p:extLst>
  </p:cSld>
  <p:clrMapOvr>
    <a:masterClrMapping/>
  </p:clrMapOvr>
  <p:transition spd="med"/>
</p:sldLayout>
</file>

<file path=ppt/slideLayouts/slideLayout761.xml><?xml version="1.0" encoding="utf-8"?>
<p:sldLayout xmlns:a="http://schemas.openxmlformats.org/drawingml/2006/main" xmlns:r="http://schemas.openxmlformats.org/officeDocument/2006/relationships" xmlns:p="http://schemas.openxmlformats.org/presentationml/2006/main" showMasterSp="0" type="tx">
  <p:cSld name="9_Title Slide">
    <p:bg>
      <p:bgPr>
        <a:solidFill>
          <a:srgbClr val="FFFFFF"/>
        </a:solidFill>
        <a:effectLst/>
      </p:bgPr>
    </p:bg>
    <p:spTree>
      <p:nvGrpSpPr>
        <p:cNvPr id="1" name=""/>
        <p:cNvGrpSpPr/>
        <p:nvPr/>
      </p:nvGrpSpPr>
      <p:grpSpPr>
        <a:xfrm>
          <a:off x="0" y="0"/>
          <a:ext cx="0" cy="0"/>
          <a:chOff x="0" y="0"/>
          <a:chExt cx="0" cy="0"/>
        </a:xfrm>
      </p:grpSpPr>
      <p:sp>
        <p:nvSpPr>
          <p:cNvPr id="4884" name="Title Text"/>
          <p:cNvSpPr txBox="1">
            <a:spLocks noGrp="1"/>
          </p:cNvSpPr>
          <p:nvPr>
            <p:ph type="title"/>
          </p:nvPr>
        </p:nvSpPr>
        <p:spPr>
          <a:xfrm>
            <a:off x="1347787" y="683682"/>
            <a:ext cx="4867277" cy="698502"/>
          </a:xfrm>
          <a:prstGeom prst="rect">
            <a:avLst/>
          </a:prstGeom>
        </p:spPr>
        <p:txBody>
          <a:bodyPr lIns="91436" tIns="91436" rIns="91436" bIns="91436"/>
          <a:lstStyle>
            <a:lvl1pPr defTabSz="685800">
              <a:lnSpc>
                <a:spcPct val="90000"/>
              </a:lnSpc>
              <a:defRPr sz="1800" b="0">
                <a:solidFill>
                  <a:srgbClr val="B4DCFA"/>
                </a:solidFill>
                <a:latin typeface="Arial"/>
                <a:ea typeface="Arial"/>
                <a:cs typeface="Arial"/>
                <a:sym typeface="Arial"/>
              </a:defRPr>
            </a:lvl1pPr>
          </a:lstStyle>
          <a:p>
            <a:r>
              <a:t>Title Text</a:t>
            </a:r>
          </a:p>
        </p:txBody>
      </p:sp>
      <p:sp>
        <p:nvSpPr>
          <p:cNvPr id="4885" name="Body Level One…"/>
          <p:cNvSpPr txBox="1">
            <a:spLocks noGrp="1"/>
          </p:cNvSpPr>
          <p:nvPr>
            <p:ph type="body" sz="quarter" idx="1"/>
          </p:nvPr>
        </p:nvSpPr>
        <p:spPr>
          <a:xfrm>
            <a:off x="1347787" y="1253457"/>
            <a:ext cx="4867277" cy="381069"/>
          </a:xfrm>
          <a:prstGeom prst="rect">
            <a:avLst/>
          </a:prstGeom>
        </p:spPr>
        <p:txBody>
          <a:bodyPr lIns="91436" tIns="91436" rIns="91436" bIns="91436" anchor="t"/>
          <a:lstStyle>
            <a:lvl1pPr marL="0" indent="0" defTabSz="685800">
              <a:lnSpc>
                <a:spcPct val="90000"/>
              </a:lnSpc>
              <a:spcBef>
                <a:spcPts val="750"/>
              </a:spcBef>
              <a:buSzTx/>
              <a:buNone/>
              <a:defRPr sz="900">
                <a:solidFill>
                  <a:srgbClr val="A6A6A6"/>
                </a:solidFill>
                <a:latin typeface="Arial"/>
                <a:ea typeface="Arial"/>
                <a:cs typeface="Arial"/>
                <a:sym typeface="Arial"/>
              </a:defRPr>
            </a:lvl1pPr>
            <a:lvl2pPr marL="257175" indent="-85725" defTabSz="685800">
              <a:lnSpc>
                <a:spcPct val="90000"/>
              </a:lnSpc>
              <a:spcBef>
                <a:spcPts val="750"/>
              </a:spcBef>
              <a:buSzPct val="100000"/>
              <a:defRPr sz="900">
                <a:solidFill>
                  <a:srgbClr val="A6A6A6"/>
                </a:solidFill>
                <a:latin typeface="Arial"/>
                <a:ea typeface="Arial"/>
                <a:cs typeface="Arial"/>
                <a:sym typeface="Arial"/>
              </a:defRPr>
            </a:lvl2pPr>
            <a:lvl3pPr marL="445770" indent="-102870" defTabSz="685800">
              <a:lnSpc>
                <a:spcPct val="90000"/>
              </a:lnSpc>
              <a:spcBef>
                <a:spcPts val="750"/>
              </a:spcBef>
              <a:buSzPct val="100000"/>
              <a:defRPr sz="900">
                <a:solidFill>
                  <a:srgbClr val="A6A6A6"/>
                </a:solidFill>
                <a:latin typeface="Arial"/>
                <a:ea typeface="Arial"/>
                <a:cs typeface="Arial"/>
                <a:sym typeface="Arial"/>
              </a:defRPr>
            </a:lvl3pPr>
            <a:lvl4pPr marL="628650" indent="-114300" defTabSz="685800">
              <a:lnSpc>
                <a:spcPct val="90000"/>
              </a:lnSpc>
              <a:spcBef>
                <a:spcPts val="750"/>
              </a:spcBef>
              <a:buSzPct val="100000"/>
              <a:defRPr sz="900">
                <a:solidFill>
                  <a:srgbClr val="A6A6A6"/>
                </a:solidFill>
                <a:latin typeface="Arial"/>
                <a:ea typeface="Arial"/>
                <a:cs typeface="Arial"/>
                <a:sym typeface="Arial"/>
              </a:defRPr>
            </a:lvl4pPr>
            <a:lvl5pPr marL="800100" indent="-114300" defTabSz="685800">
              <a:lnSpc>
                <a:spcPct val="90000"/>
              </a:lnSpc>
              <a:spcBef>
                <a:spcPts val="750"/>
              </a:spcBef>
              <a:buSzPct val="100000"/>
              <a:defRPr sz="900">
                <a:solidFill>
                  <a:srgbClr val="A6A6A6"/>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886" name="Image"/>
          <p:cNvSpPr>
            <a:spLocks noGrp="1"/>
          </p:cNvSpPr>
          <p:nvPr>
            <p:ph type="pic" sz="half" idx="13"/>
          </p:nvPr>
        </p:nvSpPr>
        <p:spPr>
          <a:xfrm>
            <a:off x="1143000" y="1819979"/>
            <a:ext cx="6858000" cy="2660359"/>
          </a:xfrm>
          <a:prstGeom prst="rect">
            <a:avLst/>
          </a:prstGeom>
        </p:spPr>
        <p:txBody>
          <a:bodyPr lIns="91439" tIns="45719" rIns="91439" bIns="45719" anchor="t">
            <a:noAutofit/>
          </a:bodyPr>
          <a:lstStyle/>
          <a:p>
            <a:endParaRPr/>
          </a:p>
        </p:txBody>
      </p:sp>
      <p:sp>
        <p:nvSpPr>
          <p:cNvPr id="4887" name="Slide Number"/>
          <p:cNvSpPr txBox="1">
            <a:spLocks noGrp="1"/>
          </p:cNvSpPr>
          <p:nvPr>
            <p:ph type="sldNum" sz="quarter" idx="2"/>
          </p:nvPr>
        </p:nvSpPr>
        <p:spPr>
          <a:xfrm>
            <a:off x="5732178" y="6208623"/>
            <a:ext cx="325723" cy="295457"/>
          </a:xfrm>
          <a:prstGeom prst="rect">
            <a:avLst/>
          </a:prstGeom>
        </p:spPr>
        <p:txBody>
          <a:bodyPr lIns="91436" tIns="91436" rIns="91436" bIns="91436" anchor="ctr"/>
          <a:lstStyle>
            <a:lvl1pPr algn="r" defTabSz="685800">
              <a:lnSpc>
                <a:spcPct val="80000"/>
              </a:lnSpc>
              <a:defRPr b="1">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04359993"/>
      </p:ext>
    </p:extLst>
  </p:cSld>
  <p:clrMapOvr>
    <a:masterClrMapping/>
  </p:clrMapOvr>
  <p:transition spd="med"/>
</p:sldLayout>
</file>

<file path=ppt/slideLayouts/slideLayout762.xml><?xml version="1.0" encoding="utf-8"?>
<p:sldLayout xmlns:a="http://schemas.openxmlformats.org/drawingml/2006/main" xmlns:r="http://schemas.openxmlformats.org/officeDocument/2006/relationships" xmlns:p="http://schemas.openxmlformats.org/presentationml/2006/main" showMasterSp="0" type="tx">
  <p:cSld name="3_Divider 1">
    <p:bg>
      <p:bgPr>
        <a:solidFill>
          <a:srgbClr val="FFFFFF"/>
        </a:solidFill>
        <a:effectLst/>
      </p:bgPr>
    </p:bg>
    <p:spTree>
      <p:nvGrpSpPr>
        <p:cNvPr id="1" name=""/>
        <p:cNvGrpSpPr/>
        <p:nvPr/>
      </p:nvGrpSpPr>
      <p:grpSpPr>
        <a:xfrm>
          <a:off x="0" y="0"/>
          <a:ext cx="0" cy="0"/>
          <a:chOff x="0" y="0"/>
          <a:chExt cx="0" cy="0"/>
        </a:xfrm>
      </p:grpSpPr>
      <p:sp>
        <p:nvSpPr>
          <p:cNvPr id="4894" name="Image"/>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4895"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1CBAB5"/>
                </a:solidFill>
                <a:latin typeface="+mn-lt"/>
                <a:ea typeface="+mn-ea"/>
                <a:cs typeface="+mn-cs"/>
                <a:sym typeface="Helvetica"/>
              </a:defRPr>
            </a:lvl1pPr>
            <a:lvl2pPr marL="723533" indent="-485408" algn="r">
              <a:spcBef>
                <a:spcPts val="0"/>
              </a:spcBef>
              <a:defRPr sz="3975" b="1">
                <a:solidFill>
                  <a:srgbClr val="1CBAB5"/>
                </a:solidFill>
                <a:latin typeface="+mn-lt"/>
                <a:ea typeface="+mn-ea"/>
                <a:cs typeface="+mn-cs"/>
                <a:sym typeface="Helvetica"/>
              </a:defRPr>
            </a:lvl2pPr>
            <a:lvl3pPr marL="961658" indent="-485408" algn="r">
              <a:spcBef>
                <a:spcPts val="0"/>
              </a:spcBef>
              <a:defRPr sz="3975" b="1">
                <a:solidFill>
                  <a:srgbClr val="1CBAB5"/>
                </a:solidFill>
                <a:latin typeface="+mn-lt"/>
                <a:ea typeface="+mn-ea"/>
                <a:cs typeface="+mn-cs"/>
                <a:sym typeface="Helvetica"/>
              </a:defRPr>
            </a:lvl3pPr>
            <a:lvl4pPr marL="1199783" indent="-485408" algn="r">
              <a:spcBef>
                <a:spcPts val="0"/>
              </a:spcBef>
              <a:defRPr sz="3975" b="1">
                <a:solidFill>
                  <a:srgbClr val="1CBAB5"/>
                </a:solidFill>
                <a:latin typeface="+mn-lt"/>
                <a:ea typeface="+mn-ea"/>
                <a:cs typeface="+mn-cs"/>
                <a:sym typeface="Helvetica"/>
              </a:defRPr>
            </a:lvl4pPr>
            <a:lvl5pPr marL="1437908" indent="-485408" algn="r">
              <a:spcBef>
                <a:spcPts val="0"/>
              </a:spcBef>
              <a:defRPr sz="3975" b="1">
                <a:solidFill>
                  <a:srgbClr val="1CBAB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96" name="Subtitle"/>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4897" name="Lorem ipsum dolor sit amet, consectetur adipiscing elit, sed do eiusmod tempor incididunt ut labore et dolore magna aliqua."/>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4898"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899"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39341531"/>
      </p:ext>
    </p:extLst>
  </p:cSld>
  <p:clrMapOvr>
    <a:masterClrMapping/>
  </p:clrMapOvr>
  <p:transition spd="med"/>
</p:sldLayout>
</file>

<file path=ppt/slideLayouts/slideLayout763.xml><?xml version="1.0" encoding="utf-8"?>
<p:sldLayout xmlns:a="http://schemas.openxmlformats.org/drawingml/2006/main" xmlns:r="http://schemas.openxmlformats.org/officeDocument/2006/relationships" xmlns:p="http://schemas.openxmlformats.org/presentationml/2006/main" showMasterSp="0" type="tx">
  <p:cSld name="3_Specialty Slide 2">
    <p:bg>
      <p:bgPr>
        <a:solidFill>
          <a:srgbClr val="FFFFFF"/>
        </a:solidFill>
        <a:effectLst/>
      </p:bgPr>
    </p:bg>
    <p:spTree>
      <p:nvGrpSpPr>
        <p:cNvPr id="1" name=""/>
        <p:cNvGrpSpPr/>
        <p:nvPr/>
      </p:nvGrpSpPr>
      <p:grpSpPr>
        <a:xfrm>
          <a:off x="0" y="0"/>
          <a:ext cx="0" cy="0"/>
          <a:chOff x="0" y="0"/>
          <a:chExt cx="0" cy="0"/>
        </a:xfrm>
      </p:grpSpPr>
      <p:sp>
        <p:nvSpPr>
          <p:cNvPr id="4906" name="Image"/>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4907"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08" name="Quote goes here."/>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4909" name="“"/>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4910" name="Line"/>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491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00379413"/>
      </p:ext>
    </p:extLst>
  </p:cSld>
  <p:clrMapOvr>
    <a:masterClrMapping/>
  </p:clrMapOvr>
  <p:transition spd="med"/>
</p:sldLayout>
</file>

<file path=ppt/slideLayouts/slideLayout764.xml><?xml version="1.0" encoding="utf-8"?>
<p:sldLayout xmlns:a="http://schemas.openxmlformats.org/drawingml/2006/main" xmlns:r="http://schemas.openxmlformats.org/officeDocument/2006/relationships" xmlns:p="http://schemas.openxmlformats.org/presentationml/2006/main" showMasterSp="0" type="tx">
  <p:cSld name="4_Content Slide 1">
    <p:bg>
      <p:bgPr>
        <a:solidFill>
          <a:srgbClr val="FFFFFF"/>
        </a:solidFill>
        <a:effectLst/>
      </p:bgPr>
    </p:bg>
    <p:spTree>
      <p:nvGrpSpPr>
        <p:cNvPr id="1" name=""/>
        <p:cNvGrpSpPr/>
        <p:nvPr/>
      </p:nvGrpSpPr>
      <p:grpSpPr>
        <a:xfrm>
          <a:off x="0" y="0"/>
          <a:ext cx="0" cy="0"/>
          <a:chOff x="0" y="0"/>
          <a:chExt cx="0" cy="0"/>
        </a:xfrm>
      </p:grpSpPr>
      <p:sp>
        <p:nvSpPr>
          <p:cNvPr id="4918" name="Rectangle"/>
          <p:cNvSpPr/>
          <p:nvPr/>
        </p:nvSpPr>
        <p:spPr>
          <a:xfrm>
            <a:off x="-142875" y="-208112"/>
            <a:ext cx="2894893" cy="7274224"/>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19"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20" name="Lorem ipsum dolor sit amet, consectetur adipiscing elit, sed do eiusmod tempor incididunt ut labore et dolore magna aliqua."/>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1" name="Header"/>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2" name="Lorem ipsum dolor sit amet, consectetur adipiscing elit, sed do eiusmod tempor incididunt ut labore et dolore magna aliqua."/>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3" name="Header"/>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4924" name="Lorem ipsum dolor sit amet, consectetur adipiscing elit, sed do eiusmod tempor incididunt ut labore et dolore magna aliqua."/>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25" name="Slide Title…"/>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4926" name="Line"/>
          <p:cNvSpPr/>
          <p:nvPr/>
        </p:nvSpPr>
        <p:spPr>
          <a:xfrm>
            <a:off x="352373" y="2800430"/>
            <a:ext cx="374403" cy="1"/>
          </a:xfrm>
          <a:prstGeom prst="line">
            <a:avLst/>
          </a:prstGeom>
          <a:ln w="127000">
            <a:solidFill>
              <a:srgbClr val="0F3659"/>
            </a:solidFill>
            <a:miter lim="400000"/>
          </a:ln>
        </p:spPr>
        <p:txBody>
          <a:bodyPr lIns="17144" tIns="17144" rIns="17144" bIns="17144"/>
          <a:lstStyle/>
          <a:p>
            <a:endParaRPr sz="675"/>
          </a:p>
        </p:txBody>
      </p:sp>
      <p:sp>
        <p:nvSpPr>
          <p:cNvPr id="4927"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  IBM Confidential  |  ©2017 IBM Corporation</a:t>
            </a:r>
          </a:p>
        </p:txBody>
      </p:sp>
      <p:sp>
        <p:nvSpPr>
          <p:cNvPr id="4928"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70547726"/>
      </p:ext>
    </p:extLst>
  </p:cSld>
  <p:clrMapOvr>
    <a:masterClrMapping/>
  </p:clrMapOvr>
  <p:transition spd="med"/>
</p:sldLayout>
</file>

<file path=ppt/slideLayouts/slideLayout765.xml><?xml version="1.0" encoding="utf-8"?>
<p:sldLayout xmlns:a="http://schemas.openxmlformats.org/drawingml/2006/main" xmlns:r="http://schemas.openxmlformats.org/officeDocument/2006/relationships" xmlns:p="http://schemas.openxmlformats.org/presentationml/2006/main" showMasterSp="0" type="tx">
  <p:cSld name="2_Content Slide 8">
    <p:bg>
      <p:bgPr>
        <a:solidFill>
          <a:srgbClr val="FFFFFF"/>
        </a:solidFill>
        <a:effectLst/>
      </p:bgPr>
    </p:bg>
    <p:spTree>
      <p:nvGrpSpPr>
        <p:cNvPr id="1" name=""/>
        <p:cNvGrpSpPr/>
        <p:nvPr/>
      </p:nvGrpSpPr>
      <p:grpSpPr>
        <a:xfrm>
          <a:off x="0" y="0"/>
          <a:ext cx="0" cy="0"/>
          <a:chOff x="0" y="0"/>
          <a:chExt cx="0" cy="0"/>
        </a:xfrm>
      </p:grpSpPr>
      <p:sp>
        <p:nvSpPr>
          <p:cNvPr id="4935"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36" name="Subtitle or tagline here."/>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37"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4938" name="Graph, chart, diagram goes here."/>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3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4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60309763"/>
      </p:ext>
    </p:extLst>
  </p:cSld>
  <p:clrMapOvr>
    <a:masterClrMapping/>
  </p:clrMapOvr>
  <p:transition spd="med"/>
</p:sldLayout>
</file>

<file path=ppt/slideLayouts/slideLayout766.xml><?xml version="1.0" encoding="utf-8"?>
<p:sldLayout xmlns:a="http://schemas.openxmlformats.org/drawingml/2006/main" xmlns:r="http://schemas.openxmlformats.org/officeDocument/2006/relationships" xmlns:p="http://schemas.openxmlformats.org/presentationml/2006/main" showMasterSp="0" type="tx">
  <p:cSld name="3_Content Slide 6">
    <p:bg>
      <p:bgPr>
        <a:solidFill>
          <a:srgbClr val="FFFFFF"/>
        </a:solidFill>
        <a:effectLst/>
      </p:bgPr>
    </p:bg>
    <p:spTree>
      <p:nvGrpSpPr>
        <p:cNvPr id="1" name=""/>
        <p:cNvGrpSpPr/>
        <p:nvPr/>
      </p:nvGrpSpPr>
      <p:grpSpPr>
        <a:xfrm>
          <a:off x="0" y="0"/>
          <a:ext cx="0" cy="0"/>
          <a:chOff x="0" y="0"/>
          <a:chExt cx="0" cy="0"/>
        </a:xfrm>
      </p:grpSpPr>
      <p:sp>
        <p:nvSpPr>
          <p:cNvPr id="494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48" name="Lorem ipsum dolor sit amet, consectetur adipiscing elit, sed do eiusmod tempor incididunt ut labore et dolore magna aliqua."/>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49" name="Header"/>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0" name="Lorem ipsum dolor sit amet, consectetur adipiscing elit, sed do eiusmod tempor incididunt ut labore et dolore magna aliqua."/>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1" name="Header"/>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52" name="Lorem ipsum dolor sit amet, consectetur adipiscing elit, sed do eiusmod tempor incididunt ut labore et dolore magna aliqua."/>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4953" name="Image"/>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4954" name="Image"/>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4955" name="Image"/>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4956" name="Rectangle"/>
          <p:cNvSpPr/>
          <p:nvPr/>
        </p:nvSpPr>
        <p:spPr>
          <a:xfrm>
            <a:off x="-116682" y="695598"/>
            <a:ext cx="908349" cy="107108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4957" name="SLIDE TITLE"/>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endParaRPr/>
          </a:p>
        </p:txBody>
      </p:sp>
      <p:sp>
        <p:nvSpPr>
          <p:cNvPr id="4958" name="Subtitle or tagline here."/>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C9BA5"/>
                </a:solidFill>
              </a:defRPr>
            </a:lvl1pPr>
          </a:lstStyle>
          <a:p>
            <a:pPr marL="0" indent="0">
              <a:spcBef>
                <a:spcPts val="0"/>
              </a:spcBef>
              <a:buSzTx/>
              <a:buNone/>
              <a:defRPr sz="4100">
                <a:solidFill>
                  <a:srgbClr val="8C9BA5"/>
                </a:solidFill>
              </a:defRPr>
            </a:pPr>
            <a:endParaRPr/>
          </a:p>
        </p:txBody>
      </p:sp>
      <p:sp>
        <p:nvSpPr>
          <p:cNvPr id="4959"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60"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68559786"/>
      </p:ext>
    </p:extLst>
  </p:cSld>
  <p:clrMapOvr>
    <a:masterClrMapping/>
  </p:clrMapOvr>
  <p:transition spd="med"/>
</p:sldLayout>
</file>

<file path=ppt/slideLayouts/slideLayout767.xml><?xml version="1.0" encoding="utf-8"?>
<p:sldLayout xmlns:a="http://schemas.openxmlformats.org/drawingml/2006/main" xmlns:r="http://schemas.openxmlformats.org/officeDocument/2006/relationships" xmlns:p="http://schemas.openxmlformats.org/presentationml/2006/main" showMasterSp="0" type="tx">
  <p:cSld name="3_Content Slide 9">
    <p:bg>
      <p:bgPr>
        <a:solidFill>
          <a:srgbClr val="FFFFFF"/>
        </a:solidFill>
        <a:effectLst/>
      </p:bgPr>
    </p:bg>
    <p:spTree>
      <p:nvGrpSpPr>
        <p:cNvPr id="1" name=""/>
        <p:cNvGrpSpPr/>
        <p:nvPr/>
      </p:nvGrpSpPr>
      <p:grpSpPr>
        <a:xfrm>
          <a:off x="0" y="0"/>
          <a:ext cx="0" cy="0"/>
          <a:chOff x="0" y="0"/>
          <a:chExt cx="0" cy="0"/>
        </a:xfrm>
      </p:grpSpPr>
      <p:sp>
        <p:nvSpPr>
          <p:cNvPr id="4967"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68" name="Subtitle or tagline here."/>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69" name="Rectangle"/>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4970" name="Graph, chart, diagram goes here."/>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C9BA5"/>
                </a:solidFill>
                <a:latin typeface="+mn-lt"/>
                <a:ea typeface="+mn-ea"/>
                <a:cs typeface="+mn-cs"/>
                <a:sym typeface="Helvetica"/>
              </a:defRPr>
            </a:lvl1pPr>
          </a:lstStyle>
          <a:p>
            <a:pPr marL="0" indent="0">
              <a:lnSpc>
                <a:spcPct val="80000"/>
              </a:lnSpc>
              <a:spcBef>
                <a:spcPts val="0"/>
              </a:spcBef>
              <a:buSzTx/>
              <a:buNone/>
              <a:defRPr sz="3600">
                <a:solidFill>
                  <a:srgbClr val="8C9BA5"/>
                </a:solidFill>
                <a:latin typeface="+mn-lt"/>
                <a:ea typeface="+mn-ea"/>
                <a:cs typeface="+mn-cs"/>
                <a:sym typeface="Helvetica"/>
              </a:defRPr>
            </a:pPr>
            <a:endParaRPr/>
          </a:p>
        </p:txBody>
      </p:sp>
      <p:sp>
        <p:nvSpPr>
          <p:cNvPr id="4971" name="Lorem ipsum dolor sit amet, consectetur adipiscing elit, sed  do eiusmod tempor incididunt ut labore et.…"/>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4972" name="IBM Bluemix  |  IBM Confidential  |  ©2017 IBM Corporation"/>
          <p:cNvSpPr txBox="1"/>
          <p:nvPr/>
        </p:nvSpPr>
        <p:spPr>
          <a:xfrm>
            <a:off x="154049" y="6535120"/>
            <a:ext cx="2056653"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73"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344401"/>
      </p:ext>
    </p:extLst>
  </p:cSld>
  <p:clrMapOvr>
    <a:masterClrMapping/>
  </p:clrMapOvr>
  <p:transition spd="med"/>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tx">
  <p:cSld name="7_Content Slide 3">
    <p:bg>
      <p:bgPr>
        <a:solidFill>
          <a:srgbClr val="FFFFFF"/>
        </a:solidFill>
        <a:effectLst/>
      </p:bgPr>
    </p:bg>
    <p:spTree>
      <p:nvGrpSpPr>
        <p:cNvPr id="1" name=""/>
        <p:cNvGrpSpPr/>
        <p:nvPr/>
      </p:nvGrpSpPr>
      <p:grpSpPr>
        <a:xfrm>
          <a:off x="0" y="0"/>
          <a:ext cx="0" cy="0"/>
          <a:chOff x="0" y="0"/>
          <a:chExt cx="0" cy="0"/>
        </a:xfrm>
      </p:grpSpPr>
      <p:sp>
        <p:nvSpPr>
          <p:cNvPr id="4980"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81"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2"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3"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4"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85"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86"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4987" name="Rectangle"/>
          <p:cNvSpPr/>
          <p:nvPr/>
        </p:nvSpPr>
        <p:spPr>
          <a:xfrm>
            <a:off x="-92372" y="-144701"/>
            <a:ext cx="9328744" cy="1707558"/>
          </a:xfrm>
          <a:prstGeom prst="rect">
            <a:avLst/>
          </a:prstGeom>
          <a:solidFill>
            <a:srgbClr val="1CBAB5"/>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4988"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4989" name="Line"/>
          <p:cNvSpPr/>
          <p:nvPr/>
        </p:nvSpPr>
        <p:spPr>
          <a:xfrm>
            <a:off x="545854" y="1058652"/>
            <a:ext cx="338758" cy="1"/>
          </a:xfrm>
          <a:prstGeom prst="line">
            <a:avLst/>
          </a:prstGeom>
          <a:ln w="76200">
            <a:solidFill>
              <a:srgbClr val="0F3659"/>
            </a:solidFill>
            <a:miter lim="400000"/>
          </a:ln>
        </p:spPr>
        <p:txBody>
          <a:bodyPr lIns="17144" tIns="17144" rIns="17144" bIns="17144"/>
          <a:lstStyle/>
          <a:p>
            <a:endParaRPr sz="675"/>
          </a:p>
        </p:txBody>
      </p:sp>
      <p:sp>
        <p:nvSpPr>
          <p:cNvPr id="4990"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1"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2"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3"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4"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4995"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4996" name="IBM Bluemix   |  IBM Confidential  |  ©2017 IBM Corporation"/>
          <p:cNvSpPr txBox="1"/>
          <p:nvPr/>
        </p:nvSpPr>
        <p:spPr>
          <a:xfrm>
            <a:off x="154049" y="6535120"/>
            <a:ext cx="2077492"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  IBM Confidential  |  ©2017 IBM Corporation</a:t>
            </a:r>
          </a:p>
        </p:txBody>
      </p:sp>
      <p:sp>
        <p:nvSpPr>
          <p:cNvPr id="4997"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52807507"/>
      </p:ext>
    </p:extLst>
  </p:cSld>
  <p:clrMapOvr>
    <a:masterClrMapping/>
  </p:clrMapOvr>
  <p:transition spd="med"/>
</p:sldLayout>
</file>

<file path=ppt/slideLayouts/slideLayout769.xml><?xml version="1.0" encoding="utf-8"?>
<p:sldLayout xmlns:a="http://schemas.openxmlformats.org/drawingml/2006/main" xmlns:r="http://schemas.openxmlformats.org/officeDocument/2006/relationships" xmlns:p="http://schemas.openxmlformats.org/presentationml/2006/main" showMasterSp="0" type="tx">
  <p:cSld name="7_Agenda 2">
    <p:bg>
      <p:bgPr>
        <a:solidFill>
          <a:srgbClr val="FFFFFF"/>
        </a:solidFill>
        <a:effectLst/>
      </p:bgPr>
    </p:bg>
    <p:spTree>
      <p:nvGrpSpPr>
        <p:cNvPr id="1" name=""/>
        <p:cNvGrpSpPr/>
        <p:nvPr/>
      </p:nvGrpSpPr>
      <p:grpSpPr>
        <a:xfrm>
          <a:off x="0" y="0"/>
          <a:ext cx="0" cy="0"/>
          <a:chOff x="0" y="0"/>
          <a:chExt cx="0" cy="0"/>
        </a:xfrm>
      </p:grpSpPr>
      <p:sp>
        <p:nvSpPr>
          <p:cNvPr id="5004" name="Body Level One…"/>
          <p:cNvSpPr txBox="1">
            <a:spLocks noGrp="1"/>
          </p:cNvSpPr>
          <p:nvPr>
            <p:ph type="body" sz="quarter" idx="1"/>
          </p:nvPr>
        </p:nvSpPr>
        <p:spPr>
          <a:xfrm>
            <a:off x="454212" y="2892424"/>
            <a:ext cx="2808393"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05" name="Rectangle"/>
          <p:cNvSpPr>
            <a:spLocks noGrp="1"/>
          </p:cNvSpPr>
          <p:nvPr>
            <p:ph type="body" sz="quarter" idx="13"/>
          </p:nvPr>
        </p:nvSpPr>
        <p:spPr>
          <a:xfrm>
            <a:off x="5193982" y="708025"/>
            <a:ext cx="604383" cy="857250"/>
          </a:xfrm>
          <a:prstGeom prst="rect">
            <a:avLst/>
          </a:prstGeom>
        </p:spPr>
        <p:txBody>
          <a:bodyPr anchor="t"/>
          <a:lstStyle/>
          <a:p>
            <a:endParaRPr/>
          </a:p>
        </p:txBody>
      </p:sp>
      <p:sp>
        <p:nvSpPr>
          <p:cNvPr id="5006" name="Rectangle"/>
          <p:cNvSpPr>
            <a:spLocks noGrp="1"/>
          </p:cNvSpPr>
          <p:nvPr>
            <p:ph type="body" sz="quarter" idx="14"/>
          </p:nvPr>
        </p:nvSpPr>
        <p:spPr>
          <a:xfrm>
            <a:off x="5158978" y="2215092"/>
            <a:ext cx="604383" cy="857252"/>
          </a:xfrm>
          <a:prstGeom prst="rect">
            <a:avLst/>
          </a:prstGeom>
        </p:spPr>
        <p:txBody>
          <a:bodyPr anchor="t"/>
          <a:lstStyle/>
          <a:p>
            <a:endParaRPr/>
          </a:p>
        </p:txBody>
      </p:sp>
      <p:sp>
        <p:nvSpPr>
          <p:cNvPr id="5007" name="Rectangle"/>
          <p:cNvSpPr>
            <a:spLocks noGrp="1"/>
          </p:cNvSpPr>
          <p:nvPr>
            <p:ph type="body" sz="quarter" idx="15"/>
          </p:nvPr>
        </p:nvSpPr>
        <p:spPr>
          <a:xfrm>
            <a:off x="5201126" y="3722158"/>
            <a:ext cx="604383" cy="857252"/>
          </a:xfrm>
          <a:prstGeom prst="rect">
            <a:avLst/>
          </a:prstGeom>
        </p:spPr>
        <p:txBody>
          <a:bodyPr anchor="t"/>
          <a:lstStyle/>
          <a:p>
            <a:endParaRPr/>
          </a:p>
        </p:txBody>
      </p:sp>
      <p:sp>
        <p:nvSpPr>
          <p:cNvPr id="5008" name="Rectangle"/>
          <p:cNvSpPr>
            <a:spLocks noGrp="1"/>
          </p:cNvSpPr>
          <p:nvPr>
            <p:ph type="body" sz="quarter" idx="16"/>
          </p:nvPr>
        </p:nvSpPr>
        <p:spPr>
          <a:xfrm>
            <a:off x="5201602" y="5229225"/>
            <a:ext cx="604383" cy="857250"/>
          </a:xfrm>
          <a:prstGeom prst="rect">
            <a:avLst/>
          </a:prstGeom>
        </p:spPr>
        <p:txBody>
          <a:bodyPr anchor="t"/>
          <a:lstStyle/>
          <a:p>
            <a:endParaRPr/>
          </a:p>
        </p:txBody>
      </p:sp>
      <p:sp>
        <p:nvSpPr>
          <p:cNvPr id="5009" name="Rectangle"/>
          <p:cNvSpPr>
            <a:spLocks noGrp="1"/>
          </p:cNvSpPr>
          <p:nvPr>
            <p:ph type="body" sz="quarter" idx="17"/>
          </p:nvPr>
        </p:nvSpPr>
        <p:spPr>
          <a:xfrm>
            <a:off x="52132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0" name="Rectangle"/>
          <p:cNvSpPr>
            <a:spLocks noGrp="1"/>
          </p:cNvSpPr>
          <p:nvPr>
            <p:ph type="body" sz="quarter" idx="18"/>
          </p:nvPr>
        </p:nvSpPr>
        <p:spPr>
          <a:xfrm>
            <a:off x="52132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1" name="Rectangle"/>
          <p:cNvSpPr>
            <a:spLocks noGrp="1"/>
          </p:cNvSpPr>
          <p:nvPr>
            <p:ph type="body" sz="quarter" idx="19"/>
          </p:nvPr>
        </p:nvSpPr>
        <p:spPr>
          <a:xfrm>
            <a:off x="52132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2" name="Rectangle"/>
          <p:cNvSpPr>
            <a:spLocks noGrp="1"/>
          </p:cNvSpPr>
          <p:nvPr>
            <p:ph type="body" sz="quarter" idx="20"/>
          </p:nvPr>
        </p:nvSpPr>
        <p:spPr>
          <a:xfrm>
            <a:off x="52132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3" name="Rectangle"/>
          <p:cNvSpPr>
            <a:spLocks noGrp="1"/>
          </p:cNvSpPr>
          <p:nvPr>
            <p:ph type="body" sz="quarter" idx="21"/>
          </p:nvPr>
        </p:nvSpPr>
        <p:spPr>
          <a:xfrm>
            <a:off x="7349808" y="708025"/>
            <a:ext cx="604383" cy="857250"/>
          </a:xfrm>
          <a:prstGeom prst="rect">
            <a:avLst/>
          </a:prstGeom>
        </p:spPr>
        <p:txBody>
          <a:bodyPr anchor="t"/>
          <a:lstStyle/>
          <a:p>
            <a:endParaRPr/>
          </a:p>
        </p:txBody>
      </p:sp>
      <p:sp>
        <p:nvSpPr>
          <p:cNvPr id="5014" name="Rectangle"/>
          <p:cNvSpPr>
            <a:spLocks noGrp="1"/>
          </p:cNvSpPr>
          <p:nvPr>
            <p:ph type="body" sz="quarter" idx="22"/>
          </p:nvPr>
        </p:nvSpPr>
        <p:spPr>
          <a:xfrm>
            <a:off x="7353141" y="2215092"/>
            <a:ext cx="604383" cy="857252"/>
          </a:xfrm>
          <a:prstGeom prst="rect">
            <a:avLst/>
          </a:prstGeom>
        </p:spPr>
        <p:txBody>
          <a:bodyPr anchor="t"/>
          <a:lstStyle/>
          <a:p>
            <a:endParaRPr/>
          </a:p>
        </p:txBody>
      </p:sp>
      <p:sp>
        <p:nvSpPr>
          <p:cNvPr id="5015" name="Rectangle"/>
          <p:cNvSpPr>
            <a:spLocks noGrp="1"/>
          </p:cNvSpPr>
          <p:nvPr>
            <p:ph type="body" sz="quarter" idx="23"/>
          </p:nvPr>
        </p:nvSpPr>
        <p:spPr>
          <a:xfrm>
            <a:off x="7347664" y="3722158"/>
            <a:ext cx="604383" cy="857252"/>
          </a:xfrm>
          <a:prstGeom prst="rect">
            <a:avLst/>
          </a:prstGeom>
        </p:spPr>
        <p:txBody>
          <a:bodyPr anchor="t"/>
          <a:lstStyle/>
          <a:p>
            <a:endParaRPr/>
          </a:p>
        </p:txBody>
      </p:sp>
      <p:sp>
        <p:nvSpPr>
          <p:cNvPr id="5016" name="Rectangle"/>
          <p:cNvSpPr>
            <a:spLocks noGrp="1"/>
          </p:cNvSpPr>
          <p:nvPr>
            <p:ph type="body" sz="quarter" idx="24"/>
          </p:nvPr>
        </p:nvSpPr>
        <p:spPr>
          <a:xfrm>
            <a:off x="7343855" y="5229225"/>
            <a:ext cx="604383" cy="857250"/>
          </a:xfrm>
          <a:prstGeom prst="rect">
            <a:avLst/>
          </a:prstGeom>
        </p:spPr>
        <p:txBody>
          <a:bodyPr anchor="t"/>
          <a:lstStyle/>
          <a:p>
            <a:endParaRPr/>
          </a:p>
        </p:txBody>
      </p:sp>
      <p:sp>
        <p:nvSpPr>
          <p:cNvPr id="5017" name="Rectangle"/>
          <p:cNvSpPr>
            <a:spLocks noGrp="1"/>
          </p:cNvSpPr>
          <p:nvPr>
            <p:ph type="body" sz="quarter" idx="25"/>
          </p:nvPr>
        </p:nvSpPr>
        <p:spPr>
          <a:xfrm>
            <a:off x="7359585" y="137477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8" name="Rectangle"/>
          <p:cNvSpPr>
            <a:spLocks noGrp="1"/>
          </p:cNvSpPr>
          <p:nvPr>
            <p:ph type="body" sz="quarter" idx="26"/>
          </p:nvPr>
        </p:nvSpPr>
        <p:spPr>
          <a:xfrm>
            <a:off x="7359585" y="2885017"/>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19" name="Rectangle"/>
          <p:cNvSpPr>
            <a:spLocks noGrp="1"/>
          </p:cNvSpPr>
          <p:nvPr>
            <p:ph type="body" sz="quarter" idx="27"/>
          </p:nvPr>
        </p:nvSpPr>
        <p:spPr>
          <a:xfrm>
            <a:off x="7359585" y="4395258"/>
            <a:ext cx="579521" cy="247652"/>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0" name="Rectangle"/>
          <p:cNvSpPr>
            <a:spLocks noGrp="1"/>
          </p:cNvSpPr>
          <p:nvPr>
            <p:ph type="body" sz="quarter" idx="28"/>
          </p:nvPr>
        </p:nvSpPr>
        <p:spPr>
          <a:xfrm>
            <a:off x="7359585" y="5902325"/>
            <a:ext cx="579521" cy="247650"/>
          </a:xfrm>
          <a:prstGeom prst="rect">
            <a:avLst/>
          </a:prstGeom>
        </p:spPr>
        <p:txBody>
          <a:bodyPr anchor="t"/>
          <a:lstStyle>
            <a:lvl1pPr marL="121627" indent="-121627" defTabSz="256937">
              <a:spcBef>
                <a:spcPts val="1613"/>
              </a:spcBef>
              <a:defRPr sz="2656"/>
            </a:lvl1pPr>
          </a:lstStyle>
          <a:p>
            <a:pPr marL="324338" indent="-324338" defTabSz="685165">
              <a:spcBef>
                <a:spcPts val="4300"/>
              </a:spcBef>
              <a:defRPr sz="2656"/>
            </a:pPr>
            <a:endParaRPr/>
          </a:p>
        </p:txBody>
      </p:sp>
      <p:sp>
        <p:nvSpPr>
          <p:cNvPr id="5021" name="Rectangle"/>
          <p:cNvSpPr>
            <a:spLocks noGrp="1"/>
          </p:cNvSpPr>
          <p:nvPr>
            <p:ph type="body" sz="quarter" idx="29"/>
          </p:nvPr>
        </p:nvSpPr>
        <p:spPr>
          <a:xfrm>
            <a:off x="154049" y="6511623"/>
            <a:ext cx="2322539" cy="177802"/>
          </a:xfrm>
          <a:prstGeom prst="rect">
            <a:avLst/>
          </a:prstGeom>
        </p:spPr>
        <p:txBody>
          <a:bodyPr/>
          <a:lstStyle>
            <a:lvl1pPr marL="79131" indent="-79131" defTabSz="167164">
              <a:spcBef>
                <a:spcPts val="1050"/>
              </a:spcBef>
              <a:defRPr sz="1728"/>
            </a:lvl1pPr>
          </a:lstStyle>
          <a:p>
            <a:pPr marL="211015" indent="-211015" defTabSz="445770">
              <a:spcBef>
                <a:spcPts val="2800"/>
              </a:spcBef>
              <a:defRPr sz="1728"/>
            </a:pPr>
            <a:endParaRPr/>
          </a:p>
        </p:txBody>
      </p:sp>
      <p:sp>
        <p:nvSpPr>
          <p:cNvPr id="5022" name="Slide Number"/>
          <p:cNvSpPr txBox="1">
            <a:spLocks noGrp="1"/>
          </p:cNvSpPr>
          <p:nvPr>
            <p:ph type="sldNum" sz="quarter" idx="2"/>
          </p:nvPr>
        </p:nvSpPr>
        <p:spPr>
          <a:xfrm>
            <a:off x="8867391" y="6540500"/>
            <a:ext cx="243656" cy="213392"/>
          </a:xfrm>
          <a:prstGeom prst="rect">
            <a:avLst/>
          </a:prstGeom>
        </p:spPr>
        <p:txBody>
          <a:bodyPr/>
          <a:lstStyle>
            <a:lvl1pP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84467674"/>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Section Divider 2">
    <p:bg>
      <p:bgPr>
        <a:solidFill>
          <a:srgbClr val="FFFFFF"/>
        </a:solidFill>
        <a:effectLst/>
      </p:bgPr>
    </p:bg>
    <p:spTree>
      <p:nvGrpSpPr>
        <p:cNvPr id="1" name=""/>
        <p:cNvGrpSpPr/>
        <p:nvPr/>
      </p:nvGrpSpPr>
      <p:grpSpPr>
        <a:xfrm>
          <a:off x="0" y="0"/>
          <a:ext cx="0" cy="0"/>
          <a:chOff x="0" y="0"/>
          <a:chExt cx="0" cy="0"/>
        </a:xfrm>
      </p:grpSpPr>
      <p:sp>
        <p:nvSpPr>
          <p:cNvPr id="978"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79"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80"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981"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982"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83"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9079306"/>
      </p:ext>
    </p:extLst>
  </p:cSld>
  <p:clrMapOvr>
    <a:masterClrMapping/>
  </p:clrMapOvr>
  <p:transition spd="med"/>
</p:sldLayout>
</file>

<file path=ppt/slideLayouts/slideLayout770.xml><?xml version="1.0" encoding="utf-8"?>
<p:sldLayout xmlns:a="http://schemas.openxmlformats.org/drawingml/2006/main" xmlns:r="http://schemas.openxmlformats.org/officeDocument/2006/relationships" xmlns:p="http://schemas.openxmlformats.org/presentationml/2006/main" showMasterSp="0" type="tx">
  <p:cSld name="15_Blank">
    <p:bg>
      <p:bgPr>
        <a:solidFill>
          <a:srgbClr val="FFFFFF"/>
        </a:solidFill>
        <a:effectLst/>
      </p:bgPr>
    </p:bg>
    <p:spTree>
      <p:nvGrpSpPr>
        <p:cNvPr id="1" name=""/>
        <p:cNvGrpSpPr/>
        <p:nvPr/>
      </p:nvGrpSpPr>
      <p:grpSpPr>
        <a:xfrm>
          <a:off x="0" y="0"/>
          <a:ext cx="0" cy="0"/>
          <a:chOff x="0" y="0"/>
          <a:chExt cx="0" cy="0"/>
        </a:xfrm>
      </p:grpSpPr>
      <p:sp>
        <p:nvSpPr>
          <p:cNvPr id="5029" name="IBM Confidential"/>
          <p:cNvSpPr txBox="1"/>
          <p:nvPr/>
        </p:nvSpPr>
        <p:spPr>
          <a:xfrm>
            <a:off x="455685" y="6514475"/>
            <a:ext cx="590931" cy="83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marR="55560" indent="55560" algn="ctr" defTabSz="1244600">
              <a:lnSpc>
                <a:spcPct val="90000"/>
              </a:lnSpc>
              <a:spcBef>
                <a:spcPts val="1900"/>
              </a:spcBef>
              <a:defRPr sz="1600" spc="-32">
                <a:solidFill>
                  <a:srgbClr val="152835"/>
                </a:solidFill>
                <a:latin typeface="Helvetica Neue Light"/>
                <a:ea typeface="Helvetica Neue Light"/>
                <a:cs typeface="Helvetica Neue Light"/>
                <a:sym typeface="Helvetica Neue Light"/>
              </a:defRPr>
            </a:lvl1pPr>
          </a:lstStyle>
          <a:p>
            <a:r>
              <a:rPr sz="600"/>
              <a:t>IBM Confidential</a:t>
            </a:r>
          </a:p>
        </p:txBody>
      </p:sp>
      <p:sp>
        <p:nvSpPr>
          <p:cNvPr id="5030" name="Line"/>
          <p:cNvSpPr/>
          <p:nvPr/>
        </p:nvSpPr>
        <p:spPr>
          <a:xfrm>
            <a:off x="482167" y="6427685"/>
            <a:ext cx="178422" cy="1"/>
          </a:xfrm>
          <a:prstGeom prst="line">
            <a:avLst/>
          </a:prstGeom>
          <a:ln w="12700">
            <a:solidFill>
              <a:srgbClr val="152835"/>
            </a:solidFill>
            <a:miter lim="400000"/>
          </a:ln>
        </p:spPr>
        <p:txBody>
          <a:bodyPr lIns="17144" tIns="17144" rIns="17144" bIns="17144"/>
          <a:lstStyle/>
          <a:p>
            <a:endParaRPr sz="675"/>
          </a:p>
        </p:txBody>
      </p:sp>
      <p:sp>
        <p:nvSpPr>
          <p:cNvPr id="5031" name="Slide Number"/>
          <p:cNvSpPr txBox="1">
            <a:spLocks noGrp="1"/>
          </p:cNvSpPr>
          <p:nvPr>
            <p:ph type="sldNum" sz="quarter" idx="2"/>
          </p:nvPr>
        </p:nvSpPr>
        <p:spPr>
          <a:xfrm>
            <a:off x="8608893" y="6399133"/>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03424292"/>
      </p:ext>
    </p:extLst>
  </p:cSld>
  <p:clrMapOvr>
    <a:masterClrMapping/>
  </p:clrMapOvr>
  <p:transition spd="med"/>
</p:sldLayout>
</file>

<file path=ppt/slideLayouts/slideLayout771.xml><?xml version="1.0" encoding="utf-8"?>
<p:sldLayout xmlns:a="http://schemas.openxmlformats.org/drawingml/2006/main" xmlns:r="http://schemas.openxmlformats.org/officeDocument/2006/relationships" xmlns:p="http://schemas.openxmlformats.org/presentationml/2006/main" showMasterSp="0" type="tx">
  <p:cSld name="1_Date Stamp">
    <p:bg>
      <p:bgPr>
        <a:solidFill>
          <a:srgbClr val="FFFFFF"/>
        </a:solidFill>
        <a:effectLst/>
      </p:bgPr>
    </p:bg>
    <p:spTree>
      <p:nvGrpSpPr>
        <p:cNvPr id="1" name=""/>
        <p:cNvGrpSpPr/>
        <p:nvPr/>
      </p:nvGrpSpPr>
      <p:grpSpPr>
        <a:xfrm>
          <a:off x="0" y="0"/>
          <a:ext cx="0" cy="0"/>
          <a:chOff x="0" y="0"/>
          <a:chExt cx="0" cy="0"/>
        </a:xfrm>
      </p:grpSpPr>
      <p:sp>
        <p:nvSpPr>
          <p:cNvPr id="5038" name="IBM Corporation 2017"/>
          <p:cNvSpPr txBox="1"/>
          <p:nvPr/>
        </p:nvSpPr>
        <p:spPr>
          <a:xfrm>
            <a:off x="140326" y="6450380"/>
            <a:ext cx="1077218" cy="1654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lvl1pPr>
              <a:lnSpc>
                <a:spcPct val="100000"/>
              </a:lnSpc>
              <a:defRPr sz="2200">
                <a:solidFill>
                  <a:srgbClr val="D6D6D6"/>
                </a:solidFill>
                <a:latin typeface="+mj-lt"/>
                <a:ea typeface="+mj-ea"/>
                <a:cs typeface="+mj-cs"/>
                <a:sym typeface="Helvetica Neue"/>
              </a:defRPr>
            </a:lvl1pPr>
          </a:lstStyle>
          <a:p>
            <a:r>
              <a:rPr sz="825"/>
              <a:t>IBM Corporation 2017</a:t>
            </a:r>
          </a:p>
        </p:txBody>
      </p:sp>
      <p:sp>
        <p:nvSpPr>
          <p:cNvPr id="5039" name="Slide Number"/>
          <p:cNvSpPr txBox="1">
            <a:spLocks noGrp="1"/>
          </p:cNvSpPr>
          <p:nvPr>
            <p:ph type="sldNum" sz="quarter" idx="2"/>
          </p:nvPr>
        </p:nvSpPr>
        <p:spPr>
          <a:xfrm>
            <a:off x="4447791" y="6540500"/>
            <a:ext cx="243656" cy="213392"/>
          </a:xfrm>
          <a:prstGeom prst="rect">
            <a:avLst/>
          </a:prstGeom>
        </p:spPr>
        <p:txBody>
          <a:bodyPr/>
          <a:lstStyle>
            <a:lvl1pPr>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55268672"/>
      </p:ext>
    </p:extLst>
  </p:cSld>
  <p:clrMapOvr>
    <a:masterClrMapping/>
  </p:clrMapOvr>
  <p:transition spd="med"/>
</p:sldLayout>
</file>

<file path=ppt/slideLayouts/slideLayout772.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rgbClr val="FFFFFF"/>
        </a:solidFill>
        <a:effectLst/>
      </p:bgPr>
    </p:bg>
    <p:spTree>
      <p:nvGrpSpPr>
        <p:cNvPr id="1" name=""/>
        <p:cNvGrpSpPr/>
        <p:nvPr/>
      </p:nvGrpSpPr>
      <p:grpSpPr>
        <a:xfrm>
          <a:off x="0" y="0"/>
          <a:ext cx="0" cy="0"/>
          <a:chOff x="0" y="0"/>
          <a:chExt cx="0" cy="0"/>
        </a:xfrm>
      </p:grpSpPr>
      <p:sp>
        <p:nvSpPr>
          <p:cNvPr id="5046" name="Title Text"/>
          <p:cNvSpPr txBox="1">
            <a:spLocks noGrp="1"/>
          </p:cNvSpPr>
          <p:nvPr>
            <p:ph type="title"/>
          </p:nvPr>
        </p:nvSpPr>
        <p:spPr>
          <a:xfrm>
            <a:off x="1657350" y="2130425"/>
            <a:ext cx="5829300" cy="1470025"/>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47" name="Body Level One…"/>
          <p:cNvSpPr txBox="1">
            <a:spLocks noGrp="1"/>
          </p:cNvSpPr>
          <p:nvPr>
            <p:ph type="body" sz="quarter" idx="1"/>
          </p:nvPr>
        </p:nvSpPr>
        <p:spPr>
          <a:xfrm>
            <a:off x="2171700" y="3886200"/>
            <a:ext cx="4800600" cy="1752600"/>
          </a:xfrm>
          <a:prstGeom prst="rect">
            <a:avLst/>
          </a:prstGeom>
        </p:spPr>
        <p:txBody>
          <a:bodyPr lIns="91438" tIns="91438" rIns="91438" bIns="91438"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0" algn="ctr" defTabSz="342900">
              <a:spcBef>
                <a:spcPts val="563"/>
              </a:spcBef>
              <a:buSzTx/>
              <a:buNone/>
              <a:defRPr sz="2400">
                <a:solidFill>
                  <a:srgbClr val="888888"/>
                </a:solidFill>
                <a:latin typeface="Calibri"/>
                <a:ea typeface="Calibri"/>
                <a:cs typeface="Calibri"/>
                <a:sym typeface="Calibri"/>
              </a:defRPr>
            </a:lvl2pPr>
            <a:lvl3pPr marL="0" indent="0" algn="ctr" defTabSz="342900">
              <a:spcBef>
                <a:spcPts val="563"/>
              </a:spcBef>
              <a:buSzTx/>
              <a:buNone/>
              <a:defRPr sz="2400">
                <a:solidFill>
                  <a:srgbClr val="888888"/>
                </a:solidFill>
                <a:latin typeface="Calibri"/>
                <a:ea typeface="Calibri"/>
                <a:cs typeface="Calibri"/>
                <a:sym typeface="Calibri"/>
              </a:defRPr>
            </a:lvl3pPr>
            <a:lvl4pPr marL="0" indent="0" algn="ctr" defTabSz="342900">
              <a:spcBef>
                <a:spcPts val="563"/>
              </a:spcBef>
              <a:buSzTx/>
              <a:buNone/>
              <a:defRPr sz="2400">
                <a:solidFill>
                  <a:srgbClr val="888888"/>
                </a:solidFill>
                <a:latin typeface="Calibri"/>
                <a:ea typeface="Calibri"/>
                <a:cs typeface="Calibri"/>
                <a:sym typeface="Calibri"/>
              </a:defRPr>
            </a:lvl4pPr>
            <a:lvl5pPr marL="0" indent="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48"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323625493"/>
      </p:ext>
    </p:extLst>
  </p:cSld>
  <p:clrMapOvr>
    <a:masterClrMapping/>
  </p:clrMapOvr>
  <p:transition spd="med"/>
</p:sldLayout>
</file>

<file path=ppt/slideLayouts/slideLayout773.xml><?xml version="1.0" encoding="utf-8"?>
<p:sldLayout xmlns:a="http://schemas.openxmlformats.org/drawingml/2006/main" xmlns:r="http://schemas.openxmlformats.org/officeDocument/2006/relationships" xmlns:p="http://schemas.openxmlformats.org/presentationml/2006/main" showMasterSp="0" type="tx">
  <p:cSld name="10_Title and Content">
    <p:bg>
      <p:bgPr>
        <a:solidFill>
          <a:srgbClr val="FFFFFF"/>
        </a:solidFill>
        <a:effectLst/>
      </p:bgPr>
    </p:bg>
    <p:spTree>
      <p:nvGrpSpPr>
        <p:cNvPr id="1" name=""/>
        <p:cNvGrpSpPr/>
        <p:nvPr/>
      </p:nvGrpSpPr>
      <p:grpSpPr>
        <a:xfrm>
          <a:off x="0" y="0"/>
          <a:ext cx="0" cy="0"/>
          <a:chOff x="0" y="0"/>
          <a:chExt cx="0" cy="0"/>
        </a:xfrm>
      </p:grpSpPr>
      <p:sp>
        <p:nvSpPr>
          <p:cNvPr id="5055" name="Title Text"/>
          <p:cNvSpPr txBox="1">
            <a:spLocks noGrp="1"/>
          </p:cNvSpPr>
          <p:nvPr>
            <p:ph type="title"/>
          </p:nvPr>
        </p:nvSpPr>
        <p:spPr>
          <a:xfrm>
            <a:off x="1485900" y="274638"/>
            <a:ext cx="6172200" cy="1143001"/>
          </a:xfrm>
          <a:prstGeom prst="rect">
            <a:avLst/>
          </a:prstGeom>
        </p:spPr>
        <p:txBody>
          <a:bodyPr lIns="91438" tIns="91438" rIns="91438" bIns="91438"/>
          <a:lstStyle>
            <a:lvl1pPr algn="ctr" defTabSz="342900">
              <a:defRPr sz="3300" b="0">
                <a:solidFill>
                  <a:srgbClr val="000000"/>
                </a:solidFill>
                <a:latin typeface="Calibri"/>
                <a:ea typeface="Calibri"/>
                <a:cs typeface="Calibri"/>
                <a:sym typeface="Calibri"/>
              </a:defRPr>
            </a:lvl1pPr>
          </a:lstStyle>
          <a:p>
            <a:r>
              <a:t>Title Text</a:t>
            </a:r>
          </a:p>
        </p:txBody>
      </p:sp>
      <p:sp>
        <p:nvSpPr>
          <p:cNvPr id="5056" name="Body Level One…"/>
          <p:cNvSpPr txBox="1">
            <a:spLocks noGrp="1"/>
          </p:cNvSpPr>
          <p:nvPr>
            <p:ph type="body" idx="1"/>
          </p:nvPr>
        </p:nvSpPr>
        <p:spPr>
          <a:xfrm>
            <a:off x="1485900" y="1600200"/>
            <a:ext cx="6172200" cy="4525963"/>
          </a:xfrm>
          <a:prstGeom prst="rect">
            <a:avLst/>
          </a:prstGeom>
        </p:spPr>
        <p:txBody>
          <a:bodyPr lIns="91438" tIns="91438" rIns="91438" bIns="91438" anchor="t"/>
          <a:lstStyle>
            <a:lvl1pPr marL="257175" indent="-257175" defTabSz="342900">
              <a:spcBef>
                <a:spcPts val="563"/>
              </a:spcBef>
              <a:buSzPct val="100000"/>
              <a:buFont typeface="Arial"/>
              <a:defRPr sz="2400">
                <a:solidFill>
                  <a:srgbClr val="000000"/>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000000"/>
                </a:solidFill>
                <a:latin typeface="Calibri"/>
                <a:ea typeface="Calibri"/>
                <a:cs typeface="Calibri"/>
                <a:sym typeface="Calibri"/>
              </a:defRPr>
            </a:lvl2pPr>
            <a:lvl3pPr marL="571500" indent="-228600" defTabSz="342900">
              <a:spcBef>
                <a:spcPts val="563"/>
              </a:spcBef>
              <a:buSzPct val="100000"/>
              <a:buFont typeface="Arial"/>
              <a:defRPr sz="2400">
                <a:solidFill>
                  <a:srgbClr val="000000"/>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000000"/>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57" name="Slide Number"/>
          <p:cNvSpPr txBox="1">
            <a:spLocks noGrp="1"/>
          </p:cNvSpPr>
          <p:nvPr>
            <p:ph type="sldNum" sz="quarter" idx="2"/>
          </p:nvPr>
        </p:nvSpPr>
        <p:spPr>
          <a:xfrm>
            <a:off x="7335580" y="6389804"/>
            <a:ext cx="322521" cy="298219"/>
          </a:xfrm>
          <a:prstGeom prst="rect">
            <a:avLst/>
          </a:prstGeom>
        </p:spPr>
        <p:txBody>
          <a:bodyPr lIns="91438" tIns="91438" rIns="91438" bIns="91438" anchor="ctr"/>
          <a:lstStyle>
            <a:lvl1pPr algn="r" defTabSz="342900">
              <a:lnSpc>
                <a:spcPct val="80000"/>
              </a:lnSpc>
              <a:defRPr b="1">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15532092"/>
      </p:ext>
    </p:extLst>
  </p:cSld>
  <p:clrMapOvr>
    <a:masterClrMapping/>
  </p:clrMapOvr>
  <p:transition spd="med"/>
</p:sldLayout>
</file>

<file path=ppt/slideLayouts/slideLayout774.xml><?xml version="1.0" encoding="utf-8"?>
<p:sldLayout xmlns:a="http://schemas.openxmlformats.org/drawingml/2006/main" xmlns:r="http://schemas.openxmlformats.org/officeDocument/2006/relationships" xmlns:p="http://schemas.openxmlformats.org/presentationml/2006/main" showMasterSp="0" type="tx">
  <p:cSld name="11_Title Slide">
    <p:bg>
      <p:bgPr>
        <a:solidFill>
          <a:srgbClr val="FFFFFF"/>
        </a:solidFill>
        <a:effectLst/>
      </p:bgPr>
    </p:bg>
    <p:spTree>
      <p:nvGrpSpPr>
        <p:cNvPr id="1" name=""/>
        <p:cNvGrpSpPr/>
        <p:nvPr/>
      </p:nvGrpSpPr>
      <p:grpSpPr>
        <a:xfrm>
          <a:off x="0" y="0"/>
          <a:ext cx="0" cy="0"/>
          <a:chOff x="0" y="0"/>
          <a:chExt cx="0" cy="0"/>
        </a:xfrm>
      </p:grpSpPr>
      <p:grpSp>
        <p:nvGrpSpPr>
          <p:cNvPr id="5074" name="Group 79"/>
          <p:cNvGrpSpPr/>
          <p:nvPr/>
        </p:nvGrpSpPr>
        <p:grpSpPr>
          <a:xfrm>
            <a:off x="1333499" y="3663949"/>
            <a:ext cx="6473431" cy="2220916"/>
            <a:chOff x="0" y="-1"/>
            <a:chExt cx="17262480" cy="4441830"/>
          </a:xfrm>
        </p:grpSpPr>
        <p:sp>
          <p:nvSpPr>
            <p:cNvPr id="5064" name="Rectangle 80"/>
            <p:cNvSpPr/>
            <p:nvPr/>
          </p:nvSpPr>
          <p:spPr>
            <a:xfrm>
              <a:off x="-1"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5" name="Rectangle 81"/>
            <p:cNvSpPr/>
            <p:nvPr/>
          </p:nvSpPr>
          <p:spPr>
            <a:xfrm>
              <a:off x="-1"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6" name="Rectangle 82"/>
            <p:cNvSpPr/>
            <p:nvPr/>
          </p:nvSpPr>
          <p:spPr>
            <a:xfrm>
              <a:off x="-1"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7" name="Rectangle 83"/>
            <p:cNvSpPr/>
            <p:nvPr/>
          </p:nvSpPr>
          <p:spPr>
            <a:xfrm>
              <a:off x="14537827" y="-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8" name="Rectangle 84"/>
            <p:cNvSpPr/>
            <p:nvPr/>
          </p:nvSpPr>
          <p:spPr>
            <a:xfrm>
              <a:off x="14537827" y="1760208"/>
              <a:ext cx="2724652" cy="1477432"/>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69" name="Rectangle 85"/>
            <p:cNvSpPr/>
            <p:nvPr/>
          </p:nvSpPr>
          <p:spPr>
            <a:xfrm>
              <a:off x="16408246" y="3526772"/>
              <a:ext cx="854234"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sp>
          <p:nvSpPr>
            <p:cNvPr id="5070" name="Freeform 86"/>
            <p:cNvSpPr/>
            <p:nvPr/>
          </p:nvSpPr>
          <p:spPr>
            <a:xfrm>
              <a:off x="3636043" y="-2"/>
              <a:ext cx="9085350" cy="9150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285" y="19200"/>
                  </a:lnTo>
                  <a:cubicBezTo>
                    <a:pt x="21285" y="19200"/>
                    <a:pt x="20460" y="12675"/>
                    <a:pt x="19950" y="10050"/>
                  </a:cubicBezTo>
                  <a:cubicBezTo>
                    <a:pt x="19440" y="7425"/>
                    <a:pt x="18765" y="5025"/>
                    <a:pt x="18225" y="3450"/>
                  </a:cubicBezTo>
                  <a:cubicBezTo>
                    <a:pt x="17685" y="1875"/>
                    <a:pt x="17122" y="1350"/>
                    <a:pt x="16725" y="750"/>
                  </a:cubicBezTo>
                  <a:lnTo>
                    <a:pt x="15840" y="0"/>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1" name="Freeform 87"/>
            <p:cNvSpPr/>
            <p:nvPr/>
          </p:nvSpPr>
          <p:spPr>
            <a:xfrm>
              <a:off x="3636043" y="1760208"/>
              <a:ext cx="10076133" cy="927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451"/>
                  </a:lnTo>
                  <a:lnTo>
                    <a:pt x="21600" y="21600"/>
                  </a:lnTo>
                  <a:lnTo>
                    <a:pt x="21559" y="19068"/>
                  </a:lnTo>
                  <a:cubicBezTo>
                    <a:pt x="21519" y="17280"/>
                    <a:pt x="21451" y="13630"/>
                    <a:pt x="21370" y="10874"/>
                  </a:cubicBezTo>
                  <a:cubicBezTo>
                    <a:pt x="21275" y="7672"/>
                    <a:pt x="21154" y="4320"/>
                    <a:pt x="21086" y="2532"/>
                  </a:cubicBezTo>
                  <a:lnTo>
                    <a:pt x="20978" y="149"/>
                  </a:lnTo>
                  <a:lnTo>
                    <a:pt x="0" y="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2" name="Freeform 88"/>
            <p:cNvSpPr/>
            <p:nvPr/>
          </p:nvSpPr>
          <p:spPr>
            <a:xfrm>
              <a:off x="10904957" y="3520418"/>
              <a:ext cx="2908838" cy="921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49"/>
                  </a:lnTo>
                  <a:lnTo>
                    <a:pt x="21600" y="0"/>
                  </a:lnTo>
                  <a:lnTo>
                    <a:pt x="21478" y="11619"/>
                  </a:lnTo>
                  <a:cubicBezTo>
                    <a:pt x="21431" y="14748"/>
                    <a:pt x="21384" y="17280"/>
                    <a:pt x="21302" y="18919"/>
                  </a:cubicBezTo>
                  <a:lnTo>
                    <a:pt x="21235" y="21600"/>
                  </a:lnTo>
                  <a:lnTo>
                    <a:pt x="0" y="21600"/>
                  </a:lnTo>
                  <a:close/>
                </a:path>
              </a:pathLst>
            </a:cu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4800">
                  <a:solidFill>
                    <a:srgbClr val="000000"/>
                  </a:solidFill>
                  <a:latin typeface="Arial"/>
                  <a:ea typeface="Arial"/>
                  <a:cs typeface="Arial"/>
                  <a:sym typeface="Arial"/>
                </a:defRPr>
              </a:pPr>
              <a:endParaRPr sz="1800"/>
            </a:p>
          </p:txBody>
        </p:sp>
        <p:sp>
          <p:nvSpPr>
            <p:cNvPr id="5073" name="Rectangle 89"/>
            <p:cNvSpPr/>
            <p:nvPr/>
          </p:nvSpPr>
          <p:spPr>
            <a:xfrm>
              <a:off x="5452478" y="3526772"/>
              <a:ext cx="2724652" cy="915056"/>
            </a:xfrm>
            <a:prstGeom prst="rect">
              <a:avLst/>
            </a:prstGeom>
            <a:solidFill>
              <a:srgbClr val="FFFFFF">
                <a:alpha val="49019"/>
              </a:srgbClr>
            </a:solidFill>
            <a:ln w="12700" cap="flat">
              <a:noFill/>
              <a:miter lim="400000"/>
            </a:ln>
            <a:effectLst/>
          </p:spPr>
          <p:txBody>
            <a:bodyPr wrap="square" lIns="71436" tIns="71436" rIns="71436" bIns="71436" numCol="1" anchor="ctr">
              <a:noAutofit/>
            </a:bodyPr>
            <a:lstStyle/>
            <a:p>
              <a:pPr defTabSz="342900">
                <a:lnSpc>
                  <a:spcPct val="100000"/>
                </a:lnSpc>
                <a:defRPr sz="3600">
                  <a:solidFill>
                    <a:srgbClr val="000000"/>
                  </a:solidFill>
                  <a:latin typeface="Arial"/>
                  <a:ea typeface="Arial"/>
                  <a:cs typeface="Arial"/>
                  <a:sym typeface="Arial"/>
                </a:defRPr>
              </a:pPr>
              <a:endParaRPr sz="1350"/>
            </a:p>
          </p:txBody>
        </p:sp>
      </p:grpSp>
      <p:pic>
        <p:nvPicPr>
          <p:cNvPr id="5075" name="Picture 107" descr="Picture 107"/>
          <p:cNvPicPr>
            <a:picLocks noChangeAspect="1"/>
          </p:cNvPicPr>
          <p:nvPr/>
        </p:nvPicPr>
        <p:blipFill>
          <a:blip r:embed="rId2">
            <a:extLst/>
          </a:blip>
          <a:stretch>
            <a:fillRect/>
          </a:stretch>
        </p:blipFill>
        <p:spPr>
          <a:xfrm>
            <a:off x="7060406" y="503238"/>
            <a:ext cx="795338" cy="403226"/>
          </a:xfrm>
          <a:prstGeom prst="rect">
            <a:avLst/>
          </a:prstGeom>
          <a:ln w="12700">
            <a:miter lim="400000"/>
          </a:ln>
        </p:spPr>
      </p:pic>
      <p:sp>
        <p:nvSpPr>
          <p:cNvPr id="5076" name="Line 108"/>
          <p:cNvSpPr/>
          <p:nvPr/>
        </p:nvSpPr>
        <p:spPr>
          <a:xfrm flipH="1" flipV="1">
            <a:off x="1338263" y="906462"/>
            <a:ext cx="6466286" cy="1"/>
          </a:xfrm>
          <a:prstGeom prst="line">
            <a:avLst/>
          </a:prstGeom>
          <a:ln w="12700">
            <a:solidFill>
              <a:srgbClr val="000000"/>
            </a:solidFill>
          </a:ln>
        </p:spPr>
        <p:txBody>
          <a:bodyPr lIns="17144" tIns="17144" rIns="17144" bIns="17144"/>
          <a:lstStyle/>
          <a:p>
            <a:endParaRPr sz="675"/>
          </a:p>
        </p:txBody>
      </p:sp>
      <p:sp>
        <p:nvSpPr>
          <p:cNvPr id="5077" name="Rectangle 6"/>
          <p:cNvSpPr txBox="1"/>
          <p:nvPr/>
        </p:nvSpPr>
        <p:spPr>
          <a:xfrm>
            <a:off x="550306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2015 IBM Corporation</a:t>
            </a:r>
          </a:p>
        </p:txBody>
      </p:sp>
      <p:pic>
        <p:nvPicPr>
          <p:cNvPr id="5078" name="Picture 125" descr="Picture 125"/>
          <p:cNvPicPr>
            <a:picLocks noChangeAspect="1"/>
          </p:cNvPicPr>
          <p:nvPr/>
        </p:nvPicPr>
        <p:blipFill>
          <a:blip r:embed="rId3">
            <a:extLst/>
          </a:blip>
          <a:stretch>
            <a:fillRect/>
          </a:stretch>
        </p:blipFill>
        <p:spPr>
          <a:xfrm>
            <a:off x="1285875" y="4237038"/>
            <a:ext cx="6473429" cy="2157413"/>
          </a:xfrm>
          <a:prstGeom prst="rect">
            <a:avLst/>
          </a:prstGeom>
          <a:ln w="12700">
            <a:miter lim="400000"/>
          </a:ln>
        </p:spPr>
      </p:pic>
      <p:sp>
        <p:nvSpPr>
          <p:cNvPr id="5079"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558ED5"/>
                </a:solidFill>
                <a:latin typeface="Arial"/>
                <a:ea typeface="Arial"/>
                <a:cs typeface="Arial"/>
                <a:sym typeface="Arial"/>
              </a:defRPr>
            </a:pPr>
            <a:endParaRPr sz="1800"/>
          </a:p>
        </p:txBody>
      </p:sp>
      <p:pic>
        <p:nvPicPr>
          <p:cNvPr id="5080" name="Picture 7" descr="Picture 7"/>
          <p:cNvPicPr>
            <a:picLocks noChangeAspect="1"/>
          </p:cNvPicPr>
          <p:nvPr/>
        </p:nvPicPr>
        <p:blipFill>
          <a:blip r:embed="rId4">
            <a:extLst/>
          </a:blip>
          <a:stretch>
            <a:fillRect/>
          </a:stretch>
        </p:blipFill>
        <p:spPr>
          <a:xfrm>
            <a:off x="7334250" y="87313"/>
            <a:ext cx="579835" cy="839788"/>
          </a:xfrm>
          <a:prstGeom prst="rect">
            <a:avLst/>
          </a:prstGeom>
          <a:ln w="12700">
            <a:miter lim="400000"/>
          </a:ln>
        </p:spPr>
      </p:pic>
      <p:sp>
        <p:nvSpPr>
          <p:cNvPr id="5081" name="Title Text"/>
          <p:cNvSpPr txBox="1">
            <a:spLocks noGrp="1"/>
          </p:cNvSpPr>
          <p:nvPr>
            <p:ph type="title"/>
          </p:nvPr>
        </p:nvSpPr>
        <p:spPr>
          <a:xfrm>
            <a:off x="1258491" y="2343150"/>
            <a:ext cx="6249590" cy="1798572"/>
          </a:xfrm>
          <a:prstGeom prst="rect">
            <a:avLst/>
          </a:prstGeom>
        </p:spPr>
        <p:txBody>
          <a:bodyPr lIns="91438" tIns="91438" rIns="91438" bIns="91438" anchor="b"/>
          <a:lstStyle>
            <a:lvl1pPr defTabSz="685800">
              <a:lnSpc>
                <a:spcPct val="76000"/>
              </a:lnSpc>
              <a:defRPr sz="2700" b="0">
                <a:solidFill>
                  <a:srgbClr val="000000"/>
                </a:solidFill>
                <a:latin typeface="Calibri"/>
                <a:ea typeface="Calibri"/>
                <a:cs typeface="Calibri"/>
                <a:sym typeface="Calibri"/>
              </a:defRPr>
            </a:lvl1pPr>
          </a:lstStyle>
          <a:p>
            <a:r>
              <a:t>Title Text</a:t>
            </a:r>
          </a:p>
        </p:txBody>
      </p:sp>
      <p:sp>
        <p:nvSpPr>
          <p:cNvPr id="5082" name="Body Level One…"/>
          <p:cNvSpPr txBox="1">
            <a:spLocks noGrp="1"/>
          </p:cNvSpPr>
          <p:nvPr>
            <p:ph type="body" sz="quarter" idx="1"/>
          </p:nvPr>
        </p:nvSpPr>
        <p:spPr>
          <a:xfrm>
            <a:off x="1263254" y="917575"/>
            <a:ext cx="3712369" cy="492125"/>
          </a:xfrm>
          <a:prstGeom prst="rect">
            <a:avLst/>
          </a:prstGeom>
        </p:spPr>
        <p:txBody>
          <a:bodyPr lIns="91438" tIns="91438" rIns="91438" bIns="91438" anchor="b"/>
          <a:lstStyle>
            <a:lvl1pPr marL="257175" indent="-257175" defTabSz="685800">
              <a:spcBef>
                <a:spcPts val="525"/>
              </a:spcBef>
              <a:buClr>
                <a:srgbClr val="000000"/>
              </a:buClr>
              <a:buSzPct val="100000"/>
              <a:defRPr sz="900" b="1">
                <a:solidFill>
                  <a:srgbClr val="000000"/>
                </a:solidFill>
                <a:latin typeface="Calibri"/>
                <a:ea typeface="Calibri"/>
                <a:cs typeface="Calibri"/>
                <a:sym typeface="Calibri"/>
              </a:defRPr>
            </a:lvl1pPr>
            <a:lvl2pPr marL="225921" indent="-97334" defTabSz="685800">
              <a:spcBef>
                <a:spcPts val="525"/>
              </a:spcBef>
              <a:buClr>
                <a:srgbClr val="000000"/>
              </a:buClr>
              <a:buSzPct val="100000"/>
              <a:defRPr sz="900" b="1">
                <a:solidFill>
                  <a:srgbClr val="000000"/>
                </a:solidFill>
                <a:latin typeface="Calibri"/>
                <a:ea typeface="Calibri"/>
                <a:cs typeface="Calibri"/>
                <a:sym typeface="Calibri"/>
              </a:defRPr>
            </a:lvl2pPr>
            <a:lvl3pPr marL="303524" indent="-4082" defTabSz="685800">
              <a:spcBef>
                <a:spcPts val="525"/>
              </a:spcBef>
              <a:buClr>
                <a:srgbClr val="000000"/>
              </a:buClr>
              <a:buSzPct val="100000"/>
              <a:defRPr sz="900" b="1">
                <a:solidFill>
                  <a:srgbClr val="000000"/>
                </a:solidFill>
                <a:latin typeface="Calibri"/>
                <a:ea typeface="Calibri"/>
                <a:cs typeface="Calibri"/>
                <a:sym typeface="Calibri"/>
              </a:defRPr>
            </a:lvl3pPr>
            <a:lvl4pPr marL="583577" indent="-113280" defTabSz="685800">
              <a:spcBef>
                <a:spcPts val="525"/>
              </a:spcBef>
              <a:buClr>
                <a:srgbClr val="000000"/>
              </a:buClr>
              <a:buSzPct val="100000"/>
              <a:defRPr sz="900" b="1">
                <a:solidFill>
                  <a:srgbClr val="000000"/>
                </a:solidFill>
                <a:latin typeface="Calibri"/>
                <a:ea typeface="Calibri"/>
                <a:cs typeface="Calibri"/>
                <a:sym typeface="Calibri"/>
              </a:defRPr>
            </a:lvl4pPr>
            <a:lvl5pPr marL="647700" indent="-5953" defTabSz="685800">
              <a:spcBef>
                <a:spcPts val="525"/>
              </a:spcBef>
              <a:buClr>
                <a:srgbClr val="000000"/>
              </a:buClr>
              <a:buSzPct val="100000"/>
              <a:buChar char="»"/>
              <a:defRPr sz="900" b="1">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83" name="Slide Number"/>
          <p:cNvSpPr txBox="1">
            <a:spLocks noGrp="1"/>
          </p:cNvSpPr>
          <p:nvPr>
            <p:ph type="sldNum" sz="quarter" idx="2"/>
          </p:nvPr>
        </p:nvSpPr>
        <p:spPr>
          <a:xfrm>
            <a:off x="5732174" y="6208621"/>
            <a:ext cx="325727" cy="295461"/>
          </a:xfrm>
          <a:prstGeom prst="rect">
            <a:avLst/>
          </a:prstGeom>
        </p:spPr>
        <p:txBody>
          <a:bodyPr lIns="91438" tIns="91438" rIns="91438" bIns="91438" anchor="ctr"/>
          <a:lstStyle>
            <a:lvl1pPr algn="r" defTabSz="342900">
              <a:lnSpc>
                <a:spcPct val="80000"/>
              </a:lnSpc>
              <a:defRPr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4649634"/>
      </p:ext>
    </p:extLst>
  </p:cSld>
  <p:clrMapOvr>
    <a:masterClrMapping/>
  </p:clrMapOvr>
  <p:transition spd="med"/>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type="tx">
  <p:cSld name="11_Title and Content">
    <p:bg>
      <p:bgPr>
        <a:solidFill>
          <a:srgbClr val="FFFFFF"/>
        </a:solidFill>
        <a:effectLst/>
      </p:bgPr>
    </p:bg>
    <p:spTree>
      <p:nvGrpSpPr>
        <p:cNvPr id="1" name=""/>
        <p:cNvGrpSpPr/>
        <p:nvPr/>
      </p:nvGrpSpPr>
      <p:grpSpPr>
        <a:xfrm>
          <a:off x="0" y="0"/>
          <a:ext cx="0" cy="0"/>
          <a:chOff x="0" y="0"/>
          <a:chExt cx="0" cy="0"/>
        </a:xfrm>
      </p:grpSpPr>
      <p:sp>
        <p:nvSpPr>
          <p:cNvPr id="5090"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091"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092"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093"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094"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095"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650" b="0">
                <a:solidFill>
                  <a:srgbClr val="000000"/>
                </a:solidFill>
                <a:latin typeface="Calibri"/>
                <a:ea typeface="Calibri"/>
                <a:cs typeface="Calibri"/>
                <a:sym typeface="Calibri"/>
              </a:defRPr>
            </a:lvl1pPr>
          </a:lstStyle>
          <a:p>
            <a:r>
              <a:t>Title Text</a:t>
            </a:r>
          </a:p>
        </p:txBody>
      </p:sp>
      <p:sp>
        <p:nvSpPr>
          <p:cNvPr id="5096" name="Body Level One…"/>
          <p:cNvSpPr txBox="1">
            <a:spLocks noGrp="1"/>
          </p:cNvSpPr>
          <p:nvPr>
            <p:ph type="body" idx="1"/>
          </p:nvPr>
        </p:nvSpPr>
        <p:spPr>
          <a:xfrm>
            <a:off x="1283494" y="1377950"/>
            <a:ext cx="6572250" cy="5191125"/>
          </a:xfrm>
          <a:prstGeom prst="rect">
            <a:avLst/>
          </a:prstGeom>
        </p:spPr>
        <p:txBody>
          <a:bodyPr lIns="91438" tIns="91438" rIns="91438" bIns="91438" anchor="t"/>
          <a:lstStyle>
            <a:lvl1pPr marL="257175" indent="-257175" defTabSz="685800">
              <a:spcBef>
                <a:spcPts val="263"/>
              </a:spcBef>
              <a:buClr>
                <a:srgbClr val="000000"/>
              </a:buClr>
              <a:buSzPct val="100000"/>
              <a:defRPr>
                <a:solidFill>
                  <a:srgbClr val="000000"/>
                </a:solidFill>
                <a:latin typeface="Calibri"/>
                <a:ea typeface="Calibri"/>
                <a:cs typeface="Calibri"/>
                <a:sym typeface="Calibri"/>
              </a:defRPr>
            </a:lvl1pPr>
            <a:lvl2pPr marL="258366" indent="-129778" defTabSz="685800">
              <a:spcBef>
                <a:spcPts val="263"/>
              </a:spcBef>
              <a:buClr>
                <a:srgbClr val="000000"/>
              </a:buClr>
              <a:buSzPct val="100000"/>
              <a:defRPr>
                <a:solidFill>
                  <a:srgbClr val="000000"/>
                </a:solidFill>
                <a:latin typeface="Calibri"/>
                <a:ea typeface="Calibri"/>
                <a:cs typeface="Calibri"/>
                <a:sym typeface="Calibri"/>
              </a:defRPr>
            </a:lvl2pPr>
            <a:lvl3pPr marL="304885" indent="-5442" defTabSz="685800">
              <a:spcBef>
                <a:spcPts val="263"/>
              </a:spcBef>
              <a:buClr>
                <a:srgbClr val="000000"/>
              </a:buClr>
              <a:buSzPct val="100000"/>
              <a:defRPr>
                <a:solidFill>
                  <a:srgbClr val="000000"/>
                </a:solidFill>
                <a:latin typeface="Calibri"/>
                <a:ea typeface="Calibri"/>
                <a:cs typeface="Calibri"/>
                <a:sym typeface="Calibri"/>
              </a:defRPr>
            </a:lvl3pPr>
            <a:lvl4pPr marL="621336" indent="-151040" defTabSz="685800">
              <a:spcBef>
                <a:spcPts val="263"/>
              </a:spcBef>
              <a:buClr>
                <a:srgbClr val="000000"/>
              </a:buClr>
              <a:buSzPct val="100000"/>
              <a:defRPr>
                <a:solidFill>
                  <a:srgbClr val="000000"/>
                </a:solidFill>
                <a:latin typeface="Calibri"/>
                <a:ea typeface="Calibri"/>
                <a:cs typeface="Calibri"/>
                <a:sym typeface="Calibri"/>
              </a:defRPr>
            </a:lvl4pPr>
            <a:lvl5pPr marL="649685" indent="-7938" defTabSz="685800">
              <a:spcBef>
                <a:spcPts val="263"/>
              </a:spcBef>
              <a:buClr>
                <a:srgbClr val="000000"/>
              </a:buClr>
              <a:buSzPct val="100000"/>
              <a:buChar char="»"/>
              <a:defRPr>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097"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131785043"/>
      </p:ext>
    </p:extLst>
  </p:cSld>
  <p:clrMapOvr>
    <a:masterClrMapping/>
  </p:clrMapOvr>
  <p:transition spd="med"/>
</p:sldLayout>
</file>

<file path=ppt/slideLayouts/slideLayout776.xml><?xml version="1.0" encoding="utf-8"?>
<p:sldLayout xmlns:a="http://schemas.openxmlformats.org/drawingml/2006/main" xmlns:r="http://schemas.openxmlformats.org/officeDocument/2006/relationships" xmlns:p="http://schemas.openxmlformats.org/presentationml/2006/main" showMasterSp="0" type="tx">
  <p:cSld name="3_Title with Text">
    <p:bg>
      <p:bgPr>
        <a:solidFill>
          <a:srgbClr val="FFFFFF"/>
        </a:solidFill>
        <a:effectLst/>
      </p:bgPr>
    </p:bg>
    <p:spTree>
      <p:nvGrpSpPr>
        <p:cNvPr id="1" name=""/>
        <p:cNvGrpSpPr/>
        <p:nvPr/>
      </p:nvGrpSpPr>
      <p:grpSpPr>
        <a:xfrm>
          <a:off x="0" y="0"/>
          <a:ext cx="0" cy="0"/>
          <a:chOff x="0" y="0"/>
          <a:chExt cx="0" cy="0"/>
        </a:xfrm>
      </p:grpSpPr>
      <p:sp>
        <p:nvSpPr>
          <p:cNvPr id="5104" name="Line 25"/>
          <p:cNvSpPr/>
          <p:nvPr/>
        </p:nvSpPr>
        <p:spPr>
          <a:xfrm>
            <a:off x="1338262" y="549275"/>
            <a:ext cx="6465094" cy="0"/>
          </a:xfrm>
          <a:prstGeom prst="line">
            <a:avLst/>
          </a:prstGeom>
          <a:ln w="12700">
            <a:solidFill>
              <a:srgbClr val="000000"/>
            </a:solidFill>
          </a:ln>
        </p:spPr>
        <p:txBody>
          <a:bodyPr lIns="17144" tIns="17144" rIns="17144" bIns="17144"/>
          <a:lstStyle/>
          <a:p>
            <a:endParaRPr sz="675"/>
          </a:p>
        </p:txBody>
      </p:sp>
      <p:sp>
        <p:nvSpPr>
          <p:cNvPr id="5105" name="Rectangle 6"/>
          <p:cNvSpPr txBox="1"/>
          <p:nvPr/>
        </p:nvSpPr>
        <p:spPr>
          <a:xfrm>
            <a:off x="5580459" y="6481763"/>
            <a:ext cx="2290763" cy="1736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528" tIns="34528" rIns="34528" bIns="34528">
            <a:spAutoFit/>
          </a:bodyPr>
          <a:lstStyle>
            <a:lvl1pPr algn="r" defTabSz="914400">
              <a:lnSpc>
                <a:spcPct val="100000"/>
              </a:lnSpc>
              <a:defRPr sz="1800">
                <a:solidFill>
                  <a:srgbClr val="000000"/>
                </a:solidFill>
                <a:latin typeface="Arial"/>
                <a:ea typeface="Arial"/>
                <a:cs typeface="Arial"/>
                <a:sym typeface="Arial"/>
              </a:defRPr>
            </a:lvl1pPr>
          </a:lstStyle>
          <a:p>
            <a:r>
              <a:rPr sz="675"/>
              <a:t>© 2016 IBM Corporation</a:t>
            </a:r>
          </a:p>
        </p:txBody>
      </p:sp>
      <p:pic>
        <p:nvPicPr>
          <p:cNvPr id="5106" name="Picture 40" descr="Picture 40"/>
          <p:cNvPicPr>
            <a:picLocks noChangeAspect="1"/>
          </p:cNvPicPr>
          <p:nvPr/>
        </p:nvPicPr>
        <p:blipFill>
          <a:blip r:embed="rId2">
            <a:extLst/>
          </a:blip>
          <a:stretch>
            <a:fillRect/>
          </a:stretch>
        </p:blipFill>
        <p:spPr>
          <a:xfrm>
            <a:off x="7060406" y="150813"/>
            <a:ext cx="795338" cy="403226"/>
          </a:xfrm>
          <a:prstGeom prst="rect">
            <a:avLst/>
          </a:prstGeom>
          <a:ln w="12700">
            <a:miter lim="400000"/>
          </a:ln>
        </p:spPr>
      </p:pic>
      <p:sp>
        <p:nvSpPr>
          <p:cNvPr id="5107" name="Flowchart: Document 3"/>
          <p:cNvSpPr/>
          <p:nvPr/>
        </p:nvSpPr>
        <p:spPr>
          <a:xfrm>
            <a:off x="1143000" y="-1"/>
            <a:ext cx="6858000" cy="1297687"/>
          </a:xfrm>
          <a:custGeom>
            <a:avLst/>
            <a:gdLst/>
            <a:ahLst/>
            <a:cxnLst>
              <a:cxn ang="0">
                <a:pos x="wd2" y="hd2"/>
              </a:cxn>
              <a:cxn ang="5400000">
                <a:pos x="wd2" y="hd2"/>
              </a:cxn>
              <a:cxn ang="10800000">
                <a:pos x="wd2" y="hd2"/>
              </a:cxn>
              <a:cxn ang="16200000">
                <a:pos x="wd2" y="hd2"/>
              </a:cxn>
            </a:cxnLst>
            <a:rect l="0" t="0" r="r" b="b"/>
            <a:pathLst>
              <a:path w="21600" h="19255" extrusionOk="0">
                <a:moveTo>
                  <a:pt x="0" y="0"/>
                </a:moveTo>
                <a:lnTo>
                  <a:pt x="21600" y="0"/>
                </a:lnTo>
                <a:lnTo>
                  <a:pt x="21600" y="15641"/>
                </a:lnTo>
                <a:cubicBezTo>
                  <a:pt x="10800" y="15641"/>
                  <a:pt x="10800" y="21600"/>
                  <a:pt x="0" y="18214"/>
                </a:cubicBezTo>
                <a:close/>
              </a:path>
            </a:pathLst>
          </a:custGeom>
          <a:solidFill>
            <a:srgbClr val="3AB0E7"/>
          </a:solidFill>
          <a:ln w="12700">
            <a:miter lim="400000"/>
          </a:ln>
        </p:spPr>
        <p:txBody>
          <a:bodyPr lIns="26789" tIns="26789" rIns="26789" bIns="26789" anchor="ctr"/>
          <a:lstStyle/>
          <a:p>
            <a:pPr algn="ctr" defTabSz="342900">
              <a:lnSpc>
                <a:spcPct val="100000"/>
              </a:lnSpc>
              <a:defRPr sz="4800">
                <a:solidFill>
                  <a:srgbClr val="FFFFFF"/>
                </a:solidFill>
                <a:latin typeface="Arial"/>
                <a:ea typeface="Arial"/>
                <a:cs typeface="Arial"/>
                <a:sym typeface="Arial"/>
              </a:defRPr>
            </a:pPr>
            <a:endParaRPr sz="1800"/>
          </a:p>
        </p:txBody>
      </p:sp>
      <p:pic>
        <p:nvPicPr>
          <p:cNvPr id="5108" name="Picture 7" descr="Picture 7"/>
          <p:cNvPicPr>
            <a:picLocks noChangeAspect="1"/>
          </p:cNvPicPr>
          <p:nvPr/>
        </p:nvPicPr>
        <p:blipFill>
          <a:blip r:embed="rId3">
            <a:extLst/>
          </a:blip>
          <a:stretch>
            <a:fillRect/>
          </a:stretch>
        </p:blipFill>
        <p:spPr>
          <a:xfrm>
            <a:off x="7334250" y="87313"/>
            <a:ext cx="579835" cy="839788"/>
          </a:xfrm>
          <a:prstGeom prst="rect">
            <a:avLst/>
          </a:prstGeom>
          <a:ln w="12700">
            <a:miter lim="400000"/>
          </a:ln>
        </p:spPr>
      </p:pic>
      <p:sp>
        <p:nvSpPr>
          <p:cNvPr id="5109" name="Title Text"/>
          <p:cNvSpPr txBox="1">
            <a:spLocks noGrp="1"/>
          </p:cNvSpPr>
          <p:nvPr>
            <p:ph type="title"/>
          </p:nvPr>
        </p:nvSpPr>
        <p:spPr>
          <a:xfrm>
            <a:off x="1257300" y="611188"/>
            <a:ext cx="6574631" cy="465138"/>
          </a:xfrm>
          <a:prstGeom prst="rect">
            <a:avLst/>
          </a:prstGeom>
        </p:spPr>
        <p:txBody>
          <a:bodyPr lIns="91438" tIns="91438" rIns="91438" bIns="91438" anchor="t"/>
          <a:lstStyle>
            <a:lvl1pPr defTabSz="685800">
              <a:defRPr sz="1575" b="0">
                <a:solidFill>
                  <a:srgbClr val="000000"/>
                </a:solidFill>
                <a:latin typeface="Calibri"/>
                <a:ea typeface="Calibri"/>
                <a:cs typeface="Calibri"/>
                <a:sym typeface="Calibri"/>
              </a:defRPr>
            </a:lvl1pPr>
          </a:lstStyle>
          <a:p>
            <a:r>
              <a:t>Title Text</a:t>
            </a:r>
          </a:p>
        </p:txBody>
      </p:sp>
      <p:sp>
        <p:nvSpPr>
          <p:cNvPr id="5110" name="Body Level One…"/>
          <p:cNvSpPr txBox="1">
            <a:spLocks noGrp="1"/>
          </p:cNvSpPr>
          <p:nvPr>
            <p:ph type="body" idx="1"/>
          </p:nvPr>
        </p:nvSpPr>
        <p:spPr>
          <a:xfrm>
            <a:off x="1485900" y="1295400"/>
            <a:ext cx="5657850" cy="4724400"/>
          </a:xfrm>
          <a:prstGeom prst="rect">
            <a:avLst/>
          </a:prstGeom>
        </p:spPr>
        <p:txBody>
          <a:bodyPr lIns="91438" tIns="91438" rIns="91438" bIns="91438" anchor="t"/>
          <a:lstStyle>
            <a:lvl1pPr marL="257175" indent="-257175" defTabSz="685800">
              <a:spcBef>
                <a:spcPts val="675"/>
              </a:spcBef>
              <a:buClr>
                <a:srgbClr val="000000"/>
              </a:buClr>
              <a:buSzPct val="100000"/>
              <a:defRPr sz="975">
                <a:solidFill>
                  <a:srgbClr val="000000"/>
                </a:solidFill>
                <a:latin typeface="Calibri"/>
                <a:ea typeface="Calibri"/>
                <a:cs typeface="Calibri"/>
                <a:sym typeface="Calibri"/>
              </a:defRPr>
            </a:lvl1pPr>
            <a:lvl2pPr marL="269181" indent="-140593" defTabSz="685800">
              <a:spcBef>
                <a:spcPts val="675"/>
              </a:spcBef>
              <a:buClr>
                <a:srgbClr val="000000"/>
              </a:buClr>
              <a:buSzPct val="100000"/>
              <a:defRPr sz="975">
                <a:solidFill>
                  <a:srgbClr val="000000"/>
                </a:solidFill>
                <a:latin typeface="Calibri"/>
                <a:ea typeface="Calibri"/>
                <a:cs typeface="Calibri"/>
                <a:sym typeface="Calibri"/>
              </a:defRPr>
            </a:lvl2pPr>
            <a:lvl3pPr marL="305634" indent="-6191" defTabSz="685800">
              <a:spcBef>
                <a:spcPts val="675"/>
              </a:spcBef>
              <a:buClr>
                <a:srgbClr val="000000"/>
              </a:buClr>
              <a:buSzPct val="100000"/>
              <a:defRPr sz="975">
                <a:solidFill>
                  <a:srgbClr val="000000"/>
                </a:solidFill>
                <a:latin typeface="Calibri"/>
                <a:ea typeface="Calibri"/>
                <a:cs typeface="Calibri"/>
                <a:sym typeface="Calibri"/>
              </a:defRPr>
            </a:lvl3pPr>
            <a:lvl4pPr marL="661194" indent="-190897" defTabSz="685800">
              <a:spcBef>
                <a:spcPts val="675"/>
              </a:spcBef>
              <a:buClr>
                <a:srgbClr val="000000"/>
              </a:buClr>
              <a:buSzPct val="100000"/>
              <a:defRPr sz="975">
                <a:solidFill>
                  <a:srgbClr val="000000"/>
                </a:solidFill>
                <a:latin typeface="Calibri"/>
                <a:ea typeface="Calibri"/>
                <a:cs typeface="Calibri"/>
                <a:sym typeface="Calibri"/>
              </a:defRPr>
            </a:lvl4pPr>
            <a:lvl5pPr marL="648196" indent="-6449" defTabSz="685800">
              <a:spcBef>
                <a:spcPts val="675"/>
              </a:spcBef>
              <a:buClr>
                <a:srgbClr val="000000"/>
              </a:buClr>
              <a:buSzPct val="100000"/>
              <a:buChar char="»"/>
              <a:defRPr sz="975">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111" name="Slide Number"/>
          <p:cNvSpPr txBox="1">
            <a:spLocks noGrp="1"/>
          </p:cNvSpPr>
          <p:nvPr>
            <p:ph type="sldNum" sz="quarter" idx="2"/>
          </p:nvPr>
        </p:nvSpPr>
        <p:spPr>
          <a:xfrm>
            <a:off x="1271588" y="6456363"/>
            <a:ext cx="301682" cy="276995"/>
          </a:xfrm>
          <a:prstGeom prst="rect">
            <a:avLst/>
          </a:prstGeom>
        </p:spPr>
        <p:txBody>
          <a:bodyPr lIns="91438" tIns="91438" rIns="91438" bIns="91438"/>
          <a:lstStyle>
            <a:lvl1pPr algn="l" defTabSz="342900">
              <a:lnSpc>
                <a:spcPct val="80000"/>
              </a:lnSpc>
              <a:defRPr sz="750" b="1">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14715671"/>
      </p:ext>
    </p:extLst>
  </p:cSld>
  <p:clrMapOvr>
    <a:masterClrMapping/>
  </p:clrMapOvr>
  <p:transition spd="med"/>
</p:sldLayout>
</file>

<file path=ppt/slideLayouts/slideLayout777.xml><?xml version="1.0" encoding="utf-8"?>
<p:sldLayout xmlns:a="http://schemas.openxmlformats.org/drawingml/2006/main" xmlns:r="http://schemas.openxmlformats.org/officeDocument/2006/relationships" xmlns:p="http://schemas.openxmlformats.org/presentationml/2006/main" showMasterSp="0" type="tx">
  <p:cSld name="8_Content Slide 3">
    <p:bg>
      <p:bgPr>
        <a:solidFill>
          <a:srgbClr val="FFFFFF"/>
        </a:solidFill>
        <a:effectLst/>
      </p:bgPr>
    </p:bg>
    <p:spTree>
      <p:nvGrpSpPr>
        <p:cNvPr id="1" name=""/>
        <p:cNvGrpSpPr/>
        <p:nvPr/>
      </p:nvGrpSpPr>
      <p:grpSpPr>
        <a:xfrm>
          <a:off x="0" y="0"/>
          <a:ext cx="0" cy="0"/>
          <a:chOff x="0" y="0"/>
          <a:chExt cx="0" cy="0"/>
        </a:xfrm>
      </p:grpSpPr>
      <p:sp>
        <p:nvSpPr>
          <p:cNvPr id="5118"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19" name="Lorem ipsum dolor sit amet, consectetur adipiscing elit, sed do eiusmod tempor incididunt ut labore et."/>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0" name="Label"/>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1" name="Lorem ipsum dolor sit amet, consectetur adipiscing elit, sed do eiusmod tempor incididunt ut labore et."/>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2" name="Label"/>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3" name="Lorem ipsum dolor sit amet, consectetur adipiscing elit, sed do eiusmod tempor incididunt ut labore et."/>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24" name="Slide Title Goes Here"/>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5125" name="Rectangle"/>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5126" name="SLIDE TITLE GOES HERE"/>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5127" name="Line"/>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5128" name="Label"/>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29" name="Lorem ipsum dolor sit amet, consectetur adipiscing elit, sed do eiusmod tempor incididunt ut labore et."/>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0" name="Label"/>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1" name="Lorem ipsum dolor sit amet, consectetur adipiscing elit, sed do eiusmod tempor incididunt ut labore et."/>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2" name="Label"/>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5133" name="Lorem ipsum dolor sit amet, consectetur adipiscing elit, sed do eiusmod tempor incididunt ut labore et."/>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134"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35"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2065358"/>
      </p:ext>
    </p:extLst>
  </p:cSld>
  <p:clrMapOvr>
    <a:masterClrMapping/>
  </p:clrMapOvr>
  <p:transition spd="med"/>
</p:sldLayout>
</file>

<file path=ppt/slideLayouts/slideLayout778.xml><?xml version="1.0" encoding="utf-8"?>
<p:sldLayout xmlns:a="http://schemas.openxmlformats.org/drawingml/2006/main" xmlns:r="http://schemas.openxmlformats.org/officeDocument/2006/relationships" xmlns:p="http://schemas.openxmlformats.org/presentationml/2006/main" showMasterSp="0" type="tx">
  <p:cSld name="4_Content Slide 5">
    <p:bg>
      <p:bgPr>
        <a:solidFill>
          <a:srgbClr val="FFFFFF"/>
        </a:solidFill>
        <a:effectLst/>
      </p:bgPr>
    </p:bg>
    <p:spTree>
      <p:nvGrpSpPr>
        <p:cNvPr id="1" name=""/>
        <p:cNvGrpSpPr/>
        <p:nvPr/>
      </p:nvGrpSpPr>
      <p:grpSpPr>
        <a:xfrm>
          <a:off x="0" y="0"/>
          <a:ext cx="0" cy="0"/>
          <a:chOff x="0" y="0"/>
          <a:chExt cx="0" cy="0"/>
        </a:xfrm>
      </p:grpSpPr>
      <p:sp>
        <p:nvSpPr>
          <p:cNvPr id="5142" name="Rectangle"/>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514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144" name="Header"/>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5" name="Lorem ipsum dolor sit amet, consectetur adipiscing elit, sed do eiusmod tempor incididunt ut labore et dolore magna aliqua."/>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6" name="Header"/>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7" name="Lorem ipsum dolor sit amet, consectetur adipiscing elit, sed do eiusmod tempor incididunt ut labore et dolore magna aliqua."/>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48" name="Header"/>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5149" name="Lorem ipsum dolor sit amet, consectetur adipiscing elit, sed do eiusmod tempor incididunt ut labore et dolore magna aliqua."/>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5150" name="IBM Bluemix Container Service  |  IBM Confidential  |  ©2017 IBM Corporation"/>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C9BA5"/>
                </a:solidFill>
                <a:latin typeface="+mn-lt"/>
                <a:ea typeface="+mn-ea"/>
                <a:cs typeface="+mn-cs"/>
                <a:sym typeface="Helvetica"/>
              </a:defRPr>
            </a:lvl1pPr>
          </a:lstStyle>
          <a:p>
            <a:r>
              <a:rPr sz="600"/>
              <a:t>IBM Bluemix Container Service  |  IBM Confidential  |  ©2017 IBM Corporation</a:t>
            </a:r>
          </a:p>
        </p:txBody>
      </p:sp>
      <p:sp>
        <p:nvSpPr>
          <p:cNvPr id="5151" name="Slide Number"/>
          <p:cNvSpPr txBox="1">
            <a:spLocks noGrp="1"/>
          </p:cNvSpPr>
          <p:nvPr>
            <p:ph type="sldNum" sz="quarter" idx="2"/>
          </p:nvPr>
        </p:nvSpPr>
        <p:spPr>
          <a:xfrm>
            <a:off x="4425985" y="6505277"/>
            <a:ext cx="285333" cy="255067"/>
          </a:xfrm>
          <a:prstGeom prst="rect">
            <a:avLst/>
          </a:prstGeom>
        </p:spPr>
        <p:txBody>
          <a:bodyPr lIns="71436" tIns="71436" rIns="71436" bIns="71436"/>
          <a:lstStyle>
            <a:lvl1pPr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70543241"/>
      </p:ext>
    </p:extLst>
  </p:cSld>
  <p:clrMapOvr>
    <a:masterClrMapping/>
  </p:clrMapOvr>
  <p:transition spd="med"/>
</p:sldLayout>
</file>

<file path=ppt/slideLayouts/slideLayout779.xml><?xml version="1.0" encoding="utf-8"?>
<p:sldLayout xmlns:a="http://schemas.openxmlformats.org/drawingml/2006/main" xmlns:r="http://schemas.openxmlformats.org/officeDocument/2006/relationships" xmlns:p="http://schemas.openxmlformats.org/presentationml/2006/main" showMasterSp="0" type="tx">
  <p:cSld name="10_Content 11">
    <p:bg>
      <p:bgPr>
        <a:solidFill>
          <a:srgbClr val="FFFFFF"/>
        </a:solidFill>
        <a:effectLst/>
      </p:bgPr>
    </p:bg>
    <p:spTree>
      <p:nvGrpSpPr>
        <p:cNvPr id="1" name=""/>
        <p:cNvGrpSpPr/>
        <p:nvPr/>
      </p:nvGrpSpPr>
      <p:grpSpPr>
        <a:xfrm>
          <a:off x="0" y="0"/>
          <a:ext cx="0" cy="0"/>
          <a:chOff x="0" y="0"/>
          <a:chExt cx="0" cy="0"/>
        </a:xfrm>
      </p:grpSpPr>
      <p:sp>
        <p:nvSpPr>
          <p:cNvPr id="5158" name="Bluemix Design System  |  IBM Confidential  |  ©2016 IBM Corporation"/>
          <p:cNvSpPr txBox="1"/>
          <p:nvPr/>
        </p:nvSpPr>
        <p:spPr>
          <a:xfrm>
            <a:off x="154049" y="6540893"/>
            <a:ext cx="2128788" cy="1192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800"/>
              </a:spcBef>
              <a:defRPr sz="1400">
                <a:solidFill>
                  <a:srgbClr val="8C9BA5"/>
                </a:solidFill>
                <a:latin typeface="+mn-lt"/>
                <a:ea typeface="+mn-ea"/>
                <a:cs typeface="+mn-cs"/>
                <a:sym typeface="Helvetica"/>
              </a:defRPr>
            </a:lvl1pPr>
          </a:lstStyle>
          <a:p>
            <a:r>
              <a:rPr sz="525"/>
              <a:t>Bluemix Design System  |  IBM Confidential  |  ©2016 IBM Corporation</a:t>
            </a:r>
          </a:p>
        </p:txBody>
      </p:sp>
      <p:sp>
        <p:nvSpPr>
          <p:cNvPr id="5159" name="Body Level One…"/>
          <p:cNvSpPr txBox="1">
            <a:spLocks noGrp="1"/>
          </p:cNvSpPr>
          <p:nvPr>
            <p:ph type="body" sz="quarter" idx="1"/>
          </p:nvPr>
        </p:nvSpPr>
        <p:spPr>
          <a:xfrm>
            <a:off x="377847" y="242473"/>
            <a:ext cx="1951657" cy="596425"/>
          </a:xfrm>
          <a:prstGeom prst="rect">
            <a:avLst/>
          </a:prstGeom>
        </p:spPr>
        <p:txBody>
          <a:bodyPr lIns="84665" tIns="84665" rIns="84665" bIns="84665"/>
          <a:lstStyle>
            <a:lvl1pPr marL="0" indent="0">
              <a:lnSpc>
                <a:spcPct val="80000"/>
              </a:lnSpc>
              <a:spcBef>
                <a:spcPts val="0"/>
              </a:spcBef>
              <a:buSzTx/>
              <a:buNone/>
              <a:defRPr sz="3000" b="1">
                <a:solidFill>
                  <a:srgbClr val="3A4B55"/>
                </a:solidFill>
                <a:latin typeface="+mn-lt"/>
                <a:ea typeface="+mn-ea"/>
                <a:cs typeface="+mn-cs"/>
                <a:sym typeface="Helvetica"/>
              </a:defRPr>
            </a:lvl1pPr>
            <a:lvl2pPr marL="513076" indent="-370201">
              <a:lnSpc>
                <a:spcPct val="80000"/>
              </a:lnSpc>
              <a:spcBef>
                <a:spcPts val="0"/>
              </a:spcBef>
              <a:defRPr sz="3000" b="1">
                <a:solidFill>
                  <a:srgbClr val="3A4B55"/>
                </a:solidFill>
                <a:latin typeface="+mn-lt"/>
                <a:ea typeface="+mn-ea"/>
                <a:cs typeface="+mn-cs"/>
                <a:sym typeface="Helvetica"/>
              </a:defRPr>
            </a:lvl2pPr>
            <a:lvl3pPr marL="655952" indent="-370201">
              <a:lnSpc>
                <a:spcPct val="80000"/>
              </a:lnSpc>
              <a:spcBef>
                <a:spcPts val="0"/>
              </a:spcBef>
              <a:defRPr sz="3000" b="1">
                <a:solidFill>
                  <a:srgbClr val="3A4B55"/>
                </a:solidFill>
                <a:latin typeface="+mn-lt"/>
                <a:ea typeface="+mn-ea"/>
                <a:cs typeface="+mn-cs"/>
                <a:sym typeface="Helvetica"/>
              </a:defRPr>
            </a:lvl3pPr>
            <a:lvl4pPr marL="798827" indent="-370201">
              <a:lnSpc>
                <a:spcPct val="80000"/>
              </a:lnSpc>
              <a:spcBef>
                <a:spcPts val="0"/>
              </a:spcBef>
              <a:defRPr sz="3000" b="1">
                <a:solidFill>
                  <a:srgbClr val="3A4B55"/>
                </a:solidFill>
                <a:latin typeface="+mn-lt"/>
                <a:ea typeface="+mn-ea"/>
                <a:cs typeface="+mn-cs"/>
                <a:sym typeface="Helvetica"/>
              </a:defRPr>
            </a:lvl4pPr>
            <a:lvl5pPr marL="941702" indent="-370201">
              <a:lnSpc>
                <a:spcPct val="80000"/>
              </a:lnSpc>
              <a:spcBef>
                <a:spcPts val="0"/>
              </a:spcBef>
              <a:defRPr sz="3000"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60" name="Subtitle or tagline here."/>
          <p:cNvSpPr>
            <a:spLocks noGrp="1"/>
          </p:cNvSpPr>
          <p:nvPr>
            <p:ph type="body" sz="quarter" idx="13"/>
          </p:nvPr>
        </p:nvSpPr>
        <p:spPr>
          <a:xfrm>
            <a:off x="377847" y="706386"/>
            <a:ext cx="2157042" cy="400966"/>
          </a:xfrm>
          <a:prstGeom prst="rect">
            <a:avLst/>
          </a:prstGeom>
        </p:spPr>
        <p:txBody>
          <a:bodyPr lIns="84665" tIns="84665" rIns="84665" bIns="84665"/>
          <a:lstStyle/>
          <a:p>
            <a:endParaRPr/>
          </a:p>
        </p:txBody>
      </p:sp>
      <p:sp>
        <p:nvSpPr>
          <p:cNvPr id="5161" name="Rectangle"/>
          <p:cNvSpPr>
            <a:spLocks noGrp="1"/>
          </p:cNvSpPr>
          <p:nvPr>
            <p:ph type="body" idx="14"/>
          </p:nvPr>
        </p:nvSpPr>
        <p:spPr>
          <a:xfrm>
            <a:off x="404812" y="1284808"/>
            <a:ext cx="8316479" cy="4809631"/>
          </a:xfrm>
          <a:prstGeom prst="rect">
            <a:avLst/>
          </a:prstGeom>
          <a:solidFill>
            <a:srgbClr val="EFF2F5"/>
          </a:solidFill>
        </p:spPr>
        <p:txBody>
          <a:bodyPr lIns="84665" tIns="84665" rIns="84665" bIns="84665"/>
          <a:lstStyle/>
          <a:p>
            <a:endParaRPr/>
          </a:p>
        </p:txBody>
      </p:sp>
      <p:sp>
        <p:nvSpPr>
          <p:cNvPr id="5162" name="Graph, chart, diagram goes here."/>
          <p:cNvSpPr>
            <a:spLocks noGrp="1"/>
          </p:cNvSpPr>
          <p:nvPr>
            <p:ph type="body" sz="quarter" idx="15"/>
          </p:nvPr>
        </p:nvSpPr>
        <p:spPr>
          <a:xfrm>
            <a:off x="3278892" y="3338959"/>
            <a:ext cx="2612896" cy="307084"/>
          </a:xfrm>
          <a:prstGeom prst="rect">
            <a:avLst/>
          </a:prstGeom>
        </p:spPr>
        <p:txBody>
          <a:bodyPr lIns="84665" tIns="84665" rIns="84665" bIns="84665"/>
          <a:lstStyle>
            <a:lvl1pPr marL="133350" indent="-133350" defTabSz="281702">
              <a:spcBef>
                <a:spcPts val="1763"/>
              </a:spcBef>
              <a:defRPr sz="2912"/>
            </a:lvl1pPr>
          </a:lstStyle>
          <a:p>
            <a:pPr marL="355599" indent="-355599" defTabSz="751205">
              <a:spcBef>
                <a:spcPts val="4700"/>
              </a:spcBef>
              <a:defRPr sz="2912"/>
            </a:pPr>
            <a:endParaRPr/>
          </a:p>
        </p:txBody>
      </p:sp>
      <p:sp>
        <p:nvSpPr>
          <p:cNvPr id="5163" name="Slide Number"/>
          <p:cNvSpPr txBox="1">
            <a:spLocks noGrp="1"/>
          </p:cNvSpPr>
          <p:nvPr>
            <p:ph type="sldNum" sz="quarter" idx="2"/>
          </p:nvPr>
        </p:nvSpPr>
        <p:spPr>
          <a:xfrm>
            <a:off x="8762606" y="6483048"/>
            <a:ext cx="300827" cy="272550"/>
          </a:xfrm>
          <a:prstGeom prst="rect">
            <a:avLst/>
          </a:prstGeom>
        </p:spPr>
        <p:txBody>
          <a:bodyPr lIns="84665" tIns="84665" rIns="84665" bIns="84665"/>
          <a:lstStyle>
            <a:lvl1pPr defTabSz="457200">
              <a:lnSpc>
                <a:spcPct val="80000"/>
              </a:lnSpc>
              <a:defRPr sz="825"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2515310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Section Divider 3">
    <p:bg>
      <p:bgPr>
        <a:solidFill>
          <a:srgbClr val="FFFFFF"/>
        </a:solidFill>
        <a:effectLst/>
      </p:bgPr>
    </p:bg>
    <p:spTree>
      <p:nvGrpSpPr>
        <p:cNvPr id="1" name=""/>
        <p:cNvGrpSpPr/>
        <p:nvPr/>
      </p:nvGrpSpPr>
      <p:grpSpPr>
        <a:xfrm>
          <a:off x="0" y="0"/>
          <a:ext cx="0" cy="0"/>
          <a:chOff x="0" y="0"/>
          <a:chExt cx="0" cy="0"/>
        </a:xfrm>
      </p:grpSpPr>
      <p:sp>
        <p:nvSpPr>
          <p:cNvPr id="990"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91"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92"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93"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94"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995"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91216278"/>
      </p:ext>
    </p:extLst>
  </p:cSld>
  <p:clrMapOvr>
    <a:masterClrMapping/>
  </p:clrMapOvr>
  <p:transition spd="med"/>
</p:sldLayout>
</file>

<file path=ppt/slideLayouts/slideLayout780.xml><?xml version="1.0" encoding="utf-8"?>
<p:sldLayout xmlns:a="http://schemas.openxmlformats.org/drawingml/2006/main" xmlns:r="http://schemas.openxmlformats.org/officeDocument/2006/relationships" xmlns:p="http://schemas.openxmlformats.org/presentationml/2006/main" showMasterSp="0" type="tx">
  <p:cSld name="16_Blank">
    <p:bg>
      <p:bgPr>
        <a:solidFill>
          <a:srgbClr val="FFFFFF"/>
        </a:solidFill>
        <a:effectLst/>
      </p:bgPr>
    </p:bg>
    <p:spTree>
      <p:nvGrpSpPr>
        <p:cNvPr id="1" name=""/>
        <p:cNvGrpSpPr/>
        <p:nvPr/>
      </p:nvGrpSpPr>
      <p:grpSpPr>
        <a:xfrm>
          <a:off x="0" y="0"/>
          <a:ext cx="0" cy="0"/>
          <a:chOff x="0" y="0"/>
          <a:chExt cx="0" cy="0"/>
        </a:xfrm>
      </p:grpSpPr>
      <p:pic>
        <p:nvPicPr>
          <p:cNvPr id="5170" name="image3.png" descr="image3.png"/>
          <p:cNvPicPr>
            <a:picLocks noChangeAspect="1"/>
          </p:cNvPicPr>
          <p:nvPr/>
        </p:nvPicPr>
        <p:blipFill>
          <a:blip r:embed="rId2">
            <a:extLst/>
          </a:blip>
          <a:stretch>
            <a:fillRect/>
          </a:stretch>
        </p:blipFill>
        <p:spPr>
          <a:xfrm>
            <a:off x="8186422" y="6169323"/>
            <a:ext cx="767468" cy="380935"/>
          </a:xfrm>
          <a:prstGeom prst="rect">
            <a:avLst/>
          </a:prstGeom>
          <a:ln w="12700">
            <a:miter lim="400000"/>
          </a:ln>
        </p:spPr>
      </p:pic>
      <p:sp>
        <p:nvSpPr>
          <p:cNvPr id="5171" name="Slide Number"/>
          <p:cNvSpPr txBox="1">
            <a:spLocks noGrp="1"/>
          </p:cNvSpPr>
          <p:nvPr>
            <p:ph type="sldNum" sz="quarter" idx="2"/>
          </p:nvPr>
        </p:nvSpPr>
        <p:spPr>
          <a:xfrm>
            <a:off x="8704398" y="6522552"/>
            <a:ext cx="233394" cy="203128"/>
          </a:xfrm>
          <a:prstGeom prst="rect">
            <a:avLst/>
          </a:prstGeom>
        </p:spPr>
        <p:txBody>
          <a:bodyPr lIns="45718" tIns="45718" rIns="45718" bIns="45718" anchor="ctr"/>
          <a:lstStyle>
            <a:lvl1pPr algn="r">
              <a:lnSpc>
                <a:spcPct val="80000"/>
              </a:lnSpc>
              <a:defRPr b="1">
                <a:solidFill>
                  <a:srgbClr val="888888"/>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87561883"/>
      </p:ext>
    </p:extLst>
  </p:cSld>
  <p:clrMapOvr>
    <a:masterClrMapping/>
  </p:clrMapOvr>
  <p:transition spd="med"/>
</p:sldLayout>
</file>

<file path=ppt/slideLayouts/slideLayout781.xml><?xml version="1.0" encoding="utf-8"?>
<p:sldLayout xmlns:a="http://schemas.openxmlformats.org/drawingml/2006/main" xmlns:r="http://schemas.openxmlformats.org/officeDocument/2006/relationships" xmlns:p="http://schemas.openxmlformats.org/presentationml/2006/main" showMasterSp="0" type="tx">
  <p:cSld name="11_Content 11">
    <p:bg>
      <p:bgPr>
        <a:solidFill>
          <a:srgbClr val="FFFFFF"/>
        </a:solidFill>
        <a:effectLst/>
      </p:bgPr>
    </p:bg>
    <p:spTree>
      <p:nvGrpSpPr>
        <p:cNvPr id="1" name=""/>
        <p:cNvGrpSpPr/>
        <p:nvPr/>
      </p:nvGrpSpPr>
      <p:grpSpPr>
        <a:xfrm>
          <a:off x="0" y="0"/>
          <a:ext cx="0" cy="0"/>
          <a:chOff x="0" y="0"/>
          <a:chExt cx="0" cy="0"/>
        </a:xfrm>
      </p:grpSpPr>
      <p:sp>
        <p:nvSpPr>
          <p:cNvPr id="5178" name="Shape 502"/>
          <p:cNvSpPr txBox="1"/>
          <p:nvPr/>
        </p:nvSpPr>
        <p:spPr>
          <a:xfrm>
            <a:off x="154049" y="6535122"/>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79" name="Body Level One…"/>
          <p:cNvSpPr txBox="1">
            <a:spLocks noGrp="1"/>
          </p:cNvSpPr>
          <p:nvPr>
            <p:ph type="body" sz="quarter" idx="1"/>
          </p:nvPr>
        </p:nvSpPr>
        <p:spPr>
          <a:xfrm>
            <a:off x="377847" y="725893"/>
            <a:ext cx="2112061" cy="361953"/>
          </a:xfrm>
          <a:prstGeom prst="rect">
            <a:avLst/>
          </a:prstGeom>
        </p:spPr>
        <p:txBody>
          <a:bodyPr lIns="45718" tIns="45718" rIns="45718" bIns="45718" anchor="t"/>
          <a:lstStyle>
            <a:lvl1pPr marL="0" indent="0" defTabSz="685800">
              <a:lnSpc>
                <a:spcPct val="90000"/>
              </a:lnSpc>
              <a:spcBef>
                <a:spcPts val="0"/>
              </a:spcBef>
              <a:buSzTx/>
              <a:buNone/>
              <a:defRPr sz="1538">
                <a:solidFill>
                  <a:srgbClr val="8C9BA5"/>
                </a:solidFill>
                <a:latin typeface="Arial"/>
                <a:ea typeface="Arial"/>
                <a:cs typeface="Arial"/>
                <a:sym typeface="Arial"/>
              </a:defRPr>
            </a:lvl1pPr>
            <a:lvl2pPr marL="489347" indent="-146447" defTabSz="685800">
              <a:lnSpc>
                <a:spcPct val="90000"/>
              </a:lnSpc>
              <a:spcBef>
                <a:spcPts val="0"/>
              </a:spcBef>
              <a:buSzPct val="100000"/>
              <a:defRPr sz="1538">
                <a:solidFill>
                  <a:srgbClr val="8C9BA5"/>
                </a:solidFill>
                <a:latin typeface="Arial"/>
                <a:ea typeface="Arial"/>
                <a:cs typeface="Arial"/>
                <a:sym typeface="Arial"/>
              </a:defRPr>
            </a:lvl2pPr>
            <a:lvl3pPr marL="861535" indent="-175735" defTabSz="685800">
              <a:lnSpc>
                <a:spcPct val="90000"/>
              </a:lnSpc>
              <a:spcBef>
                <a:spcPts val="0"/>
              </a:spcBef>
              <a:buSzPct val="100000"/>
              <a:defRPr sz="1538">
                <a:solidFill>
                  <a:srgbClr val="8C9BA5"/>
                </a:solidFill>
                <a:latin typeface="Arial"/>
                <a:ea typeface="Arial"/>
                <a:cs typeface="Arial"/>
                <a:sym typeface="Arial"/>
              </a:defRPr>
            </a:lvl3pPr>
            <a:lvl4pPr marL="1223963" indent="-195263" defTabSz="685800">
              <a:lnSpc>
                <a:spcPct val="90000"/>
              </a:lnSpc>
              <a:spcBef>
                <a:spcPts val="0"/>
              </a:spcBef>
              <a:buSzPct val="100000"/>
              <a:defRPr sz="1538">
                <a:solidFill>
                  <a:srgbClr val="8C9BA5"/>
                </a:solidFill>
                <a:latin typeface="Arial"/>
                <a:ea typeface="Arial"/>
                <a:cs typeface="Arial"/>
                <a:sym typeface="Arial"/>
              </a:defRPr>
            </a:lvl4pPr>
            <a:lvl5pPr marL="1566863" indent="-195263" defTabSz="685800">
              <a:lnSpc>
                <a:spcPct val="90000"/>
              </a:lnSpc>
              <a:spcBef>
                <a:spcPts val="0"/>
              </a:spcBef>
              <a:buSzPct val="100000"/>
              <a:defRPr sz="1538">
                <a:solidFill>
                  <a:srgbClr val="8C9BA5"/>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80" name="Shape 504"/>
          <p:cNvSpPr>
            <a:spLocks noGrp="1"/>
          </p:cNvSpPr>
          <p:nvPr>
            <p:ph type="body" idx="13"/>
          </p:nvPr>
        </p:nvSpPr>
        <p:spPr>
          <a:xfrm>
            <a:off x="404812" y="1284809"/>
            <a:ext cx="8316479" cy="4809631"/>
          </a:xfrm>
          <a:prstGeom prst="rect">
            <a:avLst/>
          </a:prstGeom>
          <a:solidFill>
            <a:srgbClr val="FFFFFF"/>
          </a:solidFill>
        </p:spPr>
        <p:txBody>
          <a:bodyPr lIns="45718" tIns="45718" rIns="45718" bIns="45718" anchor="t"/>
          <a:lstStyle/>
          <a:p>
            <a:endParaRPr/>
          </a:p>
        </p:txBody>
      </p:sp>
      <p:sp>
        <p:nvSpPr>
          <p:cNvPr id="5181" name="Shape 505"/>
          <p:cNvSpPr>
            <a:spLocks noGrp="1"/>
          </p:cNvSpPr>
          <p:nvPr>
            <p:ph type="body" sz="quarter" idx="14"/>
          </p:nvPr>
        </p:nvSpPr>
        <p:spPr>
          <a:xfrm>
            <a:off x="3278892" y="3330575"/>
            <a:ext cx="2568319" cy="323852"/>
          </a:xfrm>
          <a:prstGeom prst="rect">
            <a:avLst/>
          </a:prstGeom>
        </p:spPr>
        <p:txBody>
          <a:bodyPr lIns="45718" tIns="45718" rIns="45718" bIns="45718" anchor="t"/>
          <a:lstStyle/>
          <a:p>
            <a:endParaRPr/>
          </a:p>
        </p:txBody>
      </p:sp>
      <p:sp>
        <p:nvSpPr>
          <p:cNvPr id="5182" name="Shape 506"/>
          <p:cNvSpPr>
            <a:spLocks noGrp="1"/>
          </p:cNvSpPr>
          <p:nvPr>
            <p:ph type="body" sz="quarter" idx="15"/>
          </p:nvPr>
        </p:nvSpPr>
        <p:spPr>
          <a:xfrm>
            <a:off x="377846" y="197784"/>
            <a:ext cx="1902916" cy="685803"/>
          </a:xfrm>
          <a:prstGeom prst="rect">
            <a:avLst/>
          </a:prstGeom>
        </p:spPr>
        <p:txBody>
          <a:bodyPr lIns="45718" tIns="45718" rIns="45718" bIns="45718" anchor="t"/>
          <a:lstStyle/>
          <a:p>
            <a:endParaRPr/>
          </a:p>
        </p:txBody>
      </p:sp>
      <p:sp>
        <p:nvSpPr>
          <p:cNvPr id="5183" name="Slide Number"/>
          <p:cNvSpPr txBox="1">
            <a:spLocks noGrp="1"/>
          </p:cNvSpPr>
          <p:nvPr>
            <p:ph type="sldNum" sz="quarter" idx="2"/>
          </p:nvPr>
        </p:nvSpPr>
        <p:spPr>
          <a:xfrm>
            <a:off x="8764608" y="649896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79542633"/>
      </p:ext>
    </p:extLst>
  </p:cSld>
  <p:clrMapOvr>
    <a:masterClrMapping/>
  </p:clrMapOvr>
  <p:transition spd="med"/>
</p:sldLayout>
</file>

<file path=ppt/slideLayouts/slideLayout782.xml><?xml version="1.0" encoding="utf-8"?>
<p:sldLayout xmlns:a="http://schemas.openxmlformats.org/drawingml/2006/main" xmlns:r="http://schemas.openxmlformats.org/officeDocument/2006/relationships" xmlns:p="http://schemas.openxmlformats.org/presentationml/2006/main" showMasterSp="0" type="tx">
  <p:cSld name="5_Content 6">
    <p:bg>
      <p:bgPr>
        <a:solidFill>
          <a:srgbClr val="FFFFFF"/>
        </a:solidFill>
        <a:effectLst/>
      </p:bgPr>
    </p:bg>
    <p:spTree>
      <p:nvGrpSpPr>
        <p:cNvPr id="1" name=""/>
        <p:cNvGrpSpPr/>
        <p:nvPr/>
      </p:nvGrpSpPr>
      <p:grpSpPr>
        <a:xfrm>
          <a:off x="0" y="0"/>
          <a:ext cx="0" cy="0"/>
          <a:chOff x="0" y="0"/>
          <a:chExt cx="0" cy="0"/>
        </a:xfrm>
      </p:grpSpPr>
      <p:sp>
        <p:nvSpPr>
          <p:cNvPr id="5190" name="Shape 315"/>
          <p:cNvSpPr txBox="1"/>
          <p:nvPr/>
        </p:nvSpPr>
        <p:spPr>
          <a:xfrm>
            <a:off x="443177" y="592306"/>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90000"/>
              </a:lnSpc>
              <a:defRPr sz="6600">
                <a:solidFill>
                  <a:srgbClr val="325C80"/>
                </a:solidFill>
                <a:latin typeface="Arial"/>
                <a:ea typeface="Arial"/>
                <a:cs typeface="Arial"/>
                <a:sym typeface="Arial"/>
              </a:defRPr>
            </a:lvl1pPr>
          </a:lstStyle>
          <a:p>
            <a:r>
              <a:rPr sz="2475"/>
              <a:t>Slide Title Goes Here</a:t>
            </a:r>
          </a:p>
        </p:txBody>
      </p:sp>
      <p:sp>
        <p:nvSpPr>
          <p:cNvPr id="5191" name="Shape 316"/>
          <p:cNvSpPr/>
          <p:nvPr/>
        </p:nvSpPr>
        <p:spPr>
          <a:xfrm>
            <a:off x="-92373" y="-144701"/>
            <a:ext cx="9328745" cy="1707558"/>
          </a:xfrm>
          <a:prstGeom prst="rect">
            <a:avLst/>
          </a:prstGeom>
          <a:solidFill>
            <a:srgbClr val="5296E8"/>
          </a:solidFill>
          <a:ln w="12700">
            <a:miter lim="400000"/>
          </a:ln>
        </p:spPr>
        <p:txBody>
          <a:bodyPr lIns="26789" tIns="26789" rIns="26789" bIns="26789" anchor="ctr"/>
          <a:lstStyle/>
          <a:p>
            <a:pPr algn="ctr" defTabSz="685800">
              <a:lnSpc>
                <a:spcPct val="100000"/>
              </a:lnSpc>
              <a:defRPr sz="3200">
                <a:solidFill>
                  <a:srgbClr val="FFFFFF"/>
                </a:solidFill>
              </a:defRPr>
            </a:pPr>
            <a:endParaRPr sz="1200"/>
          </a:p>
        </p:txBody>
      </p:sp>
      <p:sp>
        <p:nvSpPr>
          <p:cNvPr id="5192" name="Body Level One…"/>
          <p:cNvSpPr txBox="1">
            <a:spLocks noGrp="1"/>
          </p:cNvSpPr>
          <p:nvPr>
            <p:ph type="body" sz="quarter" idx="1"/>
          </p:nvPr>
        </p:nvSpPr>
        <p:spPr>
          <a:xfrm>
            <a:off x="499208" y="555616"/>
            <a:ext cx="3473946" cy="422777"/>
          </a:xfrm>
          <a:prstGeom prst="rect">
            <a:avLst/>
          </a:prstGeom>
        </p:spPr>
        <p:txBody>
          <a:bodyPr lIns="45718" tIns="45718" rIns="45718" bIns="45718" anchor="t"/>
          <a:lstStyle>
            <a:lvl1pPr marL="0" indent="0" defTabSz="219075">
              <a:lnSpc>
                <a:spcPct val="90000"/>
              </a:lnSpc>
              <a:spcBef>
                <a:spcPts val="0"/>
              </a:spcBef>
              <a:buSzTx/>
              <a:buNone/>
              <a:defRPr sz="1838" b="1" spc="147">
                <a:solidFill>
                  <a:srgbClr val="FFFFFF"/>
                </a:solidFill>
                <a:latin typeface="Arial"/>
                <a:ea typeface="Arial"/>
                <a:cs typeface="Arial"/>
                <a:sym typeface="Arial"/>
              </a:defRPr>
            </a:lvl1pPr>
            <a:lvl2pPr marL="462512" indent="-224387" defTabSz="219075">
              <a:lnSpc>
                <a:spcPct val="90000"/>
              </a:lnSpc>
              <a:spcBef>
                <a:spcPts val="0"/>
              </a:spcBef>
              <a:buSzPct val="100000"/>
              <a:defRPr sz="1838" b="1" spc="147">
                <a:solidFill>
                  <a:srgbClr val="FFFFFF"/>
                </a:solidFill>
                <a:latin typeface="Arial"/>
                <a:ea typeface="Arial"/>
                <a:cs typeface="Arial"/>
                <a:sym typeface="Arial"/>
              </a:defRPr>
            </a:lvl2pPr>
            <a:lvl3pPr marL="700637" indent="-224387" defTabSz="219075">
              <a:lnSpc>
                <a:spcPct val="90000"/>
              </a:lnSpc>
              <a:spcBef>
                <a:spcPts val="0"/>
              </a:spcBef>
              <a:buSzPct val="100000"/>
              <a:defRPr sz="1838" b="1" spc="147">
                <a:solidFill>
                  <a:srgbClr val="FFFFFF"/>
                </a:solidFill>
                <a:latin typeface="Arial"/>
                <a:ea typeface="Arial"/>
                <a:cs typeface="Arial"/>
                <a:sym typeface="Arial"/>
              </a:defRPr>
            </a:lvl3pPr>
            <a:lvl4pPr marL="938762" indent="-224387" defTabSz="219075">
              <a:lnSpc>
                <a:spcPct val="90000"/>
              </a:lnSpc>
              <a:spcBef>
                <a:spcPts val="0"/>
              </a:spcBef>
              <a:buSzPct val="100000"/>
              <a:defRPr sz="1838" b="1" spc="147">
                <a:solidFill>
                  <a:srgbClr val="FFFFFF"/>
                </a:solidFill>
                <a:latin typeface="Arial"/>
                <a:ea typeface="Arial"/>
                <a:cs typeface="Arial"/>
                <a:sym typeface="Arial"/>
              </a:defRPr>
            </a:lvl4pPr>
            <a:lvl5pPr marL="1176887" indent="-224387" defTabSz="219075">
              <a:lnSpc>
                <a:spcPct val="90000"/>
              </a:lnSpc>
              <a:spcBef>
                <a:spcPts val="0"/>
              </a:spcBef>
              <a:buSzPct val="100000"/>
              <a:defRPr sz="1838" b="1" spc="147">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193" name="Shape 318"/>
          <p:cNvSpPr/>
          <p:nvPr/>
        </p:nvSpPr>
        <p:spPr>
          <a:xfrm>
            <a:off x="545853" y="1058653"/>
            <a:ext cx="338760" cy="1"/>
          </a:xfrm>
          <a:prstGeom prst="line">
            <a:avLst/>
          </a:prstGeom>
          <a:ln w="76200">
            <a:solidFill>
              <a:srgbClr val="FFC000"/>
            </a:solidFill>
            <a:miter lim="400000"/>
          </a:ln>
        </p:spPr>
        <p:txBody>
          <a:bodyPr lIns="17144" tIns="17144" rIns="17144" bIns="17144"/>
          <a:lstStyle/>
          <a:p>
            <a:endParaRPr sz="675"/>
          </a:p>
        </p:txBody>
      </p:sp>
      <p:sp>
        <p:nvSpPr>
          <p:cNvPr id="5194" name="Shape 319"/>
          <p:cNvSpPr txBox="1"/>
          <p:nvPr/>
        </p:nvSpPr>
        <p:spPr>
          <a:xfrm>
            <a:off x="154048"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1828800">
              <a:lnSpc>
                <a:spcPct val="100000"/>
              </a:lnSpc>
              <a:spcBef>
                <a:spcPts val="5900"/>
              </a:spcBef>
              <a:defRPr sz="1600">
                <a:solidFill>
                  <a:srgbClr val="8C9BA5"/>
                </a:solidFill>
                <a:latin typeface="Arial"/>
                <a:ea typeface="Arial"/>
                <a:cs typeface="Arial"/>
                <a:sym typeface="Arial"/>
              </a:defRPr>
            </a:lvl1pPr>
          </a:lstStyle>
          <a:p>
            <a:r>
              <a:rPr sz="600"/>
              <a:t>Bluemix Design System  |  IBM Confidential  |  ©2016 IBM Corporation</a:t>
            </a:r>
          </a:p>
        </p:txBody>
      </p:sp>
      <p:sp>
        <p:nvSpPr>
          <p:cNvPr id="5195" name="Shape 320"/>
          <p:cNvSpPr>
            <a:spLocks noGrp="1"/>
          </p:cNvSpPr>
          <p:nvPr>
            <p:ph type="body" sz="quarter" idx="13"/>
          </p:nvPr>
        </p:nvSpPr>
        <p:spPr>
          <a:xfrm>
            <a:off x="1232651" y="2400300"/>
            <a:ext cx="3000710" cy="2971800"/>
          </a:xfrm>
          <a:prstGeom prst="rect">
            <a:avLst/>
          </a:prstGeom>
        </p:spPr>
        <p:txBody>
          <a:bodyPr lIns="45718" tIns="45718" rIns="45718" bIns="45718" anchor="t"/>
          <a:lstStyle/>
          <a:p>
            <a:endParaRPr/>
          </a:p>
        </p:txBody>
      </p:sp>
      <p:sp>
        <p:nvSpPr>
          <p:cNvPr id="5196" name="Shape 321"/>
          <p:cNvSpPr>
            <a:spLocks noGrp="1"/>
          </p:cNvSpPr>
          <p:nvPr>
            <p:ph type="body" sz="quarter" idx="14"/>
          </p:nvPr>
        </p:nvSpPr>
        <p:spPr>
          <a:xfrm>
            <a:off x="4775950" y="2400300"/>
            <a:ext cx="3000710" cy="2971800"/>
          </a:xfrm>
          <a:prstGeom prst="rect">
            <a:avLst/>
          </a:prstGeom>
        </p:spPr>
        <p:txBody>
          <a:bodyPr lIns="45718" tIns="45718" rIns="45718" bIns="45718" anchor="t"/>
          <a:lstStyle/>
          <a:p>
            <a:endParaRPr/>
          </a:p>
        </p:txBody>
      </p:sp>
      <p:sp>
        <p:nvSpPr>
          <p:cNvPr id="5197" name="Slide Number"/>
          <p:cNvSpPr txBox="1">
            <a:spLocks noGrp="1"/>
          </p:cNvSpPr>
          <p:nvPr>
            <p:ph type="sldNum" sz="quarter" idx="2"/>
          </p:nvPr>
        </p:nvSpPr>
        <p:spPr>
          <a:xfrm>
            <a:off x="8783658" y="6492611"/>
            <a:ext cx="233394" cy="203128"/>
          </a:xfrm>
          <a:prstGeom prst="rect">
            <a:avLst/>
          </a:prstGeom>
        </p:spPr>
        <p:txBody>
          <a:bodyPr lIns="45718" tIns="45718" rIns="45718" bIns="45718" anchor="ctr"/>
          <a:lstStyle>
            <a:lvl1pPr algn="r">
              <a:lnSpc>
                <a:spcPct val="80000"/>
              </a:lnSpc>
              <a:defRPr b="1">
                <a:solidFill>
                  <a:srgbClr val="8C9BA5"/>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67334570"/>
      </p:ext>
    </p:extLst>
  </p:cSld>
  <p:clrMapOvr>
    <a:masterClrMapping/>
  </p:clrMapOvr>
  <p:transition spd="med"/>
</p:sldLayout>
</file>

<file path=ppt/slideLayouts/slideLayout783.xml><?xml version="1.0" encoding="utf-8"?>
<p:sldLayout xmlns:a="http://schemas.openxmlformats.org/drawingml/2006/main" xmlns:r="http://schemas.openxmlformats.org/officeDocument/2006/relationships" xmlns:p="http://schemas.openxmlformats.org/presentationml/2006/main" showMasterSp="0" type="tx">
  <p:cSld name="1/3">
    <p:bg>
      <p:bgPr>
        <a:solidFill>
          <a:srgbClr val="FFFFFF"/>
        </a:solidFill>
        <a:effectLst/>
      </p:bgPr>
    </p:bg>
    <p:spTree>
      <p:nvGrpSpPr>
        <p:cNvPr id="1" name=""/>
        <p:cNvGrpSpPr/>
        <p:nvPr/>
      </p:nvGrpSpPr>
      <p:grpSpPr>
        <a:xfrm>
          <a:off x="0" y="0"/>
          <a:ext cx="0" cy="0"/>
          <a:chOff x="0" y="0"/>
          <a:chExt cx="0" cy="0"/>
        </a:xfrm>
      </p:grpSpPr>
      <p:sp>
        <p:nvSpPr>
          <p:cNvPr id="5204" name="4:3"/>
          <p:cNvSpPr>
            <a:spLocks noGrp="1"/>
          </p:cNvSpPr>
          <p:nvPr>
            <p:ph type="body" idx="13"/>
          </p:nvPr>
        </p:nvSpPr>
        <p:spPr>
          <a:xfrm>
            <a:off x="2283954" y="0"/>
            <a:ext cx="6858000" cy="6858000"/>
          </a:xfrm>
          <a:prstGeom prst="rect">
            <a:avLst/>
          </a:prstGeom>
          <a:solidFill>
            <a:srgbClr val="DCDEE0"/>
          </a:solidFill>
          <a:ln w="3175"/>
        </p:spPr>
        <p:txBody>
          <a:bodyPr>
            <a:noAutofit/>
          </a:bodyPr>
          <a:lstStyle>
            <a:lvl1pPr marL="0" indent="0" algn="ctr" defTabSz="171450">
              <a:lnSpc>
                <a:spcPts val="1050"/>
              </a:lnSpc>
              <a:spcBef>
                <a:spcPts val="0"/>
              </a:spcBef>
              <a:buSzTx/>
              <a:buNone/>
              <a:defRPr sz="750">
                <a:solidFill>
                  <a:srgbClr val="000000"/>
                </a:solidFill>
                <a:latin typeface="+mn-lt"/>
                <a:ea typeface="+mn-ea"/>
                <a:cs typeface="+mn-cs"/>
                <a:sym typeface="Helvetica"/>
              </a:defRPr>
            </a:lvl1pPr>
          </a:lstStyle>
          <a:p>
            <a:r>
              <a:t>4:3</a:t>
            </a:r>
          </a:p>
        </p:txBody>
      </p:sp>
      <p:sp>
        <p:nvSpPr>
          <p:cNvPr id="5205" name="Rectangle"/>
          <p:cNvSpPr>
            <a:spLocks noGrp="1"/>
          </p:cNvSpPr>
          <p:nvPr>
            <p:ph type="body" sz="half" idx="14"/>
          </p:nvPr>
        </p:nvSpPr>
        <p:spPr>
          <a:xfrm>
            <a:off x="-2046" y="0"/>
            <a:ext cx="2286000" cy="6858000"/>
          </a:xfrm>
          <a:prstGeom prst="rect">
            <a:avLst/>
          </a:prstGeom>
          <a:solidFill>
            <a:srgbClr val="F9F9F9"/>
          </a:solidFill>
          <a:ln w="3175"/>
        </p:spPr>
        <p:txBody>
          <a:bodyPr>
            <a:noAutofit/>
          </a:bodyPr>
          <a:lstStyle>
            <a:lvl1pPr marL="0" indent="0" algn="ctr">
              <a:spcBef>
                <a:spcPts val="0"/>
              </a:spcBef>
              <a:buSzTx/>
              <a:buNone/>
              <a:defRPr sz="1600">
                <a:solidFill>
                  <a:srgbClr val="000000"/>
                </a:solidFill>
                <a:latin typeface="+mn-lt"/>
                <a:ea typeface="+mn-ea"/>
                <a:cs typeface="+mn-cs"/>
                <a:sym typeface="Helvetica"/>
              </a:defRPr>
            </a:lvl1pPr>
          </a:lstStyle>
          <a:p>
            <a:pPr marL="0" indent="0" algn="ctr">
              <a:spcBef>
                <a:spcPts val="0"/>
              </a:spcBef>
              <a:buSzTx/>
              <a:buNone/>
              <a:defRPr sz="1600">
                <a:solidFill>
                  <a:srgbClr val="000000"/>
                </a:solidFill>
                <a:latin typeface="+mn-lt"/>
                <a:ea typeface="+mn-ea"/>
                <a:cs typeface="+mn-cs"/>
                <a:sym typeface="Helvetica"/>
              </a:defRPr>
            </a:pPr>
            <a:endParaRPr/>
          </a:p>
        </p:txBody>
      </p:sp>
      <p:sp>
        <p:nvSpPr>
          <p:cNvPr id="5206" name="Grid &amp; Composition"/>
          <p:cNvSpPr txBox="1">
            <a:spLocks noGrp="1"/>
          </p:cNvSpPr>
          <p:nvPr>
            <p:ph type="body" sz="quarter" idx="15"/>
          </p:nvPr>
        </p:nvSpPr>
        <p:spPr>
          <a:xfrm>
            <a:off x="1287009"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Grid &amp; Composition</a:t>
            </a:r>
          </a:p>
        </p:txBody>
      </p:sp>
      <p:sp>
        <p:nvSpPr>
          <p:cNvPr id="5207" name="System 360"/>
          <p:cNvSpPr txBox="1">
            <a:spLocks noGrp="1"/>
          </p:cNvSpPr>
          <p:nvPr>
            <p:ph type="body" sz="quarter" idx="16"/>
          </p:nvPr>
        </p:nvSpPr>
        <p:spPr>
          <a:xfrm>
            <a:off x="139246" y="6601413"/>
            <a:ext cx="760752" cy="68673"/>
          </a:xfrm>
          <a:prstGeom prst="rect">
            <a:avLst/>
          </a:prstGeom>
        </p:spPr>
        <p:txBody>
          <a:bodyPr lIns="0" tIns="0" rIns="0" bIns="0">
            <a:spAutoFit/>
          </a:bodyPr>
          <a:lstStyle>
            <a:lvl1pPr marL="0" indent="0" defTabSz="171450">
              <a:lnSpc>
                <a:spcPts val="600"/>
              </a:lnSpc>
              <a:spcBef>
                <a:spcPts val="0"/>
              </a:spcBef>
              <a:buSzTx/>
              <a:buNone/>
              <a:defRPr sz="375">
                <a:solidFill>
                  <a:srgbClr val="171717"/>
                </a:solidFill>
                <a:latin typeface="+mn-lt"/>
                <a:ea typeface="+mn-ea"/>
                <a:cs typeface="+mn-cs"/>
                <a:sym typeface="Helvetica"/>
              </a:defRPr>
            </a:lvl1pPr>
          </a:lstStyle>
          <a:p>
            <a:r>
              <a:t>System 360</a:t>
            </a:r>
          </a:p>
        </p:txBody>
      </p:sp>
      <p:sp>
        <p:nvSpPr>
          <p:cNvPr id="520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41129685"/>
      </p:ext>
    </p:extLst>
  </p:cSld>
  <p:clrMapOvr>
    <a:masterClrMapping/>
  </p:clrMapOvr>
  <p:transition spd="med"/>
</p:sldLayout>
</file>

<file path=ppt/slideLayouts/slideLayout784.xml><?xml version="1.0" encoding="utf-8"?>
<p:sldLayout xmlns:a="http://schemas.openxmlformats.org/drawingml/2006/main" xmlns:r="http://schemas.openxmlformats.org/officeDocument/2006/relationships" xmlns:p="http://schemas.openxmlformats.org/presentationml/2006/main" showMasterSp="0" type="tx">
  <p:cSld name="5_ Thank You 4">
    <p:bg>
      <p:bgPr>
        <a:solidFill>
          <a:srgbClr val="FFFFFF"/>
        </a:solidFill>
        <a:effectLst/>
      </p:bgPr>
    </p:bg>
    <p:spTree>
      <p:nvGrpSpPr>
        <p:cNvPr id="1" name=""/>
        <p:cNvGrpSpPr/>
        <p:nvPr/>
      </p:nvGrpSpPr>
      <p:grpSpPr>
        <a:xfrm>
          <a:off x="0" y="0"/>
          <a:ext cx="0" cy="0"/>
          <a:chOff x="0" y="0"/>
          <a:chExt cx="0" cy="0"/>
        </a:xfrm>
      </p:grpSpPr>
      <p:sp>
        <p:nvSpPr>
          <p:cNvPr id="5215" name="Thank you!"/>
          <p:cNvSpPr>
            <a:spLocks noGrp="1"/>
          </p:cNvSpPr>
          <p:nvPr>
            <p:ph type="body" sz="quarter" idx="13"/>
          </p:nvPr>
        </p:nvSpPr>
        <p:spPr>
          <a:xfrm>
            <a:off x="2848717" y="2991060"/>
            <a:ext cx="3545842" cy="875881"/>
          </a:xfrm>
          <a:prstGeom prst="rect">
            <a:avLst/>
          </a:prstGeom>
        </p:spPr>
        <p:txBody>
          <a:bodyPr wrap="none">
            <a:spAutoFit/>
          </a:bodyPr>
          <a:lstStyle>
            <a:lvl1pPr marL="0" indent="0">
              <a:spcBef>
                <a:spcPts val="0"/>
              </a:spcBef>
              <a:buSzTx/>
              <a:buNone/>
              <a:defRPr sz="5025" b="1">
                <a:solidFill>
                  <a:srgbClr val="0F3659"/>
                </a:solidFill>
                <a:latin typeface="+mn-lt"/>
                <a:ea typeface="+mn-ea"/>
                <a:cs typeface="+mn-cs"/>
                <a:sym typeface="Helvetica"/>
              </a:defRPr>
            </a:lvl1pPr>
          </a:lstStyle>
          <a:p>
            <a:r>
              <a:t>Thank you!</a:t>
            </a:r>
          </a:p>
        </p:txBody>
      </p:sp>
      <p:sp>
        <p:nvSpPr>
          <p:cNvPr id="5216" name="Slide Number"/>
          <p:cNvSpPr>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35450996"/>
      </p:ext>
    </p:extLst>
  </p:cSld>
  <p:clrMapOvr>
    <a:masterClrMapping/>
  </p:clrMapOvr>
  <p:transition spd="med"/>
</p:sldLayout>
</file>

<file path=ppt/slideLayouts/slideLayout785.xml><?xml version="1.0" encoding="utf-8"?>
<p:sldLayout xmlns:a="http://schemas.openxmlformats.org/drawingml/2006/main" xmlns:r="http://schemas.openxmlformats.org/officeDocument/2006/relationships" xmlns:p="http://schemas.openxmlformats.org/presentationml/2006/main" showMasterSp="0" type="tx">
  <p:cSld name="12_Title and Content">
    <p:bg>
      <p:bgPr>
        <a:solidFill>
          <a:srgbClr val="FFFFFF"/>
        </a:solidFill>
        <a:effectLst/>
      </p:bgPr>
    </p:bg>
    <p:spTree>
      <p:nvGrpSpPr>
        <p:cNvPr id="1" name=""/>
        <p:cNvGrpSpPr/>
        <p:nvPr/>
      </p:nvGrpSpPr>
      <p:grpSpPr>
        <a:xfrm>
          <a:off x="0" y="0"/>
          <a:ext cx="0" cy="0"/>
          <a:chOff x="0" y="0"/>
          <a:chExt cx="0" cy="0"/>
        </a:xfrm>
      </p:grpSpPr>
      <p:sp>
        <p:nvSpPr>
          <p:cNvPr id="5223" name="Title Text"/>
          <p:cNvSpPr txBox="1">
            <a:spLocks noGrp="1"/>
          </p:cNvSpPr>
          <p:nvPr>
            <p:ph type="title"/>
          </p:nvPr>
        </p:nvSpPr>
        <p:spPr>
          <a:xfrm>
            <a:off x="628650" y="365125"/>
            <a:ext cx="7886700" cy="640716"/>
          </a:xfrm>
          <a:prstGeom prst="rect">
            <a:avLst/>
          </a:prstGeom>
        </p:spPr>
        <p:txBody>
          <a:bodyPr lIns="91439" tIns="91439" rIns="91439" bIns="9143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5224" name="Body Level One…"/>
          <p:cNvSpPr txBox="1">
            <a:spLocks noGrp="1"/>
          </p:cNvSpPr>
          <p:nvPr>
            <p:ph type="body" idx="1"/>
          </p:nvPr>
        </p:nvSpPr>
        <p:spPr>
          <a:xfrm>
            <a:off x="628650" y="1280160"/>
            <a:ext cx="7886700" cy="5130801"/>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37147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5829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78105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9525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5225" name="Slide Number"/>
          <p:cNvSpPr txBox="1">
            <a:spLocks noGrp="1"/>
          </p:cNvSpPr>
          <p:nvPr>
            <p:ph type="sldNum" sz="quarter" idx="2"/>
          </p:nvPr>
        </p:nvSpPr>
        <p:spPr>
          <a:xfrm>
            <a:off x="6227472" y="6194769"/>
            <a:ext cx="325728" cy="323163"/>
          </a:xfrm>
          <a:prstGeom prst="rect">
            <a:avLst/>
          </a:prstGeom>
        </p:spPr>
        <p:txBody>
          <a:bodyPr lIns="91439" tIns="91439" rIns="91439" bIns="91439" anchor="ctr"/>
          <a:lstStyle>
            <a:lvl1pPr algn="r" defTabSz="685800">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48141247"/>
      </p:ext>
    </p:extLst>
  </p:cSld>
  <p:clrMapOvr>
    <a:masterClrMapping/>
  </p:clrMapOvr>
  <p:transition spd="med"/>
</p:sldLayout>
</file>

<file path=ppt/slideLayouts/slideLayout786.xml><?xml version="1.0" encoding="utf-8"?>
<p:sldLayout xmlns:a="http://schemas.openxmlformats.org/drawingml/2006/main" xmlns:r="http://schemas.openxmlformats.org/officeDocument/2006/relationships" xmlns:p="http://schemas.openxmlformats.org/presentationml/2006/main" showMasterSp="0" type="tx">
  <p:cSld name="12_Content 11">
    <p:bg>
      <p:bgPr>
        <a:solidFill>
          <a:srgbClr val="FFFFFF"/>
        </a:solidFill>
        <a:effectLst/>
      </p:bgPr>
    </p:bg>
    <p:spTree>
      <p:nvGrpSpPr>
        <p:cNvPr id="1" name=""/>
        <p:cNvGrpSpPr/>
        <p:nvPr/>
      </p:nvGrpSpPr>
      <p:grpSpPr>
        <a:xfrm>
          <a:off x="0" y="0"/>
          <a:ext cx="0" cy="0"/>
          <a:chOff x="0" y="0"/>
          <a:chExt cx="0" cy="0"/>
        </a:xfrm>
      </p:grpSpPr>
      <p:sp>
        <p:nvSpPr>
          <p:cNvPr id="5232" name="IBM Cloud Container Service  |  IBM Confidential  |  ©2017 IBM Corporation"/>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C9BA5"/>
                </a:solidFill>
                <a:latin typeface="HelvNeue Roman for IBM"/>
                <a:ea typeface="HelvNeue Roman for IBM"/>
                <a:cs typeface="HelvNeue Roman for IBM"/>
                <a:sym typeface="HelvNeue Roman for IBM"/>
              </a:defRPr>
            </a:pPr>
            <a:r>
              <a:rPr sz="600"/>
              <a:t>IBM Cloud Container Service </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IBM Confidential</a:t>
            </a:r>
            <a:r>
              <a:rPr sz="600">
                <a:latin typeface="HelvNeue Bold for IBM"/>
                <a:ea typeface="HelvNeue Bold for IBM"/>
                <a:cs typeface="HelvNeue Bold for IBM"/>
                <a:sym typeface="HelvNeue Bold for IBM"/>
              </a:rPr>
              <a:t>  </a:t>
            </a:r>
            <a:r>
              <a:rPr sz="600">
                <a:latin typeface="HelvNeue Light for IBM"/>
                <a:ea typeface="HelvNeue Light for IBM"/>
                <a:cs typeface="HelvNeue Light for IBM"/>
                <a:sym typeface="HelvNeue Light for IBM"/>
              </a:rPr>
              <a:t>|  ©2017 IBM Corporation</a:t>
            </a:r>
          </a:p>
        </p:txBody>
      </p:sp>
      <p:sp>
        <p:nvSpPr>
          <p:cNvPr id="5233"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3A4B55"/>
                </a:solidFill>
                <a:latin typeface="+mn-lt"/>
                <a:ea typeface="+mn-ea"/>
                <a:cs typeface="+mn-cs"/>
                <a:sym typeface="Helvetica"/>
              </a:defRPr>
            </a:lvl1pPr>
            <a:lvl2pPr marL="618209" indent="-380084">
              <a:lnSpc>
                <a:spcPct val="80000"/>
              </a:lnSpc>
              <a:spcBef>
                <a:spcPts val="0"/>
              </a:spcBef>
              <a:defRPr sz="3113" b="1">
                <a:solidFill>
                  <a:srgbClr val="3A4B55"/>
                </a:solidFill>
                <a:latin typeface="+mn-lt"/>
                <a:ea typeface="+mn-ea"/>
                <a:cs typeface="+mn-cs"/>
                <a:sym typeface="Helvetica"/>
              </a:defRPr>
            </a:lvl2pPr>
            <a:lvl3pPr marL="856334" indent="-380084">
              <a:lnSpc>
                <a:spcPct val="80000"/>
              </a:lnSpc>
              <a:spcBef>
                <a:spcPts val="0"/>
              </a:spcBef>
              <a:defRPr sz="3113" b="1">
                <a:solidFill>
                  <a:srgbClr val="3A4B55"/>
                </a:solidFill>
                <a:latin typeface="+mn-lt"/>
                <a:ea typeface="+mn-ea"/>
                <a:cs typeface="+mn-cs"/>
                <a:sym typeface="Helvetica"/>
              </a:defRPr>
            </a:lvl3pPr>
            <a:lvl4pPr marL="1094459" indent="-380084">
              <a:lnSpc>
                <a:spcPct val="80000"/>
              </a:lnSpc>
              <a:spcBef>
                <a:spcPts val="0"/>
              </a:spcBef>
              <a:defRPr sz="3113" b="1">
                <a:solidFill>
                  <a:srgbClr val="3A4B55"/>
                </a:solidFill>
                <a:latin typeface="+mn-lt"/>
                <a:ea typeface="+mn-ea"/>
                <a:cs typeface="+mn-cs"/>
                <a:sym typeface="Helvetica"/>
              </a:defRPr>
            </a:lvl4pPr>
            <a:lvl5pPr marL="1332584" indent="-380084">
              <a:lnSpc>
                <a:spcPct val="80000"/>
              </a:lnSpc>
              <a:spcBef>
                <a:spcPts val="0"/>
              </a:spcBef>
              <a:defRPr sz="3113" b="1">
                <a:solidFill>
                  <a:srgbClr val="3A4B55"/>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34" name="Rectangle"/>
          <p:cNvSpPr>
            <a:spLocks noGrp="1"/>
          </p:cNvSpPr>
          <p:nvPr>
            <p:ph type="body" sz="quarter" idx="13"/>
          </p:nvPr>
        </p:nvSpPr>
        <p:spPr>
          <a:xfrm>
            <a:off x="377847" y="725893"/>
            <a:ext cx="2112060" cy="361952"/>
          </a:xfrm>
          <a:prstGeom prst="rect">
            <a:avLst/>
          </a:prstGeom>
        </p:spPr>
        <p:txBody>
          <a:bodyPr/>
          <a:lstStyle/>
          <a:p>
            <a:endParaRPr/>
          </a:p>
        </p:txBody>
      </p:sp>
      <p:sp>
        <p:nvSpPr>
          <p:cNvPr id="5235" name="Rectangle"/>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5236" name="Rectangle"/>
          <p:cNvSpPr>
            <a:spLocks noGrp="1"/>
          </p:cNvSpPr>
          <p:nvPr>
            <p:ph type="body" sz="quarter" idx="15"/>
          </p:nvPr>
        </p:nvSpPr>
        <p:spPr>
          <a:xfrm>
            <a:off x="3278892" y="3330575"/>
            <a:ext cx="2568318" cy="323851"/>
          </a:xfrm>
          <a:prstGeom prst="rect">
            <a:avLst/>
          </a:prstGeom>
        </p:spPr>
        <p:txBody>
          <a:bodyPr/>
          <a:lstStyle/>
          <a:p>
            <a:endParaRPr/>
          </a:p>
        </p:txBody>
      </p:sp>
      <p:sp>
        <p:nvSpPr>
          <p:cNvPr id="5237" name="Slide Number"/>
          <p:cNvSpPr txBox="1">
            <a:spLocks noGrp="1"/>
          </p:cNvSpPr>
          <p:nvPr>
            <p:ph type="sldNum" sz="quarter" idx="2"/>
          </p:nvPr>
        </p:nvSpPr>
        <p:spPr>
          <a:xfrm>
            <a:off x="8791191" y="6483048"/>
            <a:ext cx="243656" cy="241092"/>
          </a:xfrm>
          <a:prstGeom prst="rect">
            <a:avLst/>
          </a:prstGeom>
        </p:spPr>
        <p:txBody>
          <a:bodyPr/>
          <a:lstStyle>
            <a:lvl1pPr>
              <a:defRPr>
                <a:solidFill>
                  <a:srgbClr val="8C9BA5"/>
                </a:solidFill>
              </a:defRPr>
            </a:lvl1pPr>
          </a:lstStyle>
          <a:p>
            <a:fld id="{86CB4B4D-7CA3-9044-876B-883B54F8677D}" type="slidenum">
              <a:t>‹#›</a:t>
            </a:fld>
            <a:endParaRPr/>
          </a:p>
        </p:txBody>
      </p:sp>
    </p:spTree>
    <p:extLst>
      <p:ext uri="{BB962C8B-B14F-4D97-AF65-F5344CB8AC3E}">
        <p14:creationId xmlns:p14="http://schemas.microsoft.com/office/powerpoint/2010/main" val="1308184014"/>
      </p:ext>
    </p:extLst>
  </p:cSld>
  <p:clrMapOvr>
    <a:masterClrMapping/>
  </p:clrMapOvr>
  <p:transition spd="med"/>
</p:sldLayout>
</file>

<file path=ppt/slideLayouts/slideLayout787.xml><?xml version="1.0" encoding="utf-8"?>
<p:sldLayout xmlns:a="http://schemas.openxmlformats.org/drawingml/2006/main" xmlns:r="http://schemas.openxmlformats.org/officeDocument/2006/relationships" xmlns:p="http://schemas.openxmlformats.org/presentationml/2006/main" showMasterSp="0" type="tx">
  <p:cSld name="8_Title Only">
    <p:bg>
      <p:bgPr>
        <a:solidFill>
          <a:srgbClr val="FFFFFF"/>
        </a:solidFill>
        <a:effectLst/>
      </p:bgPr>
    </p:bg>
    <p:spTree>
      <p:nvGrpSpPr>
        <p:cNvPr id="1" name=""/>
        <p:cNvGrpSpPr/>
        <p:nvPr/>
      </p:nvGrpSpPr>
      <p:grpSpPr>
        <a:xfrm>
          <a:off x="0" y="0"/>
          <a:ext cx="0" cy="0"/>
          <a:chOff x="0" y="0"/>
          <a:chExt cx="0" cy="0"/>
        </a:xfrm>
      </p:grpSpPr>
      <p:sp>
        <p:nvSpPr>
          <p:cNvPr id="5244" name="Slide Number"/>
          <p:cNvSpPr txBox="1">
            <a:spLocks noGrp="1"/>
          </p:cNvSpPr>
          <p:nvPr>
            <p:ph type="sldNum" sz="quarter" idx="2"/>
          </p:nvPr>
        </p:nvSpPr>
        <p:spPr>
          <a:xfrm>
            <a:off x="8609410" y="6654672"/>
            <a:ext cx="94578" cy="92333"/>
          </a:xfrm>
          <a:prstGeom prst="rect">
            <a:avLst/>
          </a:prstGeom>
        </p:spPr>
        <p:txBody>
          <a:bodyPr lIns="0" tIns="0" rIns="0" bIns="0" anchor="ctr"/>
          <a:lstStyle>
            <a:lvl1pPr algn="l" defTabSz="342900">
              <a:defRPr sz="600">
                <a:solidFill>
                  <a:srgbClr val="7F7F7F"/>
                </a:solidFill>
                <a:latin typeface="Arial"/>
                <a:ea typeface="Arial"/>
                <a:cs typeface="Arial"/>
                <a:sym typeface="Arial"/>
              </a:defRPr>
            </a:lvl1pPr>
          </a:lstStyle>
          <a:p>
            <a:fld id="{86CB4B4D-7CA3-9044-876B-883B54F8677D}" type="slidenum">
              <a:t>‹#›</a:t>
            </a:fld>
            <a:endParaRPr/>
          </a:p>
        </p:txBody>
      </p:sp>
      <p:sp>
        <p:nvSpPr>
          <p:cNvPr id="5245" name="TextBox 9"/>
          <p:cNvSpPr txBox="1"/>
          <p:nvPr/>
        </p:nvSpPr>
        <p:spPr>
          <a:xfrm>
            <a:off x="381000" y="6421438"/>
            <a:ext cx="495823" cy="189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1106" tIns="31106" rIns="31106" bIns="31106">
            <a:spAutoFit/>
          </a:bodyPr>
          <a:lstStyle>
            <a:lvl1pPr defTabSz="1679516">
              <a:lnSpc>
                <a:spcPct val="100000"/>
              </a:lnSpc>
              <a:defRPr sz="2200" spc="-54">
                <a:solidFill>
                  <a:srgbClr val="808080"/>
                </a:solidFill>
                <a:latin typeface="Arial"/>
                <a:ea typeface="Arial"/>
                <a:cs typeface="Arial"/>
                <a:sym typeface="Arial"/>
              </a:defRPr>
            </a:lvl1pPr>
          </a:lstStyle>
          <a:p>
            <a:r>
              <a:rPr sz="825"/>
              <a:t>IBM Cloud</a:t>
            </a:r>
          </a:p>
        </p:txBody>
      </p:sp>
      <p:sp>
        <p:nvSpPr>
          <p:cNvPr id="5246" name="TextBox 5"/>
          <p:cNvSpPr txBox="1"/>
          <p:nvPr/>
        </p:nvSpPr>
        <p:spPr>
          <a:xfrm>
            <a:off x="3657600" y="6594346"/>
            <a:ext cx="2133600"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914400">
              <a:lnSpc>
                <a:spcPct val="100000"/>
              </a:lnSpc>
              <a:defRPr sz="1600">
                <a:solidFill>
                  <a:srgbClr val="7F7F7F"/>
                </a:solidFill>
                <a:latin typeface="Arial"/>
                <a:ea typeface="Arial"/>
                <a:cs typeface="Arial"/>
                <a:sym typeface="Arial"/>
              </a:defRPr>
            </a:lvl1pPr>
          </a:lstStyle>
          <a:p>
            <a:r>
              <a:rPr sz="600"/>
              <a:t>© IBM Corporation / Confidential </a:t>
            </a:r>
          </a:p>
        </p:txBody>
      </p:sp>
      <p:sp>
        <p:nvSpPr>
          <p:cNvPr id="5247" name="TextBox 6"/>
          <p:cNvSpPr txBox="1"/>
          <p:nvPr/>
        </p:nvSpPr>
        <p:spPr>
          <a:xfrm>
            <a:off x="8610600" y="6648108"/>
            <a:ext cx="332185" cy="103875"/>
          </a:xfrm>
          <a:prstGeom prst="rect">
            <a:avLst/>
          </a:prstGeom>
          <a:ln w="12700">
            <a:miter lim="400000"/>
          </a:ln>
        </p:spPr>
        <p:txBody>
          <a:bodyPr lIns="0" tIns="0" rIns="0" bIns="0" anchor="ctr">
            <a:spAutoFit/>
          </a:bodyPr>
          <a:lstStyle/>
          <a:p>
            <a:pPr defTabSz="342900">
              <a:lnSpc>
                <a:spcPct val="100000"/>
              </a:lnSpc>
              <a:defRPr sz="1800">
                <a:solidFill>
                  <a:srgbClr val="7F7F7F"/>
                </a:solidFill>
                <a:latin typeface="Arial"/>
                <a:ea typeface="Arial"/>
                <a:cs typeface="Arial"/>
                <a:sym typeface="Arial"/>
              </a:defRPr>
            </a:pPr>
            <a:endParaRPr sz="675"/>
          </a:p>
        </p:txBody>
      </p:sp>
      <p:sp>
        <p:nvSpPr>
          <p:cNvPr id="5248" name="Title Text"/>
          <p:cNvSpPr txBox="1">
            <a:spLocks noGrp="1"/>
          </p:cNvSpPr>
          <p:nvPr>
            <p:ph type="title"/>
          </p:nvPr>
        </p:nvSpPr>
        <p:spPr>
          <a:xfrm>
            <a:off x="534591" y="457200"/>
            <a:ext cx="8108157" cy="503238"/>
          </a:xfrm>
          <a:prstGeom prst="rect">
            <a:avLst/>
          </a:prstGeom>
        </p:spPr>
        <p:txBody>
          <a:bodyPr lIns="97730" tIns="97730" rIns="97730" bIns="97730"/>
          <a:lstStyle>
            <a:lvl1pPr defTabSz="308372">
              <a:defRPr sz="1575" spc="-20">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927497893"/>
      </p:ext>
    </p:extLst>
  </p:cSld>
  <p:clrMapOvr>
    <a:masterClrMapping/>
  </p:clrMapOvr>
  <p:transition spd="med"/>
</p:sldLayout>
</file>

<file path=ppt/slideLayouts/slideLayout788.xml><?xml version="1.0" encoding="utf-8"?>
<p:sldLayout xmlns:a="http://schemas.openxmlformats.org/drawingml/2006/main" xmlns:r="http://schemas.openxmlformats.org/officeDocument/2006/relationships" xmlns:p="http://schemas.openxmlformats.org/presentationml/2006/main" showMasterSp="0" type="tx">
  <p:cSld name="Light Content Slide">
    <p:bg>
      <p:bgPr>
        <a:solidFill>
          <a:srgbClr val="C86563"/>
        </a:solidFill>
        <a:effectLst/>
      </p:bgPr>
    </p:bg>
    <p:spTree>
      <p:nvGrpSpPr>
        <p:cNvPr id="1" name=""/>
        <p:cNvGrpSpPr/>
        <p:nvPr/>
      </p:nvGrpSpPr>
      <p:grpSpPr>
        <a:xfrm>
          <a:off x="0" y="0"/>
          <a:ext cx="0" cy="0"/>
          <a:chOff x="0" y="0"/>
          <a:chExt cx="0" cy="0"/>
        </a:xfrm>
      </p:grpSpPr>
      <p:sp>
        <p:nvSpPr>
          <p:cNvPr id="5255" name="Body Level One…"/>
          <p:cNvSpPr txBox="1">
            <a:spLocks noGrp="1"/>
          </p:cNvSpPr>
          <p:nvPr>
            <p:ph type="body" sz="quarter" idx="1"/>
          </p:nvPr>
        </p:nvSpPr>
        <p:spPr>
          <a:xfrm>
            <a:off x="1285875" y="254001"/>
            <a:ext cx="2263640" cy="521224"/>
          </a:xfrm>
          <a:prstGeom prst="rect">
            <a:avLst/>
          </a:prstGeom>
        </p:spPr>
        <p:txBody>
          <a:bodyPr lIns="91437" tIns="91437" rIns="91437" bIns="91437" anchor="t"/>
          <a:lstStyle>
            <a:lvl1pPr marL="0" indent="0" defTabSz="582930">
              <a:lnSpc>
                <a:spcPct val="90000"/>
              </a:lnSpc>
              <a:spcBef>
                <a:spcPts val="0"/>
              </a:spcBef>
              <a:buSzTx/>
              <a:buNone/>
              <a:defRPr sz="2250" b="1">
                <a:solidFill>
                  <a:srgbClr val="8064A2"/>
                </a:solidFill>
                <a:latin typeface="Arial"/>
                <a:ea typeface="Arial"/>
                <a:cs typeface="Arial"/>
                <a:sym typeface="Arial"/>
              </a:defRPr>
            </a:lvl1pPr>
            <a:lvl2pPr marL="401070" indent="-229620" defTabSz="582930">
              <a:lnSpc>
                <a:spcPct val="90000"/>
              </a:lnSpc>
              <a:spcBef>
                <a:spcPts val="0"/>
              </a:spcBef>
              <a:buSzPct val="100000"/>
              <a:buChar char="–"/>
              <a:defRPr sz="2250" b="1">
                <a:solidFill>
                  <a:srgbClr val="8064A2"/>
                </a:solidFill>
                <a:latin typeface="Arial"/>
                <a:ea typeface="Arial"/>
                <a:cs typeface="Arial"/>
                <a:sym typeface="Arial"/>
              </a:defRPr>
            </a:lvl2pPr>
            <a:lvl3pPr marL="557213" indent="-214313" defTabSz="582930">
              <a:lnSpc>
                <a:spcPct val="90000"/>
              </a:lnSpc>
              <a:spcBef>
                <a:spcPts val="0"/>
              </a:spcBef>
              <a:buSzPct val="100000"/>
              <a:defRPr sz="2250" b="1">
                <a:solidFill>
                  <a:srgbClr val="8064A2"/>
                </a:solidFill>
                <a:latin typeface="Arial"/>
                <a:ea typeface="Arial"/>
                <a:cs typeface="Arial"/>
                <a:sym typeface="Arial"/>
              </a:defRPr>
            </a:lvl3pPr>
            <a:lvl4pPr marL="771525" indent="-257175" defTabSz="582930">
              <a:lnSpc>
                <a:spcPct val="90000"/>
              </a:lnSpc>
              <a:spcBef>
                <a:spcPts val="0"/>
              </a:spcBef>
              <a:buSzPct val="100000"/>
              <a:buChar char="–"/>
              <a:defRPr sz="2250" b="1">
                <a:solidFill>
                  <a:srgbClr val="8064A2"/>
                </a:solidFill>
                <a:latin typeface="Arial"/>
                <a:ea typeface="Arial"/>
                <a:cs typeface="Arial"/>
                <a:sym typeface="Arial"/>
              </a:defRPr>
            </a:lvl4pPr>
            <a:lvl5pPr marL="942975" indent="-257175" defTabSz="582930">
              <a:lnSpc>
                <a:spcPct val="90000"/>
              </a:lnSpc>
              <a:spcBef>
                <a:spcPts val="0"/>
              </a:spcBef>
              <a:buSzPct val="100000"/>
              <a:buChar char="»"/>
              <a:defRPr sz="2250" b="1">
                <a:solidFill>
                  <a:srgbClr val="8064A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256" name="Label"/>
          <p:cNvSpPr txBox="1">
            <a:spLocks noGrp="1"/>
          </p:cNvSpPr>
          <p:nvPr>
            <p:ph type="body" sz="quarter" idx="13"/>
          </p:nvPr>
        </p:nvSpPr>
        <p:spPr>
          <a:xfrm>
            <a:off x="1986598"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7" name="Lorem ipsum dolor sit amet, consectetur adipiscing elit, sed do eiusmod tempor incididunt ut labore et."/>
          <p:cNvSpPr txBox="1">
            <a:spLocks noGrp="1"/>
          </p:cNvSpPr>
          <p:nvPr>
            <p:ph type="body" sz="quarter" idx="14"/>
          </p:nvPr>
        </p:nvSpPr>
        <p:spPr>
          <a:xfrm>
            <a:off x="1986598" y="1781049"/>
            <a:ext cx="2364081"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58" name="Label"/>
          <p:cNvSpPr txBox="1">
            <a:spLocks noGrp="1"/>
          </p:cNvSpPr>
          <p:nvPr>
            <p:ph type="body" sz="quarter" idx="15"/>
          </p:nvPr>
        </p:nvSpPr>
        <p:spPr>
          <a:xfrm>
            <a:off x="1986598"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59" name="Lorem ipsum dolor sit amet, consectetur adipiscing elit, sed do eiusmod tempor incididunt ut labore et."/>
          <p:cNvSpPr txBox="1">
            <a:spLocks noGrp="1"/>
          </p:cNvSpPr>
          <p:nvPr>
            <p:ph type="body" sz="quarter" idx="16"/>
          </p:nvPr>
        </p:nvSpPr>
        <p:spPr>
          <a:xfrm>
            <a:off x="1986598"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0" name="Label"/>
          <p:cNvSpPr txBox="1">
            <a:spLocks noGrp="1"/>
          </p:cNvSpPr>
          <p:nvPr>
            <p:ph type="body" sz="quarter" idx="17"/>
          </p:nvPr>
        </p:nvSpPr>
        <p:spPr>
          <a:xfrm>
            <a:off x="1986598"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1" name="Lorem ipsum dolor sit amet, consectetur adipiscing elit, sed do eiusmod tempor incididunt ut labore et."/>
          <p:cNvSpPr txBox="1">
            <a:spLocks noGrp="1"/>
          </p:cNvSpPr>
          <p:nvPr>
            <p:ph type="body" sz="quarter" idx="18"/>
          </p:nvPr>
        </p:nvSpPr>
        <p:spPr>
          <a:xfrm>
            <a:off x="1986598" y="4753074"/>
            <a:ext cx="2364081"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2" name="Label"/>
          <p:cNvSpPr txBox="1">
            <a:spLocks noGrp="1"/>
          </p:cNvSpPr>
          <p:nvPr>
            <p:ph type="body" sz="quarter" idx="19"/>
          </p:nvPr>
        </p:nvSpPr>
        <p:spPr>
          <a:xfrm>
            <a:off x="4793323" y="1352600"/>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3" name="Lorem ipsum dolor sit amet, consectetur adipiscing elit, sed do eiusmod tempor incididunt ut labore et."/>
          <p:cNvSpPr txBox="1">
            <a:spLocks noGrp="1"/>
          </p:cNvSpPr>
          <p:nvPr>
            <p:ph type="body" sz="quarter" idx="20"/>
          </p:nvPr>
        </p:nvSpPr>
        <p:spPr>
          <a:xfrm>
            <a:off x="4793323" y="1781049"/>
            <a:ext cx="2364080" cy="4031873"/>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4" name="Label"/>
          <p:cNvSpPr txBox="1">
            <a:spLocks noGrp="1"/>
          </p:cNvSpPr>
          <p:nvPr>
            <p:ph type="body" sz="quarter" idx="21"/>
          </p:nvPr>
        </p:nvSpPr>
        <p:spPr>
          <a:xfrm>
            <a:off x="4793323" y="284487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5" name="Lorem ipsum dolor sit amet, consectetur adipiscing elit, sed do eiusmod tempor incididunt ut labore et."/>
          <p:cNvSpPr txBox="1">
            <a:spLocks noGrp="1"/>
          </p:cNvSpPr>
          <p:nvPr>
            <p:ph type="body" sz="quarter" idx="22"/>
          </p:nvPr>
        </p:nvSpPr>
        <p:spPr>
          <a:xfrm>
            <a:off x="4793323" y="3259367"/>
            <a:ext cx="2316195"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6" name="Label"/>
          <p:cNvSpPr txBox="1">
            <a:spLocks noGrp="1"/>
          </p:cNvSpPr>
          <p:nvPr>
            <p:ph type="body" sz="quarter" idx="23"/>
          </p:nvPr>
        </p:nvSpPr>
        <p:spPr>
          <a:xfrm>
            <a:off x="4793323" y="4324441"/>
            <a:ext cx="640910" cy="400111"/>
          </a:xfrm>
          <a:prstGeom prst="rect">
            <a:avLst/>
          </a:prstGeom>
        </p:spPr>
        <p:txBody>
          <a:bodyPr lIns="91439" tIns="91439" rIns="91439" bIns="91439" anchor="t"/>
          <a:lstStyle>
            <a:lvl1pPr marL="0" indent="0" defTabSz="342900">
              <a:spcBef>
                <a:spcPts val="0"/>
              </a:spcBef>
              <a:buSzTx/>
              <a:buNone/>
              <a:defRPr sz="4000" b="1">
                <a:solidFill>
                  <a:srgbClr val="4BACC6"/>
                </a:solidFill>
                <a:latin typeface="Arial"/>
                <a:cs typeface="Arial"/>
                <a:sym typeface="Arial"/>
              </a:defRPr>
            </a:lvl1pPr>
          </a:lstStyle>
          <a:p>
            <a:pPr marL="0" indent="0" defTabSz="914400">
              <a:spcBef>
                <a:spcPts val="0"/>
              </a:spcBef>
              <a:buSzTx/>
              <a:buNone/>
              <a:defRPr sz="4000" b="1">
                <a:solidFill>
                  <a:srgbClr val="4BACC6"/>
                </a:solidFill>
                <a:latin typeface="Arial"/>
                <a:ea typeface="Arial"/>
                <a:cs typeface="Arial"/>
                <a:sym typeface="Arial"/>
              </a:defRPr>
            </a:pPr>
            <a:endParaRPr/>
          </a:p>
        </p:txBody>
      </p:sp>
      <p:sp>
        <p:nvSpPr>
          <p:cNvPr id="5267" name="Lorem ipsum dolor sit amet, consectetur adipiscing elit, sed do eiusmod tempor incididunt ut labore et."/>
          <p:cNvSpPr txBox="1">
            <a:spLocks noGrp="1"/>
          </p:cNvSpPr>
          <p:nvPr>
            <p:ph type="body" sz="quarter" idx="24"/>
          </p:nvPr>
        </p:nvSpPr>
        <p:spPr>
          <a:xfrm>
            <a:off x="4793323" y="4753074"/>
            <a:ext cx="2364080" cy="4031874"/>
          </a:xfrm>
          <a:prstGeom prst="rect">
            <a:avLst/>
          </a:prstGeom>
        </p:spPr>
        <p:txBody>
          <a:bodyPr lIns="91439" tIns="91439" rIns="91439" bIns="91439" anchor="t"/>
          <a:lstStyle>
            <a:lvl1pPr marL="0" indent="0" defTabSz="342900">
              <a:spcBef>
                <a:spcPts val="2175"/>
              </a:spcBef>
              <a:buSzTx/>
              <a:buNone/>
              <a:defRPr sz="6400">
                <a:solidFill>
                  <a:srgbClr val="B6B6B6"/>
                </a:solidFill>
                <a:latin typeface="Arial"/>
                <a:cs typeface="Arial"/>
                <a:sym typeface="Arial"/>
              </a:defRPr>
            </a:lvl1pPr>
          </a:lstStyle>
          <a:p>
            <a:pPr marL="0" indent="0" defTabSz="914400">
              <a:spcBef>
                <a:spcPts val="5800"/>
              </a:spcBef>
              <a:buSzTx/>
              <a:buNone/>
              <a:defRPr sz="6400">
                <a:solidFill>
                  <a:srgbClr val="B6B6B6"/>
                </a:solidFill>
                <a:latin typeface="Arial"/>
                <a:ea typeface="Arial"/>
                <a:cs typeface="Arial"/>
                <a:sym typeface="Arial"/>
              </a:defRPr>
            </a:pPr>
            <a:endParaRPr/>
          </a:p>
        </p:txBody>
      </p:sp>
      <p:sp>
        <p:nvSpPr>
          <p:cNvPr id="5268" name="Slide Number"/>
          <p:cNvSpPr txBox="1">
            <a:spLocks noGrp="1"/>
          </p:cNvSpPr>
          <p:nvPr>
            <p:ph type="sldNum" sz="quarter" idx="2"/>
          </p:nvPr>
        </p:nvSpPr>
        <p:spPr>
          <a:xfrm>
            <a:off x="1214438" y="6474173"/>
            <a:ext cx="319312" cy="323159"/>
          </a:xfrm>
          <a:prstGeom prst="rect">
            <a:avLst/>
          </a:prstGeom>
        </p:spPr>
        <p:txBody>
          <a:bodyPr lIns="91437" tIns="91437" rIns="91437" bIns="91437" anchor="ctr"/>
          <a:lstStyle>
            <a:lvl1pPr algn="l"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242652490"/>
      </p:ext>
    </p:extLst>
  </p:cSld>
  <p:clrMapOvr>
    <a:masterClrMapping/>
  </p:clrMapOvr>
  <p:transition spd="med"/>
</p:sldLayout>
</file>

<file path=ppt/slideLayouts/slideLayout789.xml><?xml version="1.0" encoding="utf-8"?>
<p:sldLayout xmlns:a="http://schemas.openxmlformats.org/drawingml/2006/main" xmlns:r="http://schemas.openxmlformats.org/officeDocument/2006/relationships" xmlns:p="http://schemas.openxmlformats.org/presentationml/2006/main" showMasterSp="0" type="tx">
  <p:cSld name="Title and body">
    <p:bg>
      <p:bgPr>
        <a:solidFill>
          <a:srgbClr val="FFFFFF"/>
        </a:solidFill>
        <a:effectLst/>
      </p:bgPr>
    </p:bg>
    <p:spTree>
      <p:nvGrpSpPr>
        <p:cNvPr id="1" name=""/>
        <p:cNvGrpSpPr/>
        <p:nvPr/>
      </p:nvGrpSpPr>
      <p:grpSpPr>
        <a:xfrm>
          <a:off x="0" y="0"/>
          <a:ext cx="0" cy="0"/>
          <a:chOff x="0" y="0"/>
          <a:chExt cx="0" cy="0"/>
        </a:xfrm>
      </p:grpSpPr>
      <p:sp>
        <p:nvSpPr>
          <p:cNvPr id="5275" name="Title Text"/>
          <p:cNvSpPr txBox="1">
            <a:spLocks noGrp="1"/>
          </p:cNvSpPr>
          <p:nvPr>
            <p:ph type="title"/>
          </p:nvPr>
        </p:nvSpPr>
        <p:spPr>
          <a:xfrm>
            <a:off x="311700" y="593367"/>
            <a:ext cx="8520601" cy="763601"/>
          </a:xfrm>
          <a:prstGeom prst="rect">
            <a:avLst/>
          </a:prstGeom>
        </p:spPr>
        <p:txBody>
          <a:bodyPr lIns="243799" tIns="243799" rIns="243799" bIns="243799" anchor="t"/>
          <a:lstStyle>
            <a:lvl1pPr defTabSz="914400">
              <a:defRPr sz="2700" b="0">
                <a:solidFill>
                  <a:srgbClr val="000000"/>
                </a:solidFill>
                <a:latin typeface="Roboto"/>
                <a:ea typeface="Roboto"/>
                <a:cs typeface="Roboto"/>
                <a:sym typeface="Roboto"/>
              </a:defRPr>
            </a:lvl1pPr>
          </a:lstStyle>
          <a:p>
            <a:r>
              <a:t>Title Text</a:t>
            </a:r>
          </a:p>
        </p:txBody>
      </p:sp>
      <p:sp>
        <p:nvSpPr>
          <p:cNvPr id="5276" name="Body Level One…"/>
          <p:cNvSpPr txBox="1">
            <a:spLocks noGrp="1"/>
          </p:cNvSpPr>
          <p:nvPr>
            <p:ph type="body" idx="1"/>
          </p:nvPr>
        </p:nvSpPr>
        <p:spPr>
          <a:xfrm>
            <a:off x="311700" y="1536633"/>
            <a:ext cx="8520601" cy="4555201"/>
          </a:xfrm>
          <a:prstGeom prst="rect">
            <a:avLst/>
          </a:prstGeom>
        </p:spPr>
        <p:txBody>
          <a:bodyPr lIns="243799" tIns="243799" rIns="243799" bIns="243799" anchor="t"/>
          <a:lstStyle>
            <a:lvl1pPr marL="0" indent="0" defTabSz="914400">
              <a:lnSpc>
                <a:spcPct val="115000"/>
              </a:lnSpc>
              <a:spcBef>
                <a:spcPts val="1575"/>
              </a:spcBef>
              <a:buSzTx/>
              <a:buNone/>
              <a:defRPr sz="1800">
                <a:solidFill>
                  <a:srgbClr val="595959"/>
                </a:solidFill>
                <a:latin typeface="Roboto"/>
                <a:ea typeface="Roboto"/>
                <a:cs typeface="Roboto"/>
                <a:sym typeface="Roboto"/>
              </a:defRPr>
            </a:lvl1pPr>
            <a:lvl2pPr marL="0" indent="0" defTabSz="914400">
              <a:lnSpc>
                <a:spcPct val="115000"/>
              </a:lnSpc>
              <a:spcBef>
                <a:spcPts val="1575"/>
              </a:spcBef>
              <a:buSzTx/>
              <a:buNone/>
              <a:defRPr sz="1800">
                <a:solidFill>
                  <a:srgbClr val="595959"/>
                </a:solidFill>
                <a:latin typeface="Roboto"/>
                <a:ea typeface="Roboto"/>
                <a:cs typeface="Roboto"/>
                <a:sym typeface="Roboto"/>
              </a:defRPr>
            </a:lvl2pPr>
            <a:lvl3pPr marL="0" indent="0" defTabSz="914400">
              <a:lnSpc>
                <a:spcPct val="115000"/>
              </a:lnSpc>
              <a:spcBef>
                <a:spcPts val="1575"/>
              </a:spcBef>
              <a:buSzTx/>
              <a:buNone/>
              <a:defRPr sz="1800">
                <a:solidFill>
                  <a:srgbClr val="595959"/>
                </a:solidFill>
                <a:latin typeface="Roboto"/>
                <a:ea typeface="Roboto"/>
                <a:cs typeface="Roboto"/>
                <a:sym typeface="Roboto"/>
              </a:defRPr>
            </a:lvl3pPr>
            <a:lvl4pPr marL="0" indent="0" defTabSz="914400">
              <a:lnSpc>
                <a:spcPct val="115000"/>
              </a:lnSpc>
              <a:spcBef>
                <a:spcPts val="1575"/>
              </a:spcBef>
              <a:buSzTx/>
              <a:buNone/>
              <a:defRPr sz="1800">
                <a:solidFill>
                  <a:srgbClr val="595959"/>
                </a:solidFill>
                <a:latin typeface="Roboto"/>
                <a:ea typeface="Roboto"/>
                <a:cs typeface="Roboto"/>
                <a:sym typeface="Roboto"/>
              </a:defRPr>
            </a:lvl4pPr>
            <a:lvl5pPr marL="0" indent="0" defTabSz="914400">
              <a:lnSpc>
                <a:spcPct val="115000"/>
              </a:lnSpc>
              <a:spcBef>
                <a:spcPts val="1575"/>
              </a:spcBef>
              <a:buSzTx/>
              <a:buNone/>
              <a:defRPr sz="1800">
                <a:solidFill>
                  <a:srgbClr val="595959"/>
                </a:solidFill>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pic>
        <p:nvPicPr>
          <p:cNvPr id="5277" name="Shape 20" descr="Shape 20"/>
          <p:cNvPicPr>
            <a:picLocks noChangeAspect="1"/>
          </p:cNvPicPr>
          <p:nvPr/>
        </p:nvPicPr>
        <p:blipFill>
          <a:blip r:embed="rId2">
            <a:extLst/>
          </a:blip>
          <a:stretch>
            <a:fillRect/>
          </a:stretch>
        </p:blipFill>
        <p:spPr>
          <a:xfrm>
            <a:off x="108574" y="5868567"/>
            <a:ext cx="439126" cy="873868"/>
          </a:xfrm>
          <a:prstGeom prst="rect">
            <a:avLst/>
          </a:prstGeom>
          <a:ln w="12700">
            <a:miter lim="400000"/>
          </a:ln>
        </p:spPr>
      </p:pic>
      <p:sp>
        <p:nvSpPr>
          <p:cNvPr id="5278" name="Slide Number"/>
          <p:cNvSpPr txBox="1">
            <a:spLocks noGrp="1"/>
          </p:cNvSpPr>
          <p:nvPr>
            <p:ph type="sldNum" sz="quarter" idx="2"/>
          </p:nvPr>
        </p:nvSpPr>
        <p:spPr>
          <a:xfrm>
            <a:off x="8387734" y="6164592"/>
            <a:ext cx="633424" cy="630859"/>
          </a:xfrm>
          <a:prstGeom prst="rect">
            <a:avLst/>
          </a:prstGeom>
        </p:spPr>
        <p:txBody>
          <a:bodyPr lIns="243799" tIns="243799" rIns="243799" bIns="243799" anchor="ctr"/>
          <a:lstStyle>
            <a:lvl1pPr algn="r" defTabSz="914400">
              <a:defRPr>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78578996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Section Divider 4">
    <p:bg>
      <p:bgPr>
        <a:solidFill>
          <a:srgbClr val="FFFFFF"/>
        </a:solidFill>
        <a:effectLst/>
      </p:bgPr>
    </p:bg>
    <p:spTree>
      <p:nvGrpSpPr>
        <p:cNvPr id="1" name=""/>
        <p:cNvGrpSpPr/>
        <p:nvPr/>
      </p:nvGrpSpPr>
      <p:grpSpPr>
        <a:xfrm>
          <a:off x="0" y="0"/>
          <a:ext cx="0" cy="0"/>
          <a:chOff x="0" y="0"/>
          <a:chExt cx="0" cy="0"/>
        </a:xfrm>
      </p:grpSpPr>
      <p:sp>
        <p:nvSpPr>
          <p:cNvPr id="1002"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003"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004"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005"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006"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007"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12316936"/>
      </p:ext>
    </p:extLst>
  </p:cSld>
  <p:clrMapOvr>
    <a:masterClrMapping/>
  </p:clrMapOvr>
  <p:transition spd="med"/>
</p:sldLayout>
</file>

<file path=ppt/slideLayouts/slideLayout790.xml><?xml version="1.0" encoding="utf-8"?>
<p:sldLayout xmlns:a="http://schemas.openxmlformats.org/drawingml/2006/main" xmlns:r="http://schemas.openxmlformats.org/officeDocument/2006/relationships" xmlns:p="http://schemas.openxmlformats.org/presentationml/2006/main" showMasterSp="0" type="tx">
  <p:cSld name="5_Content Slide 5">
    <p:bg>
      <p:bgPr>
        <a:solidFill>
          <a:srgbClr val="FFFFFF"/>
        </a:solidFill>
        <a:effectLst/>
      </p:bgPr>
    </p:bg>
    <p:spTree>
      <p:nvGrpSpPr>
        <p:cNvPr id="1" name=""/>
        <p:cNvGrpSpPr/>
        <p:nvPr/>
      </p:nvGrpSpPr>
      <p:grpSpPr>
        <a:xfrm>
          <a:off x="0" y="0"/>
          <a:ext cx="0" cy="0"/>
          <a:chOff x="0" y="0"/>
          <a:chExt cx="0" cy="0"/>
        </a:xfrm>
      </p:grpSpPr>
      <p:sp>
        <p:nvSpPr>
          <p:cNvPr id="5285" name="Rectangle"/>
          <p:cNvSpPr/>
          <p:nvPr/>
        </p:nvSpPr>
        <p:spPr>
          <a:xfrm>
            <a:off x="-97631" y="2664708"/>
            <a:ext cx="662211" cy="1528585"/>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286" name="SLIDE…"/>
          <p:cNvSpPr>
            <a:spLocks noGrp="1"/>
          </p:cNvSpPr>
          <p:nvPr>
            <p:ph type="body" sz="quarter" idx="13"/>
          </p:nvPr>
        </p:nvSpPr>
        <p:spPr>
          <a:xfrm>
            <a:off x="679747" y="375750"/>
            <a:ext cx="2201319" cy="6233501"/>
          </a:xfrm>
          <a:prstGeom prst="rect">
            <a:avLst/>
          </a:prstGeom>
        </p:spPr>
        <p:txBody>
          <a:bodyPr>
            <a:spAutoFit/>
          </a:bodyPr>
          <a:lstStyle>
            <a:lvl1pPr marL="0" indent="0">
              <a:lnSpc>
                <a:spcPct val="80000"/>
              </a:lnSpc>
              <a:spcBef>
                <a:spcPts val="0"/>
              </a:spcBef>
              <a:buSzTx/>
              <a:buNone/>
              <a:defRPr sz="8300" b="1">
                <a:solidFill>
                  <a:srgbClr val="0F3659"/>
                </a:solidFill>
                <a:latin typeface="+mn-lt"/>
                <a:ea typeface="+mn-ea"/>
                <a:cs typeface="+mn-cs"/>
                <a:sym typeface="Helvetica"/>
              </a:defRPr>
            </a:lvl1pPr>
          </a:lstStyle>
          <a:p>
            <a:pPr marL="0" indent="0">
              <a:lnSpc>
                <a:spcPct val="80000"/>
              </a:lnSpc>
              <a:spcBef>
                <a:spcPts val="0"/>
              </a:spcBef>
              <a:buSzTx/>
              <a:buNone/>
              <a:defRPr sz="8300" b="1">
                <a:solidFill>
                  <a:srgbClr val="0F3659"/>
                </a:solidFill>
                <a:latin typeface="+mn-lt"/>
                <a:ea typeface="+mn-ea"/>
                <a:cs typeface="+mn-cs"/>
                <a:sym typeface="Helvetica"/>
              </a:defRPr>
            </a:pPr>
            <a:r>
              <a:t>SLIDE</a:t>
            </a:r>
          </a:p>
          <a:p>
            <a:pPr marL="0" indent="0">
              <a:lnSpc>
                <a:spcPct val="80000"/>
              </a:lnSpc>
              <a:spcBef>
                <a:spcPts val="0"/>
              </a:spcBef>
              <a:buSzTx/>
              <a:buNone/>
              <a:defRPr sz="8300" b="1">
                <a:solidFill>
                  <a:srgbClr val="0F3659"/>
                </a:solidFill>
                <a:latin typeface="+mn-lt"/>
                <a:ea typeface="+mn-ea"/>
                <a:cs typeface="+mn-cs"/>
                <a:sym typeface="Helvetica"/>
              </a:defRPr>
            </a:pPr>
            <a:r>
              <a:t>TITLES HERE</a:t>
            </a:r>
          </a:p>
        </p:txBody>
      </p:sp>
      <p:sp>
        <p:nvSpPr>
          <p:cNvPr id="5287" name="Header"/>
          <p:cNvSpPr>
            <a:spLocks noGrp="1"/>
          </p:cNvSpPr>
          <p:nvPr>
            <p:ph type="body" sz="quarter" idx="14"/>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88" name="Lorem ipsum dolor sit amet, consectetur adipiscing elit, sed do eiusmod tempor incididunt ut labore et dolore magna aliqua."/>
          <p:cNvSpPr>
            <a:spLocks noGrp="1"/>
          </p:cNvSpPr>
          <p:nvPr>
            <p:ph type="body" sz="quarter" idx="15"/>
          </p:nvPr>
        </p:nvSpPr>
        <p:spPr>
          <a:xfrm>
            <a:off x="3492836" y="1583035"/>
            <a:ext cx="4669132"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89" name="Header"/>
          <p:cNvSpPr>
            <a:spLocks noGrp="1"/>
          </p:cNvSpPr>
          <p:nvPr>
            <p:ph type="body" sz="quarter" idx="16"/>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0" name="Lorem ipsum dolor sit amet, consectetur adipiscing elit, sed do eiusmod tempor incididunt ut labore et dolore magna aliqua."/>
          <p:cNvSpPr>
            <a:spLocks noGrp="1"/>
          </p:cNvSpPr>
          <p:nvPr>
            <p:ph type="body" sz="quarter" idx="17"/>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1" name="Header"/>
          <p:cNvSpPr>
            <a:spLocks noGrp="1"/>
          </p:cNvSpPr>
          <p:nvPr>
            <p:ph type="body" sz="quarter" idx="18"/>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BCFD8"/>
                </a:solidFill>
                <a:latin typeface="+mn-lt"/>
                <a:ea typeface="+mn-ea"/>
                <a:cs typeface="+mn-cs"/>
                <a:sym typeface="Helvetica"/>
              </a:defRPr>
            </a:lvl1pPr>
          </a:lstStyle>
          <a:p>
            <a:r>
              <a:t>Header</a:t>
            </a:r>
          </a:p>
        </p:txBody>
      </p:sp>
      <p:sp>
        <p:nvSpPr>
          <p:cNvPr id="5292" name="Lorem ipsum dolor sit amet, consectetur adipiscing elit, sed do eiusmod tempor incididunt ut labore et dolore magna aliqua."/>
          <p:cNvSpPr>
            <a:spLocks noGrp="1"/>
          </p:cNvSpPr>
          <p:nvPr>
            <p:ph type="body" sz="quarter" idx="19"/>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293" name="IBM Cloud Kubernetes Service |  ©2018 IBM Corporation"/>
          <p:cNvSpPr/>
          <p:nvPr/>
        </p:nvSpPr>
        <p:spPr>
          <a:xfrm>
            <a:off x="154049" y="6535121"/>
            <a:ext cx="1989327"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8B9BA6"/>
                </a:solidFill>
                <a:latin typeface="+mn-lt"/>
                <a:ea typeface="+mn-ea"/>
                <a:cs typeface="+mn-cs"/>
                <a:sym typeface="Helvetica"/>
              </a:defRPr>
            </a:pPr>
            <a:r>
              <a:rPr sz="600"/>
              <a:t>IBM Cloud Kubernetes Service |  ©2018 IBM Corporation</a:t>
            </a:r>
          </a:p>
        </p:txBody>
      </p:sp>
      <p:sp>
        <p:nvSpPr>
          <p:cNvPr id="5294"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48091887"/>
      </p:ext>
    </p:extLst>
  </p:cSld>
  <p:clrMapOvr>
    <a:masterClrMapping/>
  </p:clrMapOvr>
  <p:transition spd="med"/>
</p:sldLayout>
</file>

<file path=ppt/slideLayouts/slideLayout791.xml><?xml version="1.0" encoding="utf-8"?>
<p:sldLayout xmlns:a="http://schemas.openxmlformats.org/drawingml/2006/main" xmlns:r="http://schemas.openxmlformats.org/officeDocument/2006/relationships" xmlns:p="http://schemas.openxmlformats.org/presentationml/2006/main" showMasterSp="0" type="tx">
  <p:cSld name="12_Title Slide">
    <p:bg>
      <p:bgPr>
        <a:solidFill>
          <a:srgbClr val="FFFFFF"/>
        </a:solidFill>
        <a:effectLst/>
      </p:bgPr>
    </p:bg>
    <p:spTree>
      <p:nvGrpSpPr>
        <p:cNvPr id="1" name=""/>
        <p:cNvGrpSpPr/>
        <p:nvPr/>
      </p:nvGrpSpPr>
      <p:grpSpPr>
        <a:xfrm>
          <a:off x="0" y="0"/>
          <a:ext cx="0" cy="0"/>
          <a:chOff x="0" y="0"/>
          <a:chExt cx="0" cy="0"/>
        </a:xfrm>
      </p:grpSpPr>
      <p:pic>
        <p:nvPicPr>
          <p:cNvPr id="5301"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02" name="Picture 7" descr="Picture 7"/>
          <p:cNvPicPr>
            <a:picLocks noChangeAspect="1"/>
          </p:cNvPicPr>
          <p:nvPr/>
        </p:nvPicPr>
        <p:blipFill>
          <a:blip r:embed="rId3">
            <a:extLst/>
          </a:blip>
          <a:stretch>
            <a:fillRect/>
          </a:stretch>
        </p:blipFill>
        <p:spPr>
          <a:xfrm>
            <a:off x="6313987" y="-266259"/>
            <a:ext cx="1765936" cy="1765937"/>
          </a:xfrm>
          <a:prstGeom prst="rect">
            <a:avLst/>
          </a:prstGeom>
          <a:ln w="12700">
            <a:miter lim="400000"/>
          </a:ln>
        </p:spPr>
      </p:pic>
      <p:sp>
        <p:nvSpPr>
          <p:cNvPr id="5303" name="Rectangle 7"/>
          <p:cNvSpPr/>
          <p:nvPr/>
        </p:nvSpPr>
        <p:spPr>
          <a:xfrm>
            <a:off x="0" y="0"/>
            <a:ext cx="9144000" cy="6858000"/>
          </a:xfrm>
          <a:prstGeom prst="rect">
            <a:avLst/>
          </a:prstGeom>
          <a:solidFill>
            <a:srgbClr val="B8AEAE"/>
          </a:solidFill>
          <a:ln w="12700">
            <a:miter lim="400000"/>
          </a:ln>
        </p:spPr>
        <p:txBody>
          <a:bodyPr tIns="34290" bIns="34290"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04" name="Title Text"/>
          <p:cNvSpPr txBox="1">
            <a:spLocks noGrp="1"/>
          </p:cNvSpPr>
          <p:nvPr>
            <p:ph type="title"/>
          </p:nvPr>
        </p:nvSpPr>
        <p:spPr>
          <a:xfrm>
            <a:off x="277047" y="-124622"/>
            <a:ext cx="7772400" cy="1470026"/>
          </a:xfrm>
          <a:prstGeom prst="rect">
            <a:avLst/>
          </a:prstGeom>
        </p:spPr>
        <p:txBody>
          <a:bodyPr lIns="91439" tIns="91439" rIns="91439" bIns="91439"/>
          <a:lstStyle>
            <a:lvl1pPr defTabSz="457188">
              <a:defRPr sz="4275" b="0">
                <a:solidFill>
                  <a:srgbClr val="FFFFFF"/>
                </a:solidFill>
                <a:latin typeface="Arial"/>
                <a:ea typeface="Arial"/>
                <a:cs typeface="Arial"/>
                <a:sym typeface="Arial"/>
              </a:defRPr>
            </a:lvl1pPr>
          </a:lstStyle>
          <a:p>
            <a:r>
              <a:t>Title Text</a:t>
            </a:r>
          </a:p>
        </p:txBody>
      </p:sp>
      <p:sp>
        <p:nvSpPr>
          <p:cNvPr id="5305" name="Body Level One…"/>
          <p:cNvSpPr txBox="1">
            <a:spLocks noGrp="1"/>
          </p:cNvSpPr>
          <p:nvPr>
            <p:ph type="body" sz="quarter" idx="1"/>
          </p:nvPr>
        </p:nvSpPr>
        <p:spPr>
          <a:xfrm>
            <a:off x="284345" y="2699004"/>
            <a:ext cx="3460115" cy="1752601"/>
          </a:xfrm>
          <a:prstGeom prst="rect">
            <a:avLst/>
          </a:prstGeom>
        </p:spPr>
        <p:txBody>
          <a:bodyPr lIns="91439" tIns="91439" rIns="91439" bIns="91439" anchor="t"/>
          <a:lstStyle>
            <a:lvl1pPr marL="0" indent="0" defTabSz="457188">
              <a:spcBef>
                <a:spcPts val="563"/>
              </a:spcBef>
              <a:buSzTx/>
              <a:buNone/>
              <a:defRPr sz="2400">
                <a:solidFill>
                  <a:srgbClr val="FFFFFF"/>
                </a:solidFill>
                <a:latin typeface="Arial"/>
                <a:ea typeface="Arial"/>
                <a:cs typeface="Arial"/>
                <a:sym typeface="Arial"/>
              </a:defRPr>
            </a:lvl1pPr>
            <a:lvl2pPr marL="0" indent="228594" defTabSz="457188">
              <a:spcBef>
                <a:spcPts val="563"/>
              </a:spcBef>
              <a:buSzTx/>
              <a:buNone/>
              <a:defRPr sz="2400">
                <a:solidFill>
                  <a:srgbClr val="FFFFFF"/>
                </a:solidFill>
                <a:latin typeface="Arial"/>
                <a:ea typeface="Arial"/>
                <a:cs typeface="Arial"/>
                <a:sym typeface="Arial"/>
              </a:defRPr>
            </a:lvl2pPr>
            <a:lvl3pPr marL="0" indent="457188" defTabSz="457188">
              <a:spcBef>
                <a:spcPts val="563"/>
              </a:spcBef>
              <a:buSzTx/>
              <a:buNone/>
              <a:defRPr sz="2400">
                <a:solidFill>
                  <a:srgbClr val="FFFFFF"/>
                </a:solidFill>
                <a:latin typeface="Arial"/>
                <a:ea typeface="Arial"/>
                <a:cs typeface="Arial"/>
                <a:sym typeface="Arial"/>
              </a:defRPr>
            </a:lvl3pPr>
            <a:lvl4pPr marL="0" indent="685783" defTabSz="457188">
              <a:spcBef>
                <a:spcPts val="563"/>
              </a:spcBef>
              <a:buSzTx/>
              <a:buNone/>
              <a:defRPr sz="2400">
                <a:solidFill>
                  <a:srgbClr val="FFFFFF"/>
                </a:solidFill>
                <a:latin typeface="Arial"/>
                <a:ea typeface="Arial"/>
                <a:cs typeface="Arial"/>
                <a:sym typeface="Arial"/>
              </a:defRPr>
            </a:lvl4pPr>
            <a:lvl5pPr marL="0" indent="914377"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06"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07" name="Slide Number"/>
          <p:cNvSpPr txBox="1">
            <a:spLocks noGrp="1"/>
          </p:cNvSpPr>
          <p:nvPr>
            <p:ph type="sldNum" sz="quarter" idx="2"/>
          </p:nvPr>
        </p:nvSpPr>
        <p:spPr>
          <a:xfrm>
            <a:off x="6251517" y="6206310"/>
            <a:ext cx="301683" cy="300080"/>
          </a:xfrm>
          <a:prstGeom prst="rect">
            <a:avLst/>
          </a:prstGeom>
        </p:spPr>
        <p:txBody>
          <a:bodyPr lIns="91439" tIns="91439" rIns="91439" bIns="91439" anchor="ctr"/>
          <a:lstStyle>
            <a:lvl1pPr algn="r" defTabSz="685800">
              <a:defRPr sz="750">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63224475"/>
      </p:ext>
    </p:extLst>
  </p:cSld>
  <p:clrMapOvr>
    <a:masterClrMapping/>
  </p:clrMapOvr>
  <p:transition spd="med"/>
</p:sldLayout>
</file>

<file path=ppt/slideLayouts/slideLayout792.xml><?xml version="1.0" encoding="utf-8"?>
<p:sldLayout xmlns:a="http://schemas.openxmlformats.org/drawingml/2006/main" xmlns:r="http://schemas.openxmlformats.org/officeDocument/2006/relationships" xmlns:p="http://schemas.openxmlformats.org/presentationml/2006/main" showMasterSp="0" type="tx">
  <p:cSld name="3_ Thank You 2">
    <p:bg>
      <p:bgPr>
        <a:solidFill>
          <a:srgbClr val="0F3659"/>
        </a:solidFill>
        <a:effectLst/>
      </p:bgPr>
    </p:bg>
    <p:spTree>
      <p:nvGrpSpPr>
        <p:cNvPr id="1" name=""/>
        <p:cNvGrpSpPr/>
        <p:nvPr/>
      </p:nvGrpSpPr>
      <p:grpSpPr>
        <a:xfrm>
          <a:off x="0" y="0"/>
          <a:ext cx="0" cy="0"/>
          <a:chOff x="0" y="0"/>
          <a:chExt cx="0" cy="0"/>
        </a:xfrm>
      </p:grpSpPr>
      <p:sp>
        <p:nvSpPr>
          <p:cNvPr id="5314"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71408226"/>
      </p:ext>
    </p:extLst>
  </p:cSld>
  <p:clrMapOvr>
    <a:masterClrMapping/>
  </p:clrMapOvr>
  <p:transition spd="med"/>
</p:sldLayout>
</file>

<file path=ppt/slideLayouts/slideLayout793.xml><?xml version="1.0" encoding="utf-8"?>
<p:sldLayout xmlns:a="http://schemas.openxmlformats.org/drawingml/2006/main" xmlns:r="http://schemas.openxmlformats.org/officeDocument/2006/relationships" xmlns:p="http://schemas.openxmlformats.org/presentationml/2006/main" showMasterSp="0" type="tx">
  <p:cSld name="13_Title Slide">
    <p:bg>
      <p:bgPr>
        <a:solidFill>
          <a:srgbClr val="FFFFFF"/>
        </a:solidFill>
        <a:effectLst/>
      </p:bgPr>
    </p:bg>
    <p:spTree>
      <p:nvGrpSpPr>
        <p:cNvPr id="1" name=""/>
        <p:cNvGrpSpPr/>
        <p:nvPr/>
      </p:nvGrpSpPr>
      <p:grpSpPr>
        <a:xfrm>
          <a:off x="0" y="0"/>
          <a:ext cx="0" cy="0"/>
          <a:chOff x="0" y="0"/>
          <a:chExt cx="0" cy="0"/>
        </a:xfrm>
      </p:grpSpPr>
      <p:pic>
        <p:nvPicPr>
          <p:cNvPr id="5322" name="Picture 6" descr="Picture 6"/>
          <p:cNvPicPr>
            <a:picLocks noChangeAspect="1"/>
          </p:cNvPicPr>
          <p:nvPr/>
        </p:nvPicPr>
        <p:blipFill>
          <a:blip r:embed="rId2">
            <a:extLst/>
          </a:blip>
          <a:stretch>
            <a:fillRect/>
          </a:stretch>
        </p:blipFill>
        <p:spPr>
          <a:xfrm>
            <a:off x="6480265" y="6004785"/>
            <a:ext cx="716691" cy="716692"/>
          </a:xfrm>
          <a:prstGeom prst="rect">
            <a:avLst/>
          </a:prstGeom>
          <a:ln w="12700">
            <a:miter lim="400000"/>
          </a:ln>
        </p:spPr>
      </p:pic>
      <p:pic>
        <p:nvPicPr>
          <p:cNvPr id="5323" name="Picture 7" descr="Picture 7"/>
          <p:cNvPicPr>
            <a:picLocks noChangeAspect="1"/>
          </p:cNvPicPr>
          <p:nvPr/>
        </p:nvPicPr>
        <p:blipFill>
          <a:blip r:embed="rId3">
            <a:extLst/>
          </a:blip>
          <a:stretch>
            <a:fillRect/>
          </a:stretch>
        </p:blipFill>
        <p:spPr>
          <a:xfrm>
            <a:off x="6313987" y="-266259"/>
            <a:ext cx="1765937" cy="1765937"/>
          </a:xfrm>
          <a:prstGeom prst="rect">
            <a:avLst/>
          </a:prstGeom>
          <a:ln w="12700">
            <a:miter lim="400000"/>
          </a:ln>
        </p:spPr>
      </p:pic>
      <p:sp>
        <p:nvSpPr>
          <p:cNvPr id="5324" name="Rectangle 7"/>
          <p:cNvSpPr/>
          <p:nvPr/>
        </p:nvSpPr>
        <p:spPr>
          <a:xfrm>
            <a:off x="0" y="0"/>
            <a:ext cx="9144000" cy="6858000"/>
          </a:xfrm>
          <a:prstGeom prst="rect">
            <a:avLst/>
          </a:prstGeom>
          <a:solidFill>
            <a:srgbClr val="B8AEAE"/>
          </a:solidFill>
          <a:ln w="12700">
            <a:miter lim="400000"/>
          </a:ln>
        </p:spPr>
        <p:txBody>
          <a:bodyPr lIns="26788" tIns="26788" rIns="26788" bIns="26788" anchor="ctr"/>
          <a:lstStyle/>
          <a:p>
            <a:pPr algn="ctr" defTabSz="685800">
              <a:lnSpc>
                <a:spcPct val="100000"/>
              </a:lnSpc>
              <a:defRPr sz="4800">
                <a:solidFill>
                  <a:srgbClr val="FFFFFF"/>
                </a:solidFill>
                <a:latin typeface="Calibri"/>
                <a:ea typeface="Calibri"/>
                <a:cs typeface="Calibri"/>
                <a:sym typeface="Calibri"/>
              </a:defRPr>
            </a:pPr>
            <a:endParaRPr sz="1800"/>
          </a:p>
        </p:txBody>
      </p:sp>
      <p:sp>
        <p:nvSpPr>
          <p:cNvPr id="5325" name="Title Text"/>
          <p:cNvSpPr txBox="1">
            <a:spLocks noGrp="1"/>
          </p:cNvSpPr>
          <p:nvPr>
            <p:ph type="title"/>
          </p:nvPr>
        </p:nvSpPr>
        <p:spPr>
          <a:xfrm>
            <a:off x="277047" y="-124622"/>
            <a:ext cx="7772401" cy="1470026"/>
          </a:xfrm>
          <a:prstGeom prst="rect">
            <a:avLst/>
          </a:prstGeom>
        </p:spPr>
        <p:txBody>
          <a:bodyPr lIns="91438" tIns="91438" rIns="91438" bIns="91438"/>
          <a:lstStyle>
            <a:lvl1pPr defTabSz="457188">
              <a:defRPr sz="4275" b="0">
                <a:solidFill>
                  <a:srgbClr val="FFFFFF"/>
                </a:solidFill>
                <a:latin typeface="Arial"/>
                <a:ea typeface="Arial"/>
                <a:cs typeface="Arial"/>
                <a:sym typeface="Arial"/>
              </a:defRPr>
            </a:lvl1pPr>
          </a:lstStyle>
          <a:p>
            <a:r>
              <a:t>Title Text</a:t>
            </a:r>
          </a:p>
        </p:txBody>
      </p:sp>
      <p:sp>
        <p:nvSpPr>
          <p:cNvPr id="5326" name="Body Level One…"/>
          <p:cNvSpPr txBox="1">
            <a:spLocks noGrp="1"/>
          </p:cNvSpPr>
          <p:nvPr>
            <p:ph type="body" sz="quarter" idx="1"/>
          </p:nvPr>
        </p:nvSpPr>
        <p:spPr>
          <a:xfrm>
            <a:off x="284345" y="2699004"/>
            <a:ext cx="3460115" cy="1752601"/>
          </a:xfrm>
          <a:prstGeom prst="rect">
            <a:avLst/>
          </a:prstGeom>
        </p:spPr>
        <p:txBody>
          <a:bodyPr lIns="91438" tIns="91438" rIns="91438" bIns="91438" anchor="t"/>
          <a:lstStyle>
            <a:lvl1pPr marL="0" indent="0" defTabSz="457188">
              <a:spcBef>
                <a:spcPts val="563"/>
              </a:spcBef>
              <a:buSzTx/>
              <a:buNone/>
              <a:defRPr sz="2400">
                <a:solidFill>
                  <a:srgbClr val="FFFFFF"/>
                </a:solidFill>
                <a:latin typeface="Arial"/>
                <a:ea typeface="Arial"/>
                <a:cs typeface="Arial"/>
                <a:sym typeface="Arial"/>
              </a:defRPr>
            </a:lvl1pPr>
            <a:lvl2pPr marL="0" indent="0" defTabSz="457188">
              <a:spcBef>
                <a:spcPts val="563"/>
              </a:spcBef>
              <a:buSzTx/>
              <a:buNone/>
              <a:defRPr sz="2400">
                <a:solidFill>
                  <a:srgbClr val="FFFFFF"/>
                </a:solidFill>
                <a:latin typeface="Arial"/>
                <a:ea typeface="Arial"/>
                <a:cs typeface="Arial"/>
                <a:sym typeface="Arial"/>
              </a:defRPr>
            </a:lvl2pPr>
            <a:lvl3pPr marL="0" indent="0" defTabSz="457188">
              <a:spcBef>
                <a:spcPts val="563"/>
              </a:spcBef>
              <a:buSzTx/>
              <a:buNone/>
              <a:defRPr sz="2400">
                <a:solidFill>
                  <a:srgbClr val="FFFFFF"/>
                </a:solidFill>
                <a:latin typeface="Arial"/>
                <a:ea typeface="Arial"/>
                <a:cs typeface="Arial"/>
                <a:sym typeface="Arial"/>
              </a:defRPr>
            </a:lvl3pPr>
            <a:lvl4pPr marL="0" indent="0" defTabSz="457188">
              <a:spcBef>
                <a:spcPts val="563"/>
              </a:spcBef>
              <a:buSzTx/>
              <a:buNone/>
              <a:defRPr sz="2400">
                <a:solidFill>
                  <a:srgbClr val="FFFFFF"/>
                </a:solidFill>
                <a:latin typeface="Arial"/>
                <a:ea typeface="Arial"/>
                <a:cs typeface="Arial"/>
                <a:sym typeface="Arial"/>
              </a:defRPr>
            </a:lvl4pPr>
            <a:lvl5pPr marL="0" indent="0" defTabSz="457188">
              <a:spcBef>
                <a:spcPts val="563"/>
              </a:spcBef>
              <a:buSzTx/>
              <a:buNone/>
              <a:defRPr sz="24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pic>
        <p:nvPicPr>
          <p:cNvPr id="5327" name="Picture 8" descr="Picture 8"/>
          <p:cNvPicPr>
            <a:picLocks noChangeAspect="1"/>
          </p:cNvPicPr>
          <p:nvPr/>
        </p:nvPicPr>
        <p:blipFill>
          <a:blip r:embed="rId2">
            <a:extLst/>
          </a:blip>
          <a:stretch>
            <a:fillRect/>
          </a:stretch>
        </p:blipFill>
        <p:spPr>
          <a:xfrm>
            <a:off x="8182583" y="6004785"/>
            <a:ext cx="716691" cy="716692"/>
          </a:xfrm>
          <a:prstGeom prst="rect">
            <a:avLst/>
          </a:prstGeom>
          <a:ln w="12700">
            <a:miter lim="400000"/>
          </a:ln>
        </p:spPr>
      </p:pic>
      <p:sp>
        <p:nvSpPr>
          <p:cNvPr id="5328" name="Slide Number"/>
          <p:cNvSpPr txBox="1">
            <a:spLocks noGrp="1"/>
          </p:cNvSpPr>
          <p:nvPr>
            <p:ph type="sldNum" sz="quarter" idx="2"/>
          </p:nvPr>
        </p:nvSpPr>
        <p:spPr>
          <a:xfrm>
            <a:off x="6227474" y="6194771"/>
            <a:ext cx="325727" cy="323161"/>
          </a:xfrm>
          <a:prstGeom prst="rect">
            <a:avLst/>
          </a:prstGeom>
        </p:spPr>
        <p:txBody>
          <a:bodyPr lIns="91438" tIns="91438" rIns="91438" bIns="91438" anchor="ctr"/>
          <a:lstStyle>
            <a:lvl1pPr algn="r" defTabSz="685800">
              <a:defRPr>
                <a:solidFill>
                  <a:srgbClr val="888888"/>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48274512"/>
      </p:ext>
    </p:extLst>
  </p:cSld>
  <p:clrMapOvr>
    <a:masterClrMapping/>
  </p:clrMapOvr>
  <p:transition spd="med"/>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tx">
  <p:cSld name="17_Blank">
    <p:bg>
      <p:bgPr>
        <a:solidFill>
          <a:srgbClr val="FFFFFF"/>
        </a:solidFill>
        <a:effectLst/>
      </p:bgPr>
    </p:bg>
    <p:spTree>
      <p:nvGrpSpPr>
        <p:cNvPr id="1" name=""/>
        <p:cNvGrpSpPr/>
        <p:nvPr/>
      </p:nvGrpSpPr>
      <p:grpSpPr>
        <a:xfrm>
          <a:off x="0" y="0"/>
          <a:ext cx="0" cy="0"/>
          <a:chOff x="0" y="0"/>
          <a:chExt cx="0" cy="0"/>
        </a:xfrm>
      </p:grpSpPr>
      <p:sp>
        <p:nvSpPr>
          <p:cNvPr id="5335"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36"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37"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26386393"/>
      </p:ext>
    </p:extLst>
  </p:cSld>
  <p:clrMapOvr>
    <a:masterClrMapping/>
  </p:clrMapOvr>
  <p:transition spd="med"/>
</p:sldLayout>
</file>

<file path=ppt/slideLayouts/slideLayout795.xml><?xml version="1.0" encoding="utf-8"?>
<p:sldLayout xmlns:a="http://schemas.openxmlformats.org/drawingml/2006/main" xmlns:r="http://schemas.openxmlformats.org/officeDocument/2006/relationships" xmlns:p="http://schemas.openxmlformats.org/presentationml/2006/main" showMasterSp="0" type="tx">
  <p:cSld name="Agenda - first instance">
    <p:bg>
      <p:bgPr>
        <a:solidFill>
          <a:srgbClr val="FFFFFF"/>
        </a:solidFill>
        <a:effectLst/>
      </p:bgPr>
    </p:bg>
    <p:spTree>
      <p:nvGrpSpPr>
        <p:cNvPr id="1" name=""/>
        <p:cNvGrpSpPr/>
        <p:nvPr/>
      </p:nvGrpSpPr>
      <p:grpSpPr>
        <a:xfrm>
          <a:off x="0" y="0"/>
          <a:ext cx="0" cy="0"/>
          <a:chOff x="0" y="0"/>
          <a:chExt cx="0" cy="0"/>
        </a:xfrm>
      </p:grpSpPr>
      <p:sp>
        <p:nvSpPr>
          <p:cNvPr id="5344" name="Title Text"/>
          <p:cNvSpPr txBox="1">
            <a:spLocks noGrp="1"/>
          </p:cNvSpPr>
          <p:nvPr>
            <p:ph type="title"/>
          </p:nvPr>
        </p:nvSpPr>
        <p:spPr>
          <a:xfrm>
            <a:off x="196018" y="191963"/>
            <a:ext cx="8109155" cy="503239"/>
          </a:xfrm>
          <a:prstGeom prst="rect">
            <a:avLst/>
          </a:prstGeom>
        </p:spPr>
        <p:txBody>
          <a:bodyPr lIns="91440" tIns="91440" rIns="91440" bIns="91440"/>
          <a:lstStyle>
            <a:lvl1pPr defTabSz="685800">
              <a:lnSpc>
                <a:spcPct val="90000"/>
              </a:lnSpc>
              <a:defRPr sz="2550" b="0">
                <a:solidFill>
                  <a:srgbClr val="323232"/>
                </a:solidFill>
                <a:latin typeface="Arial"/>
                <a:ea typeface="Arial"/>
                <a:cs typeface="Arial"/>
                <a:sym typeface="Arial"/>
              </a:defRPr>
            </a:lvl1pPr>
          </a:lstStyle>
          <a:p>
            <a:r>
              <a:t>Title Text</a:t>
            </a:r>
          </a:p>
        </p:txBody>
      </p:sp>
      <p:sp>
        <p:nvSpPr>
          <p:cNvPr id="5345" name="Body Level One…"/>
          <p:cNvSpPr txBox="1">
            <a:spLocks noGrp="1"/>
          </p:cNvSpPr>
          <p:nvPr>
            <p:ph type="body" idx="1"/>
          </p:nvPr>
        </p:nvSpPr>
        <p:spPr>
          <a:xfrm>
            <a:off x="320040" y="822960"/>
            <a:ext cx="8503920" cy="5394961"/>
          </a:xfrm>
          <a:prstGeom prst="rect">
            <a:avLst/>
          </a:prstGeom>
        </p:spPr>
        <p:txBody>
          <a:bodyPr lIns="91440" tIns="91440" rIns="91440" bIns="91440" anchor="t"/>
          <a:lstStyle>
            <a:lvl1pPr marL="137160" indent="-137160" defTabSz="685800">
              <a:lnSpc>
                <a:spcPct val="90000"/>
              </a:lnSpc>
              <a:spcBef>
                <a:spcPts val="375"/>
              </a:spcBef>
              <a:buClr>
                <a:srgbClr val="B8AEAE"/>
              </a:buClr>
              <a:buSzPct val="125000"/>
              <a:buFont typeface="Arial Black"/>
              <a:buChar char="›"/>
              <a:defRPr sz="1800" i="1">
                <a:solidFill>
                  <a:srgbClr val="323232"/>
                </a:solidFill>
                <a:latin typeface="Georgia"/>
                <a:ea typeface="Georgia"/>
                <a:cs typeface="Georgia"/>
                <a:sym typeface="Georgia"/>
              </a:defRPr>
            </a:lvl1pPr>
            <a:lvl2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2pPr>
            <a:lvl3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3pPr>
            <a:lvl4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4pPr>
            <a:lvl5pPr marL="360045" indent="-205740" defTabSz="685800">
              <a:lnSpc>
                <a:spcPct val="90000"/>
              </a:lnSpc>
              <a:spcBef>
                <a:spcPts val="375"/>
              </a:spcBef>
              <a:buClr>
                <a:srgbClr val="B8AEAE"/>
              </a:buClr>
              <a:buSzPct val="100000"/>
              <a:buFont typeface="Arial Black"/>
              <a:defRPr sz="1800" i="1">
                <a:solidFill>
                  <a:srgbClr val="323232"/>
                </a:solidFill>
                <a:latin typeface="Georgia"/>
                <a:ea typeface="Georgia"/>
                <a:cs typeface="Georgia"/>
                <a:sym typeface="Georgia"/>
              </a:defRPr>
            </a:lvl5pPr>
          </a:lstStyle>
          <a:p>
            <a:r>
              <a:t>Body Level One</a:t>
            </a:r>
          </a:p>
          <a:p>
            <a:pPr lvl="1"/>
            <a:r>
              <a:t>Body Level Two</a:t>
            </a:r>
          </a:p>
          <a:p>
            <a:pPr lvl="2"/>
            <a:r>
              <a:t>Body Level Three</a:t>
            </a:r>
          </a:p>
          <a:p>
            <a:pPr lvl="3"/>
            <a:r>
              <a:t>Body Level Four</a:t>
            </a:r>
          </a:p>
          <a:p>
            <a:pPr lvl="4"/>
            <a:r>
              <a:t>Body Level Five</a:t>
            </a:r>
          </a:p>
        </p:txBody>
      </p:sp>
      <p:sp>
        <p:nvSpPr>
          <p:cNvPr id="534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05232943"/>
      </p:ext>
    </p:extLst>
  </p:cSld>
  <p:clrMapOvr>
    <a:masterClrMapping/>
  </p:clrMapOvr>
  <p:transition spd="med"/>
</p:sldLayout>
</file>

<file path=ppt/slideLayouts/slideLayout796.xml><?xml version="1.0" encoding="utf-8"?>
<p:sldLayout xmlns:a="http://schemas.openxmlformats.org/drawingml/2006/main" xmlns:r="http://schemas.openxmlformats.org/officeDocument/2006/relationships" xmlns:p="http://schemas.openxmlformats.org/presentationml/2006/main" showMasterSp="0" type="tx">
  <p:cSld name="18_Blank">
    <p:bg>
      <p:bgPr>
        <a:solidFill>
          <a:srgbClr val="FFFFFF"/>
        </a:solidFill>
        <a:effectLst/>
      </p:bgPr>
    </p:bg>
    <p:spTree>
      <p:nvGrpSpPr>
        <p:cNvPr id="1" name=""/>
        <p:cNvGrpSpPr/>
        <p:nvPr/>
      </p:nvGrpSpPr>
      <p:grpSpPr>
        <a:xfrm>
          <a:off x="0" y="0"/>
          <a:ext cx="0" cy="0"/>
          <a:chOff x="0" y="0"/>
          <a:chExt cx="0" cy="0"/>
        </a:xfrm>
      </p:grpSpPr>
      <p:sp>
        <p:nvSpPr>
          <p:cNvPr id="5353" name="TextBox 2"/>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54" name="Picture 3" descr="Picture 3"/>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55"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805727186"/>
      </p:ext>
    </p:extLst>
  </p:cSld>
  <p:clrMapOvr>
    <a:masterClrMapping/>
  </p:clrMapOvr>
  <p:transition spd="med"/>
</p:sldLayout>
</file>

<file path=ppt/slideLayouts/slideLayout797.xml><?xml version="1.0" encoding="utf-8"?>
<p:sldLayout xmlns:a="http://schemas.openxmlformats.org/drawingml/2006/main" xmlns:r="http://schemas.openxmlformats.org/officeDocument/2006/relationships" xmlns:p="http://schemas.openxmlformats.org/presentationml/2006/main" showMasterSp="0" type="tx">
  <p:cSld name="4_ Thank You 2">
    <p:bg>
      <p:bgPr>
        <a:solidFill>
          <a:srgbClr val="0F3659"/>
        </a:solidFill>
        <a:effectLst/>
      </p:bgPr>
    </p:bg>
    <p:spTree>
      <p:nvGrpSpPr>
        <p:cNvPr id="1" name=""/>
        <p:cNvGrpSpPr/>
        <p:nvPr/>
      </p:nvGrpSpPr>
      <p:grpSpPr>
        <a:xfrm>
          <a:off x="0" y="0"/>
          <a:ext cx="0" cy="0"/>
          <a:chOff x="0" y="0"/>
          <a:chExt cx="0" cy="0"/>
        </a:xfrm>
      </p:grpSpPr>
      <p:sp>
        <p:nvSpPr>
          <p:cNvPr id="5362" name="Body Level One…"/>
          <p:cNvSpPr txBox="1">
            <a:spLocks noGrp="1"/>
          </p:cNvSpPr>
          <p:nvPr>
            <p:ph type="body" sz="quarter" idx="1"/>
          </p:nvPr>
        </p:nvSpPr>
        <p:spPr>
          <a:xfrm>
            <a:off x="3204328" y="3000375"/>
            <a:ext cx="2735346" cy="857251"/>
          </a:xfrm>
          <a:prstGeom prst="rect">
            <a:avLst/>
          </a:prstGeom>
        </p:spPr>
        <p:txBody>
          <a:bodyPr lIns="91440" tIns="91440" rIns="91440" bIns="91440" anchor="t"/>
          <a:lstStyle>
            <a:lvl1pPr marL="0" indent="0" defTabSz="685800">
              <a:lnSpc>
                <a:spcPct val="90000"/>
              </a:lnSpc>
              <a:spcBef>
                <a:spcPts val="0"/>
              </a:spcBef>
              <a:buSzTx/>
              <a:buNone/>
              <a:defRPr sz="3900" b="1">
                <a:solidFill>
                  <a:srgbClr val="FFFFFF"/>
                </a:solidFill>
                <a:latin typeface="Arial"/>
                <a:ea typeface="Arial"/>
                <a:cs typeface="Arial"/>
                <a:sym typeface="Arial"/>
              </a:defRPr>
            </a:lvl1pPr>
            <a:lvl2pPr marL="574705" indent="-485408" defTabSz="685800">
              <a:lnSpc>
                <a:spcPct val="90000"/>
              </a:lnSpc>
              <a:spcBef>
                <a:spcPts val="0"/>
              </a:spcBef>
              <a:buSzPct val="100000"/>
              <a:defRPr sz="3900" b="1">
                <a:solidFill>
                  <a:srgbClr val="FFFFFF"/>
                </a:solidFill>
                <a:latin typeface="Arial"/>
                <a:ea typeface="Arial"/>
                <a:cs typeface="Arial"/>
                <a:sym typeface="Arial"/>
              </a:defRPr>
            </a:lvl2pPr>
            <a:lvl3pPr marL="664002" indent="-485408" defTabSz="685800">
              <a:lnSpc>
                <a:spcPct val="90000"/>
              </a:lnSpc>
              <a:spcBef>
                <a:spcPts val="0"/>
              </a:spcBef>
              <a:buSzPct val="100000"/>
              <a:defRPr sz="3900" b="1">
                <a:solidFill>
                  <a:srgbClr val="FFFFFF"/>
                </a:solidFill>
                <a:latin typeface="Arial"/>
                <a:ea typeface="Arial"/>
                <a:cs typeface="Arial"/>
                <a:sym typeface="Arial"/>
              </a:defRPr>
            </a:lvl3pPr>
            <a:lvl4pPr marL="753299" indent="-485408" defTabSz="685800">
              <a:lnSpc>
                <a:spcPct val="90000"/>
              </a:lnSpc>
              <a:spcBef>
                <a:spcPts val="0"/>
              </a:spcBef>
              <a:buSzPct val="100000"/>
              <a:defRPr sz="3900" b="1">
                <a:solidFill>
                  <a:srgbClr val="FFFFFF"/>
                </a:solidFill>
                <a:latin typeface="Arial"/>
                <a:ea typeface="Arial"/>
                <a:cs typeface="Arial"/>
                <a:sym typeface="Arial"/>
              </a:defRPr>
            </a:lvl4pPr>
            <a:lvl5pPr marL="842595" indent="-485408" defTabSz="685800">
              <a:lnSpc>
                <a:spcPct val="90000"/>
              </a:lnSpc>
              <a:spcBef>
                <a:spcPts val="0"/>
              </a:spcBef>
              <a:buSzPct val="100000"/>
              <a:defRPr sz="39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63" name="Slide Number"/>
          <p:cNvSpPr txBox="1">
            <a:spLocks noGrp="1"/>
          </p:cNvSpPr>
          <p:nvPr>
            <p:ph type="sldNum" sz="quarter" idx="2"/>
          </p:nvPr>
        </p:nvSpPr>
        <p:spPr>
          <a:xfrm>
            <a:off x="4484637" y="6540500"/>
            <a:ext cx="457816" cy="453968"/>
          </a:xfrm>
          <a:prstGeom prst="rect">
            <a:avLst/>
          </a:prstGeom>
        </p:spPr>
        <p:txBody>
          <a:bodyPr lIns="121919" tIns="121919" rIns="121919" bIns="121919"/>
          <a:lstStyle>
            <a:lvl1pPr algn="l" defTabSz="685800">
              <a:defRPr sz="135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820731803"/>
      </p:ext>
    </p:extLst>
  </p:cSld>
  <p:clrMapOvr>
    <a:masterClrMapping/>
  </p:clrMapOvr>
  <p:transition spd="med"/>
</p:sldLayout>
</file>

<file path=ppt/slideLayouts/slideLayout798.xml><?xml version="1.0" encoding="utf-8"?>
<p:sldLayout xmlns:a="http://schemas.openxmlformats.org/drawingml/2006/main" xmlns:r="http://schemas.openxmlformats.org/officeDocument/2006/relationships" xmlns:p="http://schemas.openxmlformats.org/presentationml/2006/main" showMasterSp="0" type="tx">
  <p:cSld name="1_Content - Title 1 Line">
    <p:bg>
      <p:bgPr>
        <a:solidFill>
          <a:srgbClr val="FFFFFF"/>
        </a:solidFill>
        <a:effectLst/>
      </p:bgPr>
    </p:bg>
    <p:spTree>
      <p:nvGrpSpPr>
        <p:cNvPr id="1" name=""/>
        <p:cNvGrpSpPr/>
        <p:nvPr/>
      </p:nvGrpSpPr>
      <p:grpSpPr>
        <a:xfrm>
          <a:off x="0" y="0"/>
          <a:ext cx="0" cy="0"/>
          <a:chOff x="0" y="0"/>
          <a:chExt cx="0" cy="0"/>
        </a:xfrm>
      </p:grpSpPr>
      <p:sp>
        <p:nvSpPr>
          <p:cNvPr id="5370" name="Body Level One…"/>
          <p:cNvSpPr txBox="1">
            <a:spLocks noGrp="1"/>
          </p:cNvSpPr>
          <p:nvPr>
            <p:ph type="body" sz="quarter" idx="1"/>
          </p:nvPr>
        </p:nvSpPr>
        <p:spPr>
          <a:xfrm>
            <a:off x="202516" y="387903"/>
            <a:ext cx="4315055" cy="618691"/>
          </a:xfrm>
          <a:prstGeom prst="rect">
            <a:avLst/>
          </a:prstGeom>
        </p:spPr>
        <p:txBody>
          <a:bodyPr lIns="91440" tIns="91440" rIns="91440" bIns="91440" anchor="t"/>
          <a:lstStyle>
            <a:lvl1pPr marL="0" indent="0" defTabSz="685800">
              <a:lnSpc>
                <a:spcPct val="90000"/>
              </a:lnSpc>
              <a:spcBef>
                <a:spcPts val="675"/>
              </a:spcBef>
              <a:buSzTx/>
              <a:buNone/>
              <a:defRPr sz="2550">
                <a:solidFill>
                  <a:srgbClr val="5AAAFA"/>
                </a:solidFill>
                <a:latin typeface="Arial"/>
                <a:ea typeface="Arial"/>
                <a:cs typeface="Arial"/>
                <a:sym typeface="Arial"/>
              </a:defRPr>
            </a:lvl1pPr>
            <a:lvl2pPr marL="371475" indent="-242888" defTabSz="685800">
              <a:lnSpc>
                <a:spcPct val="90000"/>
              </a:lnSpc>
              <a:spcBef>
                <a:spcPts val="675"/>
              </a:spcBef>
              <a:buSzPct val="100000"/>
              <a:defRPr sz="2550">
                <a:solidFill>
                  <a:srgbClr val="5AAAFA"/>
                </a:solidFill>
                <a:latin typeface="Arial"/>
                <a:ea typeface="Arial"/>
                <a:cs typeface="Arial"/>
                <a:sym typeface="Arial"/>
              </a:defRPr>
            </a:lvl2pPr>
            <a:lvl3pPr marL="548640" indent="-291465" defTabSz="685800">
              <a:lnSpc>
                <a:spcPct val="90000"/>
              </a:lnSpc>
              <a:spcBef>
                <a:spcPts val="675"/>
              </a:spcBef>
              <a:buSzPct val="100000"/>
              <a:defRPr sz="2550">
                <a:solidFill>
                  <a:srgbClr val="5AAAFA"/>
                </a:solidFill>
                <a:latin typeface="Arial"/>
                <a:ea typeface="Arial"/>
                <a:cs typeface="Arial"/>
                <a:sym typeface="Arial"/>
              </a:defRPr>
            </a:lvl3pPr>
            <a:lvl4pPr marL="698046" indent="-312284" defTabSz="685800">
              <a:lnSpc>
                <a:spcPct val="90000"/>
              </a:lnSpc>
              <a:spcBef>
                <a:spcPts val="675"/>
              </a:spcBef>
              <a:buSzPct val="100000"/>
              <a:defRPr sz="2550">
                <a:solidFill>
                  <a:srgbClr val="5AAAFA"/>
                </a:solidFill>
                <a:latin typeface="Arial"/>
                <a:ea typeface="Arial"/>
                <a:cs typeface="Arial"/>
                <a:sym typeface="Arial"/>
              </a:defRPr>
            </a:lvl4pPr>
            <a:lvl5pPr marL="826634" indent="-312284" defTabSz="685800">
              <a:lnSpc>
                <a:spcPct val="90000"/>
              </a:lnSpc>
              <a:spcBef>
                <a:spcPts val="675"/>
              </a:spcBef>
              <a:buSzPct val="100000"/>
              <a:defRPr sz="2550">
                <a:solidFill>
                  <a:srgbClr val="5AAAFA"/>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371" name="Text Placeholder 5"/>
          <p:cNvSpPr>
            <a:spLocks noGrp="1"/>
          </p:cNvSpPr>
          <p:nvPr>
            <p:ph type="body" idx="13"/>
          </p:nvPr>
        </p:nvSpPr>
        <p:spPr>
          <a:xfrm>
            <a:off x="200026" y="1121940"/>
            <a:ext cx="8181975" cy="4306360"/>
          </a:xfrm>
          <a:prstGeom prst="rect">
            <a:avLst/>
          </a:prstGeom>
          <a:ln w="25400"/>
        </p:spPr>
        <p:txBody>
          <a:bodyPr lIns="91440" tIns="91440" rIns="91440" bIns="91440" numCol="2" spcCol="1645920" anchor="t"/>
          <a:lstStyle>
            <a:lvl1pPr marL="0" indent="0" defTabSz="685800">
              <a:lnSpc>
                <a:spcPct val="90000"/>
              </a:lnSpc>
              <a:spcBef>
                <a:spcPts val="900"/>
              </a:spcBef>
              <a:buSzTx/>
              <a:buNone/>
              <a:defRPr sz="3600">
                <a:solidFill>
                  <a:srgbClr val="5A5A5A"/>
                </a:solidFill>
                <a:latin typeface="Arial"/>
                <a:cs typeface="Arial"/>
                <a:sym typeface="Arial"/>
              </a:defRPr>
            </a:lvl1pPr>
          </a:lstStyle>
          <a:p>
            <a:pPr marL="0" indent="0" defTabSz="1828800">
              <a:lnSpc>
                <a:spcPct val="90000"/>
              </a:lnSpc>
              <a:spcBef>
                <a:spcPts val="2400"/>
              </a:spcBef>
              <a:buSzTx/>
              <a:buNone/>
              <a:defRPr sz="3600">
                <a:solidFill>
                  <a:srgbClr val="5A5A5A"/>
                </a:solidFill>
                <a:latin typeface="Arial"/>
                <a:ea typeface="Arial"/>
                <a:cs typeface="Arial"/>
                <a:sym typeface="Arial"/>
              </a:defRPr>
            </a:pPr>
            <a:endParaRPr/>
          </a:p>
        </p:txBody>
      </p:sp>
      <p:sp>
        <p:nvSpPr>
          <p:cNvPr id="5372" name="TextBox 11"/>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3" name="Picture 12" descr="Picture 12"/>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4" name="TextBox 6"/>
          <p:cNvSpPr txBox="1"/>
          <p:nvPr/>
        </p:nvSpPr>
        <p:spPr>
          <a:xfrm>
            <a:off x="7286240" y="6509307"/>
            <a:ext cx="167449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lgn="r" defTabSz="1828800">
              <a:lnSpc>
                <a:spcPct val="90000"/>
              </a:lnSpc>
              <a:spcBef>
                <a:spcPts val="2600"/>
              </a:spcBef>
              <a:defRPr sz="2000">
                <a:solidFill>
                  <a:srgbClr val="5A5A5A"/>
                </a:solidFill>
                <a:latin typeface="Arial"/>
                <a:ea typeface="Arial"/>
                <a:cs typeface="Arial"/>
                <a:sym typeface="Arial"/>
              </a:defRPr>
            </a:lvl1pPr>
          </a:lstStyle>
          <a:p>
            <a:r>
              <a:rPr sz="750"/>
              <a:t>IBM Cloud University 2017 |  October</a:t>
            </a:r>
          </a:p>
        </p:txBody>
      </p:sp>
      <p:pic>
        <p:nvPicPr>
          <p:cNvPr id="5375" name="Picture 7" descr="Picture 7"/>
          <p:cNvPicPr>
            <a:picLocks noChangeAspect="1"/>
          </p:cNvPicPr>
          <p:nvPr/>
        </p:nvPicPr>
        <p:blipFill>
          <a:blip r:embed="rId2">
            <a:extLst/>
          </a:blip>
          <a:stretch>
            <a:fillRect/>
          </a:stretch>
        </p:blipFill>
        <p:spPr>
          <a:xfrm>
            <a:off x="185058" y="6372642"/>
            <a:ext cx="2177142" cy="485358"/>
          </a:xfrm>
          <a:prstGeom prst="rect">
            <a:avLst/>
          </a:prstGeom>
          <a:ln w="12700">
            <a:miter lim="400000"/>
          </a:ln>
        </p:spPr>
      </p:pic>
      <p:sp>
        <p:nvSpPr>
          <p:cNvPr id="5376" name="Slide Number"/>
          <p:cNvSpPr txBox="1">
            <a:spLocks noGrp="1"/>
          </p:cNvSpPr>
          <p:nvPr>
            <p:ph type="sldNum" sz="quarter" idx="2"/>
          </p:nvPr>
        </p:nvSpPr>
        <p:spPr>
          <a:xfrm>
            <a:off x="6119430" y="6140908"/>
            <a:ext cx="433770" cy="430885"/>
          </a:xfrm>
          <a:prstGeom prst="rect">
            <a:avLst/>
          </a:prstGeom>
        </p:spPr>
        <p:txBody>
          <a:bodyPr lIns="121919" tIns="121919" rIns="121919" bIns="121919" anchor="ctr"/>
          <a:lstStyle>
            <a:lvl1pPr algn="r" defTabSz="685800">
              <a:defRPr sz="1200">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18749491"/>
      </p:ext>
    </p:extLst>
  </p:cSld>
  <p:clrMapOvr>
    <a:masterClrMapping/>
  </p:clrMapOvr>
  <p:transition spd="med"/>
</p:sldLayout>
</file>

<file path=ppt/slideLayouts/slideLayout799.xml><?xml version="1.0" encoding="utf-8"?>
<p:sldLayout xmlns:a="http://schemas.openxmlformats.org/drawingml/2006/main" xmlns:r="http://schemas.openxmlformats.org/officeDocument/2006/relationships" xmlns:p="http://schemas.openxmlformats.org/presentationml/2006/main" showMasterSp="0" type="tx">
  <p:cSld name="9_Title Only">
    <p:bg>
      <p:bgPr>
        <a:solidFill>
          <a:srgbClr val="FFFFFF"/>
        </a:solidFill>
        <a:effectLst/>
      </p:bgPr>
    </p:bg>
    <p:spTree>
      <p:nvGrpSpPr>
        <p:cNvPr id="1" name=""/>
        <p:cNvGrpSpPr/>
        <p:nvPr/>
      </p:nvGrpSpPr>
      <p:grpSpPr>
        <a:xfrm>
          <a:off x="0" y="0"/>
          <a:ext cx="0" cy="0"/>
          <a:chOff x="0" y="0"/>
          <a:chExt cx="0" cy="0"/>
        </a:xfrm>
      </p:grpSpPr>
      <p:pic>
        <p:nvPicPr>
          <p:cNvPr id="5383" name="Picture 6" descr="Picture 6"/>
          <p:cNvPicPr>
            <a:picLocks noChangeAspect="1"/>
          </p:cNvPicPr>
          <p:nvPr/>
        </p:nvPicPr>
        <p:blipFill>
          <a:blip r:embed="rId2">
            <a:extLst/>
          </a:blip>
          <a:stretch>
            <a:fillRect/>
          </a:stretch>
        </p:blipFill>
        <p:spPr>
          <a:xfrm>
            <a:off x="8496300" y="6496749"/>
            <a:ext cx="357188" cy="177102"/>
          </a:xfrm>
          <a:prstGeom prst="rect">
            <a:avLst/>
          </a:prstGeom>
          <a:ln w="12700">
            <a:miter lim="400000"/>
          </a:ln>
        </p:spPr>
      </p:pic>
      <p:sp>
        <p:nvSpPr>
          <p:cNvPr id="5384" name="Title Text"/>
          <p:cNvSpPr txBox="1">
            <a:spLocks noGrp="1"/>
          </p:cNvSpPr>
          <p:nvPr>
            <p:ph type="title"/>
          </p:nvPr>
        </p:nvSpPr>
        <p:spPr>
          <a:xfrm>
            <a:off x="283464" y="975360"/>
            <a:ext cx="8639472" cy="369333"/>
          </a:xfrm>
          <a:prstGeom prst="rect">
            <a:avLst/>
          </a:prstGeom>
        </p:spPr>
        <p:txBody>
          <a:bodyPr lIns="0" tIns="0" rIns="0" bIns="0" anchor="t"/>
          <a:lstStyle>
            <a:lvl1pPr defTabSz="914400">
              <a:lnSpc>
                <a:spcPct val="90000"/>
              </a:lnSpc>
              <a:defRPr sz="1950" b="0">
                <a:solidFill>
                  <a:srgbClr val="304C89"/>
                </a:solidFill>
                <a:latin typeface="HelvNeue Bold for IBM"/>
                <a:ea typeface="HelvNeue Bold for IBM"/>
                <a:cs typeface="HelvNeue Bold for IBM"/>
                <a:sym typeface="HelvNeue Bold for IBM"/>
              </a:defRPr>
            </a:lvl1pPr>
          </a:lstStyle>
          <a:p>
            <a:r>
              <a:t>Title Text</a:t>
            </a:r>
          </a:p>
        </p:txBody>
      </p:sp>
      <p:sp>
        <p:nvSpPr>
          <p:cNvPr id="5385" name="Slide Number"/>
          <p:cNvSpPr txBox="1">
            <a:spLocks noGrp="1"/>
          </p:cNvSpPr>
          <p:nvPr>
            <p:ph type="sldNum" sz="quarter" idx="2"/>
          </p:nvPr>
        </p:nvSpPr>
        <p:spPr>
          <a:xfrm>
            <a:off x="312285" y="6504517"/>
            <a:ext cx="152286" cy="150041"/>
          </a:xfrm>
          <a:prstGeom prst="rect">
            <a:avLst/>
          </a:prstGeom>
        </p:spPr>
        <p:txBody>
          <a:bodyPr lIns="0" tIns="0" rIns="0" bIns="0"/>
          <a:lstStyle>
            <a:lvl1pPr algn="l" defTabSz="914400">
              <a:defRPr sz="975">
                <a:solidFill>
                  <a:srgbClr val="323232"/>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72033933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1">
    <p:bg>
      <p:bgPr>
        <a:solidFill>
          <a:srgbClr val="FFFFFF"/>
        </a:solidFill>
        <a:effectLst/>
      </p:bgPr>
    </p:bg>
    <p:spTree>
      <p:nvGrpSpPr>
        <p:cNvPr id="1" name=""/>
        <p:cNvGrpSpPr/>
        <p:nvPr/>
      </p:nvGrpSpPr>
      <p:grpSpPr>
        <a:xfrm>
          <a:off x="0" y="0"/>
          <a:ext cx="0" cy="0"/>
          <a:chOff x="0" y="0"/>
          <a:chExt cx="0" cy="0"/>
        </a:xfrm>
      </p:grpSpPr>
      <p:sp>
        <p:nvSpPr>
          <p:cNvPr id="65"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7"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8"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9"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0"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1"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2"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3"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4"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5"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6"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7"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8"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9"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0"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1"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13990615"/>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Content 3">
    <p:bg>
      <p:bgPr>
        <a:solidFill>
          <a:srgbClr val="FFFFFF"/>
        </a:solidFill>
        <a:effectLst/>
      </p:bgPr>
    </p:bg>
    <p:spTree>
      <p:nvGrpSpPr>
        <p:cNvPr id="1" name=""/>
        <p:cNvGrpSpPr/>
        <p:nvPr/>
      </p:nvGrpSpPr>
      <p:grpSpPr>
        <a:xfrm>
          <a:off x="0" y="0"/>
          <a:ext cx="0" cy="0"/>
          <a:chOff x="0" y="0"/>
          <a:chExt cx="0" cy="0"/>
        </a:xfrm>
      </p:grpSpPr>
      <p:sp>
        <p:nvSpPr>
          <p:cNvPr id="1014"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15"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16"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7"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18"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19"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0"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1"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2"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3"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24"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70218172"/>
      </p:ext>
    </p:extLst>
  </p:cSld>
  <p:clrMapOvr>
    <a:masterClrMapping/>
  </p:clrMapOvr>
  <p:transition spd="med"/>
</p:sldLayout>
</file>

<file path=ppt/slideLayouts/slideLayout800.xml><?xml version="1.0" encoding="utf-8"?>
<p:sldLayout xmlns:a="http://schemas.openxmlformats.org/drawingml/2006/main" xmlns:r="http://schemas.openxmlformats.org/officeDocument/2006/relationships" xmlns:p="http://schemas.openxmlformats.org/presentationml/2006/main" showMasterSp="0" type="tx">
  <p:cSld name="One column">
    <p:bg>
      <p:bgPr>
        <a:solidFill>
          <a:srgbClr val="FFFFFF"/>
        </a:solidFill>
        <a:effectLst/>
      </p:bgPr>
    </p:bg>
    <p:spTree>
      <p:nvGrpSpPr>
        <p:cNvPr id="1" name=""/>
        <p:cNvGrpSpPr/>
        <p:nvPr/>
      </p:nvGrpSpPr>
      <p:grpSpPr>
        <a:xfrm>
          <a:off x="0" y="0"/>
          <a:ext cx="0" cy="0"/>
          <a:chOff x="0" y="0"/>
          <a:chExt cx="0" cy="0"/>
        </a:xfrm>
      </p:grpSpPr>
      <p:sp>
        <p:nvSpPr>
          <p:cNvPr id="5392" name="Slide Number"/>
          <p:cNvSpPr txBox="1">
            <a:spLocks noGrp="1"/>
          </p:cNvSpPr>
          <p:nvPr>
            <p:ph type="sldNum" sz="quarter" idx="2"/>
          </p:nvPr>
        </p:nvSpPr>
        <p:spPr>
          <a:xfrm>
            <a:off x="8585101" y="6402791"/>
            <a:ext cx="215763" cy="213583"/>
          </a:xfrm>
          <a:prstGeom prst="rect">
            <a:avLst/>
          </a:prstGeom>
        </p:spPr>
        <p:txBody>
          <a:bodyPr lIns="45719" tIns="45719" rIns="45719" bIns="45719" anchor="ctr"/>
          <a:lstStyle>
            <a:lvl1pPr algn="r">
              <a:defRPr sz="788">
                <a:solidFill>
                  <a:srgbClr val="19273C"/>
                </a:solidFill>
                <a:latin typeface="+mj-lt"/>
                <a:ea typeface="+mj-ea"/>
                <a:cs typeface="+mj-cs"/>
                <a:sym typeface="Helvetica Neue"/>
              </a:defRPr>
            </a:lvl1pPr>
          </a:lstStyle>
          <a:p>
            <a:fld id="{86CB4B4D-7CA3-9044-876B-883B54F8677D}" type="slidenum">
              <a:t>‹#›</a:t>
            </a:fld>
            <a:endParaRPr/>
          </a:p>
        </p:txBody>
      </p:sp>
      <p:sp>
        <p:nvSpPr>
          <p:cNvPr id="5393" name="Shape 106"/>
          <p:cNvSpPr/>
          <p:nvPr/>
        </p:nvSpPr>
        <p:spPr>
          <a:xfrm>
            <a:off x="385762" y="38910"/>
            <a:ext cx="1084223" cy="1"/>
          </a:xfrm>
          <a:prstGeom prst="line">
            <a:avLst/>
          </a:prstGeom>
          <a:ln w="203200">
            <a:solidFill>
              <a:srgbClr val="FE8500"/>
            </a:solidFill>
            <a:miter lim="400000"/>
          </a:ln>
        </p:spPr>
        <p:txBody>
          <a:bodyPr lIns="17144" tIns="17144" rIns="17144" bIns="17144"/>
          <a:lstStyle/>
          <a:p>
            <a:pPr>
              <a:lnSpc>
                <a:spcPct val="100000"/>
              </a:lnSpc>
              <a:defRPr sz="2800">
                <a:solidFill>
                  <a:srgbClr val="595859"/>
                </a:solidFill>
                <a:latin typeface="+mj-lt"/>
                <a:ea typeface="+mj-ea"/>
                <a:cs typeface="+mj-cs"/>
                <a:sym typeface="Helvetica Neue"/>
              </a:defRPr>
            </a:pPr>
            <a:endParaRPr sz="1050"/>
          </a:p>
        </p:txBody>
      </p:sp>
      <p:pic>
        <p:nvPicPr>
          <p:cNvPr id="5394" name="Picture 11" descr="Picture 11"/>
          <p:cNvPicPr>
            <a:picLocks noChangeAspect="1"/>
          </p:cNvPicPr>
          <p:nvPr/>
        </p:nvPicPr>
        <p:blipFill>
          <a:blip r:embed="rId2">
            <a:extLst/>
          </a:blip>
          <a:stretch>
            <a:fillRect/>
          </a:stretch>
        </p:blipFill>
        <p:spPr>
          <a:xfrm>
            <a:off x="385763" y="6278950"/>
            <a:ext cx="845646" cy="201345"/>
          </a:xfrm>
          <a:prstGeom prst="rect">
            <a:avLst/>
          </a:prstGeom>
          <a:ln w="12700">
            <a:miter lim="400000"/>
          </a:ln>
        </p:spPr>
      </p:pic>
      <p:sp>
        <p:nvSpPr>
          <p:cNvPr id="5395" name="Shape 45"/>
          <p:cNvSpPr txBox="1"/>
          <p:nvPr/>
        </p:nvSpPr>
        <p:spPr>
          <a:xfrm>
            <a:off x="385763" y="6498260"/>
            <a:ext cx="1297095" cy="69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20835" defTabSz="466725">
              <a:lnSpc>
                <a:spcPct val="100000"/>
              </a:lnSpc>
              <a:defRPr sz="1200" spc="-24">
                <a:solidFill>
                  <a:srgbClr val="19273C"/>
                </a:solidFill>
                <a:uFill>
                  <a:solidFill>
                    <a:srgbClr val="6F6F6F"/>
                  </a:solidFill>
                </a:uFill>
                <a:latin typeface="Helvetica Neue Light"/>
                <a:ea typeface="Helvetica Neue Light"/>
                <a:cs typeface="Helvetica Neue Light"/>
                <a:sym typeface="Helvetica Neue Light"/>
              </a:defRPr>
            </a:pPr>
            <a:r>
              <a:rPr sz="450"/>
              <a:t>© 2017 IBM Corporation | IBM Confidential</a:t>
            </a:r>
          </a:p>
        </p:txBody>
      </p:sp>
      <p:sp>
        <p:nvSpPr>
          <p:cNvPr id="5396" name="Shape 225"/>
          <p:cNvSpPr txBox="1"/>
          <p:nvPr/>
        </p:nvSpPr>
        <p:spPr>
          <a:xfrm>
            <a:off x="7855649" y="6444180"/>
            <a:ext cx="686471"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600" b="1" spc="-42">
                <a:solidFill>
                  <a:srgbClr val="19273C"/>
                </a:solidFill>
                <a:uFill>
                  <a:solidFill>
                    <a:srgbClr val="000000"/>
                  </a:solidFill>
                </a:uFill>
                <a:latin typeface="+mj-lt"/>
                <a:ea typeface="+mj-ea"/>
                <a:cs typeface="+mj-cs"/>
                <a:sym typeface="Helvetica Neue"/>
              </a:defRPr>
            </a:lvl1pPr>
          </a:lstStyle>
          <a:p>
            <a:r>
              <a:rPr sz="600"/>
              <a:t>IBM CONFIDENTIAL</a:t>
            </a:r>
          </a:p>
        </p:txBody>
      </p:sp>
      <p:sp>
        <p:nvSpPr>
          <p:cNvPr id="5397" name="Title Text"/>
          <p:cNvSpPr txBox="1">
            <a:spLocks noGrp="1"/>
          </p:cNvSpPr>
          <p:nvPr>
            <p:ph type="title"/>
          </p:nvPr>
        </p:nvSpPr>
        <p:spPr>
          <a:xfrm>
            <a:off x="385762" y="190500"/>
            <a:ext cx="8129588" cy="425677"/>
          </a:xfrm>
          <a:prstGeom prst="rect">
            <a:avLst/>
          </a:prstGeom>
        </p:spPr>
        <p:txBody>
          <a:bodyPr lIns="45719" tIns="45719" rIns="45719" bIns="45719" anchor="t"/>
          <a:lstStyle>
            <a:lvl1pPr defTabSz="342900">
              <a:lnSpc>
                <a:spcPct val="90000"/>
              </a:lnSpc>
              <a:defRPr sz="2513" b="0">
                <a:solidFill>
                  <a:srgbClr val="19273C"/>
                </a:solidFill>
                <a:latin typeface="Helvetica Neue Medium"/>
                <a:ea typeface="Helvetica Neue Medium"/>
                <a:cs typeface="Helvetica Neue Medium"/>
                <a:sym typeface="Helvetica Neue Medium"/>
              </a:defRPr>
            </a:lvl1pPr>
          </a:lstStyle>
          <a:p>
            <a:r>
              <a:t>Title Text</a:t>
            </a:r>
          </a:p>
        </p:txBody>
      </p:sp>
      <p:sp>
        <p:nvSpPr>
          <p:cNvPr id="5398" name="Body Level One…"/>
          <p:cNvSpPr txBox="1">
            <a:spLocks noGrp="1"/>
          </p:cNvSpPr>
          <p:nvPr>
            <p:ph type="body" sz="half" idx="1"/>
          </p:nvPr>
        </p:nvSpPr>
        <p:spPr>
          <a:xfrm>
            <a:off x="385763" y="692616"/>
            <a:ext cx="8143875" cy="2040732"/>
          </a:xfrm>
          <a:prstGeom prst="rect">
            <a:avLst/>
          </a:prstGeom>
        </p:spPr>
        <p:txBody>
          <a:bodyPr lIns="45719" tIns="45719" rIns="45719" bIns="45719" anchor="t"/>
          <a:lstStyle>
            <a:lvl1pPr marL="0" indent="0" defTabSz="342900">
              <a:lnSpc>
                <a:spcPct val="90000"/>
              </a:lnSpc>
              <a:spcBef>
                <a:spcPts val="375"/>
              </a:spcBef>
              <a:buSzTx/>
              <a:buNone/>
              <a:defRPr sz="1050">
                <a:solidFill>
                  <a:srgbClr val="19273C"/>
                </a:solidFill>
                <a:latin typeface="+mj-lt"/>
                <a:ea typeface="+mj-ea"/>
                <a:cs typeface="+mj-cs"/>
                <a:sym typeface="Helvetica Neue"/>
              </a:defRPr>
            </a:lvl1pPr>
            <a:lvl2pPr marL="0" indent="171450" defTabSz="342900">
              <a:lnSpc>
                <a:spcPct val="90000"/>
              </a:lnSpc>
              <a:spcBef>
                <a:spcPts val="375"/>
              </a:spcBef>
              <a:buSzTx/>
              <a:buNone/>
              <a:defRPr sz="1050">
                <a:solidFill>
                  <a:srgbClr val="19273C"/>
                </a:solidFill>
                <a:latin typeface="+mj-lt"/>
                <a:ea typeface="+mj-ea"/>
                <a:cs typeface="+mj-cs"/>
                <a:sym typeface="Helvetica Neue"/>
              </a:defRPr>
            </a:lvl2pPr>
            <a:lvl3pPr marL="0" indent="342900" defTabSz="342900">
              <a:lnSpc>
                <a:spcPct val="90000"/>
              </a:lnSpc>
              <a:spcBef>
                <a:spcPts val="375"/>
              </a:spcBef>
              <a:buSzTx/>
              <a:buNone/>
              <a:defRPr sz="1050">
                <a:solidFill>
                  <a:srgbClr val="19273C"/>
                </a:solidFill>
                <a:latin typeface="+mj-lt"/>
                <a:ea typeface="+mj-ea"/>
                <a:cs typeface="+mj-cs"/>
                <a:sym typeface="Helvetica Neue"/>
              </a:defRPr>
            </a:lvl3pPr>
            <a:lvl4pPr marL="0" indent="514350" defTabSz="342900">
              <a:lnSpc>
                <a:spcPct val="90000"/>
              </a:lnSpc>
              <a:spcBef>
                <a:spcPts val="375"/>
              </a:spcBef>
              <a:buSzTx/>
              <a:buNone/>
              <a:defRPr sz="1050">
                <a:solidFill>
                  <a:srgbClr val="19273C"/>
                </a:solidFill>
                <a:latin typeface="+mj-lt"/>
                <a:ea typeface="+mj-ea"/>
                <a:cs typeface="+mj-cs"/>
                <a:sym typeface="Helvetica Neue"/>
              </a:defRPr>
            </a:lvl4pPr>
            <a:lvl5pPr marL="0" indent="685800" defTabSz="342900">
              <a:lnSpc>
                <a:spcPct val="90000"/>
              </a:lnSpc>
              <a:spcBef>
                <a:spcPts val="375"/>
              </a:spcBef>
              <a:buSzTx/>
              <a:buNone/>
              <a:defRPr sz="1050">
                <a:solidFill>
                  <a:srgbClr val="19273C"/>
                </a:solidFill>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10771099"/>
      </p:ext>
    </p:extLst>
  </p:cSld>
  <p:clrMapOvr>
    <a:masterClrMapping/>
  </p:clrMapOvr>
  <p:transition spd="med"/>
</p:sldLayout>
</file>

<file path=ppt/slideLayouts/slideLayout801.xml><?xml version="1.0" encoding="utf-8"?>
<p:sldLayout xmlns:a="http://schemas.openxmlformats.org/drawingml/2006/main" xmlns:r="http://schemas.openxmlformats.org/officeDocument/2006/relationships" xmlns:p="http://schemas.openxmlformats.org/presentationml/2006/main" showMasterSp="0" type="tx">
  <p:cSld name="10_Title Only">
    <p:bg>
      <p:bgPr>
        <a:solidFill>
          <a:srgbClr val="FFFFFF"/>
        </a:solidFill>
        <a:effectLst/>
      </p:bgPr>
    </p:bg>
    <p:spTree>
      <p:nvGrpSpPr>
        <p:cNvPr id="1" name=""/>
        <p:cNvGrpSpPr/>
        <p:nvPr/>
      </p:nvGrpSpPr>
      <p:grpSpPr>
        <a:xfrm>
          <a:off x="0" y="0"/>
          <a:ext cx="0" cy="0"/>
          <a:chOff x="0" y="0"/>
          <a:chExt cx="0" cy="0"/>
        </a:xfrm>
      </p:grpSpPr>
      <p:sp>
        <p:nvSpPr>
          <p:cNvPr id="5405"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6"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7"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08"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09"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10"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
        <p:nvSpPr>
          <p:cNvPr id="5411"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Tree>
    <p:extLst>
      <p:ext uri="{BB962C8B-B14F-4D97-AF65-F5344CB8AC3E}">
        <p14:creationId xmlns:p14="http://schemas.microsoft.com/office/powerpoint/2010/main" val="26402398"/>
      </p:ext>
    </p:extLst>
  </p:cSld>
  <p:clrMapOvr>
    <a:masterClrMapping/>
  </p:clrMapOvr>
  <p:transition spd="med"/>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type="tx">
  <p:cSld name="1_Comparison">
    <p:bg>
      <p:bgPr>
        <a:solidFill>
          <a:srgbClr val="FFFFFF"/>
        </a:solidFill>
        <a:effectLst/>
      </p:bgPr>
    </p:bg>
    <p:spTree>
      <p:nvGrpSpPr>
        <p:cNvPr id="1" name=""/>
        <p:cNvGrpSpPr/>
        <p:nvPr/>
      </p:nvGrpSpPr>
      <p:grpSpPr>
        <a:xfrm>
          <a:off x="0" y="0"/>
          <a:ext cx="0" cy="0"/>
          <a:chOff x="0" y="0"/>
          <a:chExt cx="0" cy="0"/>
        </a:xfrm>
      </p:grpSpPr>
      <p:sp>
        <p:nvSpPr>
          <p:cNvPr id="5418" name="Rectangle 9"/>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19" name="Rectangle 7"/>
          <p:cNvSpPr/>
          <p:nvPr/>
        </p:nvSpPr>
        <p:spPr>
          <a:xfrm>
            <a:off x="8264906" y="6498005"/>
            <a:ext cx="879094" cy="256695"/>
          </a:xfrm>
          <a:prstGeom prst="rect">
            <a:avLst/>
          </a:prstGeom>
          <a:solidFill>
            <a:srgbClr val="004B85"/>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0" name="Rectangle 8"/>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sp>
        <p:nvSpPr>
          <p:cNvPr id="5421" name="Rectangle 11"/>
          <p:cNvSpPr/>
          <p:nvPr/>
        </p:nvSpPr>
        <p:spPr>
          <a:xfrm>
            <a:off x="9013676" y="6498005"/>
            <a:ext cx="130324" cy="256695"/>
          </a:xfrm>
          <a:prstGeom prst="rect">
            <a:avLst/>
          </a:prstGeom>
          <a:solidFill>
            <a:srgbClr val="6CAEDF"/>
          </a:solidFill>
          <a:ln w="12700">
            <a:miter lim="400000"/>
          </a:ln>
        </p:spPr>
        <p:txBody>
          <a:bodyPr tIns="34290" bIns="34290" anchor="ctr"/>
          <a:lstStyle/>
          <a:p>
            <a:pPr algn="ctr" defTabSz="342900">
              <a:lnSpc>
                <a:spcPct val="100000"/>
              </a:lnSpc>
              <a:defRPr sz="3600">
                <a:solidFill>
                  <a:srgbClr val="FFFFFF"/>
                </a:solidFill>
                <a:latin typeface="Open Sans"/>
                <a:ea typeface="Open Sans"/>
                <a:cs typeface="Open Sans"/>
                <a:sym typeface="Open Sans"/>
              </a:defRPr>
            </a:pPr>
            <a:endParaRPr sz="1350"/>
          </a:p>
        </p:txBody>
      </p:sp>
      <p:pic>
        <p:nvPicPr>
          <p:cNvPr id="5422" name="Picture 12" descr="Picture 12"/>
          <p:cNvPicPr>
            <a:picLocks noChangeAspect="1"/>
          </p:cNvPicPr>
          <p:nvPr/>
        </p:nvPicPr>
        <p:blipFill>
          <a:blip r:embed="rId2">
            <a:extLst/>
          </a:blip>
          <a:stretch>
            <a:fillRect/>
          </a:stretch>
        </p:blipFill>
        <p:spPr>
          <a:xfrm>
            <a:off x="169806" y="6410610"/>
            <a:ext cx="1418576" cy="363952"/>
          </a:xfrm>
          <a:prstGeom prst="rect">
            <a:avLst/>
          </a:prstGeom>
          <a:ln w="12700">
            <a:miter lim="400000"/>
          </a:ln>
        </p:spPr>
      </p:pic>
      <p:sp>
        <p:nvSpPr>
          <p:cNvPr id="5423" name="Body Level One…"/>
          <p:cNvSpPr txBox="1">
            <a:spLocks noGrp="1"/>
          </p:cNvSpPr>
          <p:nvPr>
            <p:ph type="body" sz="quarter" idx="1"/>
          </p:nvPr>
        </p:nvSpPr>
        <p:spPr>
          <a:xfrm>
            <a:off x="571500" y="1447800"/>
            <a:ext cx="3925888" cy="639763"/>
          </a:xfrm>
          <a:prstGeom prst="rect">
            <a:avLst/>
          </a:prstGeom>
        </p:spPr>
        <p:txBody>
          <a:bodyPr lIns="91439" tIns="91439" rIns="91439" bIns="91439" anchor="b"/>
          <a:lstStyle>
            <a:lvl1pPr marL="0" indent="0" defTabSz="342900">
              <a:spcBef>
                <a:spcPts val="413"/>
              </a:spcBef>
              <a:buSzTx/>
              <a:buNone/>
              <a:defRPr sz="1800">
                <a:solidFill>
                  <a:srgbClr val="808080"/>
                </a:solidFill>
                <a:latin typeface="Open Sans"/>
                <a:ea typeface="Open Sans"/>
                <a:cs typeface="Open Sans"/>
                <a:sym typeface="Open Sans"/>
              </a:defRPr>
            </a:lvl1pPr>
            <a:lvl2pPr marL="0" indent="171450" defTabSz="342900">
              <a:spcBef>
                <a:spcPts val="413"/>
              </a:spcBef>
              <a:buSzTx/>
              <a:buNone/>
              <a:defRPr sz="1800">
                <a:solidFill>
                  <a:srgbClr val="808080"/>
                </a:solidFill>
                <a:latin typeface="Open Sans"/>
                <a:ea typeface="Open Sans"/>
                <a:cs typeface="Open Sans"/>
                <a:sym typeface="Open Sans"/>
              </a:defRPr>
            </a:lvl2pPr>
            <a:lvl3pPr marL="0" indent="342900" defTabSz="342900">
              <a:spcBef>
                <a:spcPts val="413"/>
              </a:spcBef>
              <a:buSzTx/>
              <a:buNone/>
              <a:defRPr sz="1800">
                <a:solidFill>
                  <a:srgbClr val="808080"/>
                </a:solidFill>
                <a:latin typeface="Open Sans"/>
                <a:ea typeface="Open Sans"/>
                <a:cs typeface="Open Sans"/>
                <a:sym typeface="Open Sans"/>
              </a:defRPr>
            </a:lvl3pPr>
            <a:lvl4pPr marL="0" indent="514350" defTabSz="342900">
              <a:spcBef>
                <a:spcPts val="413"/>
              </a:spcBef>
              <a:buSzTx/>
              <a:buNone/>
              <a:defRPr sz="1800">
                <a:solidFill>
                  <a:srgbClr val="808080"/>
                </a:solidFill>
                <a:latin typeface="Open Sans"/>
                <a:ea typeface="Open Sans"/>
                <a:cs typeface="Open Sans"/>
                <a:sym typeface="Open Sans"/>
              </a:defRPr>
            </a:lvl4pPr>
            <a:lvl5pPr marL="0" indent="685800" defTabSz="342900">
              <a:spcBef>
                <a:spcPts val="413"/>
              </a:spcBef>
              <a:buSzTx/>
              <a:buNone/>
              <a:defRPr sz="1800">
                <a:solidFill>
                  <a:srgbClr val="808080"/>
                </a:solidFill>
                <a:latin typeface="Open Sans"/>
                <a:ea typeface="Open Sans"/>
                <a:cs typeface="Open Sans"/>
                <a:sym typeface="Open Sans"/>
              </a:defRPr>
            </a:lvl5pPr>
          </a:lstStyle>
          <a:p>
            <a:r>
              <a:t>Body Level One</a:t>
            </a:r>
          </a:p>
          <a:p>
            <a:pPr lvl="1"/>
            <a:r>
              <a:t>Body Level Two</a:t>
            </a:r>
          </a:p>
          <a:p>
            <a:pPr lvl="2"/>
            <a:r>
              <a:t>Body Level Three</a:t>
            </a:r>
          </a:p>
          <a:p>
            <a:pPr lvl="3"/>
            <a:r>
              <a:t>Body Level Four</a:t>
            </a:r>
          </a:p>
          <a:p>
            <a:pPr lvl="4"/>
            <a:r>
              <a:t>Body Level Five</a:t>
            </a:r>
          </a:p>
        </p:txBody>
      </p:sp>
      <p:sp>
        <p:nvSpPr>
          <p:cNvPr id="5424" name="Text Placeholder 4"/>
          <p:cNvSpPr>
            <a:spLocks noGrp="1"/>
          </p:cNvSpPr>
          <p:nvPr>
            <p:ph type="body" sz="quarter" idx="13"/>
          </p:nvPr>
        </p:nvSpPr>
        <p:spPr>
          <a:xfrm>
            <a:off x="4645026" y="1447800"/>
            <a:ext cx="4041775" cy="639763"/>
          </a:xfrm>
          <a:prstGeom prst="rect">
            <a:avLst/>
          </a:prstGeom>
        </p:spPr>
        <p:txBody>
          <a:bodyPr lIns="91439" tIns="91439" rIns="91439" bIns="91439" anchor="b"/>
          <a:lstStyle>
            <a:lvl1pPr marL="0" indent="0" defTabSz="342900">
              <a:spcBef>
                <a:spcPts val="413"/>
              </a:spcBef>
              <a:buSzTx/>
              <a:buNone/>
              <a:defRPr sz="4800">
                <a:solidFill>
                  <a:srgbClr val="808080"/>
                </a:solidFill>
                <a:latin typeface="Open Sans"/>
                <a:sym typeface="Open Sans"/>
              </a:defRPr>
            </a:lvl1pPr>
          </a:lstStyle>
          <a:p>
            <a:pPr marL="0" indent="0" defTabSz="914400">
              <a:spcBef>
                <a:spcPts val="1100"/>
              </a:spcBef>
              <a:buSzTx/>
              <a:buNone/>
              <a:defRPr sz="4800">
                <a:solidFill>
                  <a:srgbClr val="808080"/>
                </a:solidFill>
                <a:latin typeface="Open Sans"/>
                <a:ea typeface="Open Sans"/>
                <a:cs typeface="Open Sans"/>
                <a:sym typeface="Open Sans"/>
              </a:defRPr>
            </a:pPr>
            <a:endParaRPr/>
          </a:p>
        </p:txBody>
      </p:sp>
      <p:sp>
        <p:nvSpPr>
          <p:cNvPr id="5425" name="Slide Number"/>
          <p:cNvSpPr txBox="1">
            <a:spLocks noGrp="1"/>
          </p:cNvSpPr>
          <p:nvPr>
            <p:ph type="sldNum" sz="quarter" idx="2"/>
          </p:nvPr>
        </p:nvSpPr>
        <p:spPr>
          <a:xfrm>
            <a:off x="8385116" y="6463229"/>
            <a:ext cx="301684" cy="300080"/>
          </a:xfrm>
          <a:prstGeom prst="rect">
            <a:avLst/>
          </a:prstGeom>
        </p:spPr>
        <p:txBody>
          <a:bodyPr lIns="91439" tIns="91439" rIns="91439" bIns="91439" anchor="ctr"/>
          <a:lstStyle>
            <a:lvl1pPr algn="r" defTabSz="342900">
              <a:defRPr sz="750">
                <a:latin typeface="Open Sans"/>
                <a:ea typeface="Open Sans"/>
                <a:cs typeface="Open Sans"/>
                <a:sym typeface="Open Sans"/>
              </a:defRPr>
            </a:lvl1pPr>
          </a:lstStyle>
          <a:p>
            <a:fld id="{86CB4B4D-7CA3-9044-876B-883B54F8677D}" type="slidenum">
              <a:t>‹#›</a:t>
            </a:fld>
            <a:endParaRPr/>
          </a:p>
        </p:txBody>
      </p:sp>
      <p:sp>
        <p:nvSpPr>
          <p:cNvPr id="5426" name="Title Text"/>
          <p:cNvSpPr txBox="1">
            <a:spLocks noGrp="1"/>
          </p:cNvSpPr>
          <p:nvPr>
            <p:ph type="title"/>
          </p:nvPr>
        </p:nvSpPr>
        <p:spPr>
          <a:xfrm>
            <a:off x="571500" y="274638"/>
            <a:ext cx="8115300" cy="944563"/>
          </a:xfrm>
          <a:prstGeom prst="rect">
            <a:avLst/>
          </a:prstGeom>
        </p:spPr>
        <p:txBody>
          <a:bodyPr lIns="91439" tIns="91439" rIns="91439" bIns="91439"/>
          <a:lstStyle>
            <a:lvl1pPr defTabSz="342900">
              <a:defRPr sz="3000" b="0">
                <a:solidFill>
                  <a:srgbClr val="164C82"/>
                </a:solidFill>
                <a:latin typeface="Open Sans"/>
                <a:ea typeface="Open Sans"/>
                <a:cs typeface="Open Sans"/>
                <a:sym typeface="Open Sans"/>
              </a:defRPr>
            </a:lvl1pPr>
          </a:lstStyle>
          <a:p>
            <a:r>
              <a:t>Title Text</a:t>
            </a:r>
          </a:p>
        </p:txBody>
      </p:sp>
    </p:spTree>
    <p:extLst>
      <p:ext uri="{BB962C8B-B14F-4D97-AF65-F5344CB8AC3E}">
        <p14:creationId xmlns:p14="http://schemas.microsoft.com/office/powerpoint/2010/main" val="2031802777"/>
      </p:ext>
    </p:extLst>
  </p:cSld>
  <p:clrMapOvr>
    <a:masterClrMapping/>
  </p:clrMapOvr>
  <p:transition spd="med"/>
</p:sldLayout>
</file>

<file path=ppt/slideLayouts/slideLayout803.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000000"/>
        </a:solidFill>
        <a:effectLst/>
      </p:bgPr>
    </p:bg>
    <p:spTree>
      <p:nvGrpSpPr>
        <p:cNvPr id="1" name=""/>
        <p:cNvGrpSpPr/>
        <p:nvPr/>
      </p:nvGrpSpPr>
      <p:grpSpPr>
        <a:xfrm>
          <a:off x="0" y="0"/>
          <a:ext cx="0" cy="0"/>
          <a:chOff x="0" y="0"/>
          <a:chExt cx="0" cy="0"/>
        </a:xfrm>
      </p:grpSpPr>
      <p:sp>
        <p:nvSpPr>
          <p:cNvPr id="5433"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43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35"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252487379"/>
      </p:ext>
    </p:extLst>
  </p:cSld>
  <p:clrMapOvr>
    <a:masterClrMapping/>
  </p:clrMapOvr>
  <p:transition spd="med"/>
</p:sldLayout>
</file>

<file path=ppt/slideLayouts/slideLayout804.xml><?xml version="1.0" encoding="utf-8"?>
<p:sldLayout xmlns:a="http://schemas.openxmlformats.org/drawingml/2006/main" xmlns:r="http://schemas.openxmlformats.org/officeDocument/2006/relationships" xmlns:p="http://schemas.openxmlformats.org/presentationml/2006/main" showMasterSp="0" type="tx">
  <p:cSld name="1_Cov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42" name="Title Text"/>
          <p:cNvSpPr txBox="1">
            <a:spLocks noGrp="1"/>
          </p:cNvSpPr>
          <p:nvPr>
            <p:ph type="title"/>
          </p:nvPr>
        </p:nvSpPr>
        <p:spPr>
          <a:xfrm>
            <a:off x="228599" y="271708"/>
            <a:ext cx="4114802" cy="5972460"/>
          </a:xfrm>
          <a:prstGeom prst="rect">
            <a:avLst/>
          </a:prstGeom>
        </p:spPr>
        <p:txBody>
          <a:bodyPr lIns="243799" tIns="243799" rIns="243799" bIns="243799" anchor="t"/>
          <a:lstStyle>
            <a:lvl1pPr defTabSz="914400">
              <a:lnSpc>
                <a:spcPct val="90000"/>
              </a:lnSpc>
              <a:defRPr sz="2400" b="0">
                <a:solidFill>
                  <a:srgbClr val="FFFFFF"/>
                </a:solidFill>
                <a:latin typeface="Arial"/>
                <a:ea typeface="Arial"/>
                <a:cs typeface="Arial"/>
                <a:sym typeface="Arial"/>
              </a:defRPr>
            </a:lvl1pPr>
          </a:lstStyle>
          <a:p>
            <a:r>
              <a:t>Title Text</a:t>
            </a:r>
          </a:p>
        </p:txBody>
      </p:sp>
      <p:pic>
        <p:nvPicPr>
          <p:cNvPr id="5443" name="Shape 309" descr="Shape 309"/>
          <p:cNvPicPr>
            <a:picLocks noChangeAspect="1"/>
          </p:cNvPicPr>
          <p:nvPr/>
        </p:nvPicPr>
        <p:blipFill>
          <a:blip r:embed="rId3">
            <a:extLst/>
          </a:blip>
          <a:stretch>
            <a:fillRect/>
          </a:stretch>
        </p:blipFill>
        <p:spPr>
          <a:xfrm>
            <a:off x="8393811" y="6273800"/>
            <a:ext cx="521589" cy="281941"/>
          </a:xfrm>
          <a:prstGeom prst="rect">
            <a:avLst/>
          </a:prstGeom>
          <a:ln w="12700">
            <a:miter lim="400000"/>
          </a:ln>
        </p:spPr>
      </p:pic>
      <p:pic>
        <p:nvPicPr>
          <p:cNvPr id="5444" name="Shape 310" descr="Shape 310"/>
          <p:cNvPicPr>
            <a:picLocks noChangeAspect="1"/>
          </p:cNvPicPr>
          <p:nvPr/>
        </p:nvPicPr>
        <p:blipFill>
          <a:blip r:embed="rId4">
            <a:extLst/>
          </a:blip>
          <a:stretch>
            <a:fillRect/>
          </a:stretch>
        </p:blipFill>
        <p:spPr>
          <a:xfrm>
            <a:off x="7622931" y="288641"/>
            <a:ext cx="1297868" cy="238689"/>
          </a:xfrm>
          <a:prstGeom prst="rect">
            <a:avLst/>
          </a:prstGeom>
          <a:ln w="12700">
            <a:miter lim="400000"/>
          </a:ln>
        </p:spPr>
      </p:pic>
      <p:sp>
        <p:nvSpPr>
          <p:cNvPr id="5445" name="Slide Number"/>
          <p:cNvSpPr txBox="1">
            <a:spLocks noGrp="1"/>
          </p:cNvSpPr>
          <p:nvPr>
            <p:ph type="sldNum" sz="quarter" idx="2"/>
          </p:nvPr>
        </p:nvSpPr>
        <p:spPr>
          <a:xfrm>
            <a:off x="5908556" y="6035150"/>
            <a:ext cx="644644" cy="642401"/>
          </a:xfrm>
          <a:prstGeom prst="rect">
            <a:avLst/>
          </a:prstGeom>
        </p:spPr>
        <p:txBody>
          <a:bodyPr lIns="243799" tIns="243799" rIns="243799" bIns="243799" anchor="ctr"/>
          <a:lstStyle>
            <a:lvl1pPr algn="r" defTabSz="914400">
              <a:defRPr sz="975">
                <a:solidFill>
                  <a:srgbClr val="595959"/>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108839485"/>
      </p:ext>
    </p:extLst>
  </p:cSld>
  <p:clrMapOvr>
    <a:masterClrMapping/>
  </p:clrMapOvr>
  <p:transition spd="med"/>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x">
  <p:cSld name="1_title, text (1/4), blank (3/4)">
    <p:bg>
      <p:bgPr>
        <a:solidFill>
          <a:srgbClr val="FFFFFF"/>
        </a:solidFill>
        <a:effectLst/>
      </p:bgPr>
    </p:bg>
    <p:spTree>
      <p:nvGrpSpPr>
        <p:cNvPr id="1" name=""/>
        <p:cNvGrpSpPr/>
        <p:nvPr/>
      </p:nvGrpSpPr>
      <p:grpSpPr>
        <a:xfrm>
          <a:off x="0" y="0"/>
          <a:ext cx="0" cy="0"/>
          <a:chOff x="0" y="0"/>
          <a:chExt cx="0" cy="0"/>
        </a:xfrm>
      </p:grpSpPr>
      <p:sp>
        <p:nvSpPr>
          <p:cNvPr id="5452" name="Title Text"/>
          <p:cNvSpPr txBox="1">
            <a:spLocks noGrp="1"/>
          </p:cNvSpPr>
          <p:nvPr>
            <p:ph type="title"/>
          </p:nvPr>
        </p:nvSpPr>
        <p:spPr>
          <a:xfrm>
            <a:off x="228600" y="268224"/>
            <a:ext cx="4114800" cy="119336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453"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
        <p:nvSpPr>
          <p:cNvPr id="5454" name="Body Level One…"/>
          <p:cNvSpPr txBox="1">
            <a:spLocks noGrp="1"/>
          </p:cNvSpPr>
          <p:nvPr>
            <p:ph type="body" sz="quarter" idx="1"/>
          </p:nvPr>
        </p:nvSpPr>
        <p:spPr>
          <a:xfrm>
            <a:off x="228600" y="1488651"/>
            <a:ext cx="1828800" cy="4605867"/>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212365" indent="-212365" defTabSz="457200">
              <a:spcBef>
                <a:spcPts val="1088"/>
              </a:spcBef>
              <a:buSzPct val="100000"/>
              <a:buChar char="–"/>
              <a:defRPr sz="1350">
                <a:solidFill>
                  <a:srgbClr val="000000"/>
                </a:solidFill>
                <a:latin typeface="IBM Plex Sans"/>
                <a:ea typeface="IBM Plex Sans"/>
                <a:cs typeface="IBM Plex Sans"/>
                <a:sym typeface="IBM Plex Sans"/>
              </a:defRPr>
            </a:lvl2pPr>
            <a:lvl3pPr marL="296304" indent="-212365" defTabSz="457200">
              <a:spcBef>
                <a:spcPts val="1088"/>
              </a:spcBef>
              <a:buSzPct val="100000"/>
              <a:defRPr sz="1350">
                <a:solidFill>
                  <a:srgbClr val="000000"/>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000000"/>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73948458"/>
      </p:ext>
    </p:extLst>
  </p:cSld>
  <p:clrMapOvr>
    <a:masterClrMapping/>
  </p:clrMapOvr>
  <p:transition spd="med"/>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type="tx">
  <p:cSld name="8_Divider">
    <p:bg>
      <p:bgPr>
        <a:solidFill>
          <a:srgbClr val="000000"/>
        </a:solidFill>
        <a:effectLst/>
      </p:bgPr>
    </p:bg>
    <p:spTree>
      <p:nvGrpSpPr>
        <p:cNvPr id="1" name=""/>
        <p:cNvGrpSpPr/>
        <p:nvPr/>
      </p:nvGrpSpPr>
      <p:grpSpPr>
        <a:xfrm>
          <a:off x="0" y="0"/>
          <a:ext cx="0" cy="0"/>
          <a:chOff x="0" y="0"/>
          <a:chExt cx="0" cy="0"/>
        </a:xfrm>
      </p:grpSpPr>
      <p:sp>
        <p:nvSpPr>
          <p:cNvPr id="546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462" name="Title Text"/>
          <p:cNvSpPr txBox="1">
            <a:spLocks noGrp="1"/>
          </p:cNvSpPr>
          <p:nvPr>
            <p:ph type="title"/>
          </p:nvPr>
        </p:nvSpPr>
        <p:spPr>
          <a:xfrm>
            <a:off x="228600" y="166624"/>
            <a:ext cx="4114800" cy="599167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Tree>
    <p:extLst>
      <p:ext uri="{BB962C8B-B14F-4D97-AF65-F5344CB8AC3E}">
        <p14:creationId xmlns:p14="http://schemas.microsoft.com/office/powerpoint/2010/main" val="2803946399"/>
      </p:ext>
    </p:extLst>
  </p:cSld>
  <p:clrMapOvr>
    <a:masterClrMapping/>
  </p:clrMapOvr>
  <p:transition spd="med"/>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x">
  <p:cSld name="blank (no footer)">
    <p:bg>
      <p:bgPr>
        <a:solidFill>
          <a:srgbClr val="FFFFFF"/>
        </a:solidFill>
        <a:effectLst/>
      </p:bgPr>
    </p:bg>
    <p:spTree>
      <p:nvGrpSpPr>
        <p:cNvPr id="1" name=""/>
        <p:cNvGrpSpPr/>
        <p:nvPr/>
      </p:nvGrpSpPr>
      <p:grpSpPr>
        <a:xfrm>
          <a:off x="0" y="0"/>
          <a:ext cx="0" cy="0"/>
          <a:chOff x="0" y="0"/>
          <a:chExt cx="0" cy="0"/>
        </a:xfrm>
      </p:grpSpPr>
      <p:sp>
        <p:nvSpPr>
          <p:cNvPr id="5469"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60009554"/>
      </p:ext>
    </p:extLst>
  </p:cSld>
  <p:clrMapOvr>
    <a:masterClrMapping/>
  </p:clrMapOvr>
  <p:transition spd="med"/>
</p:sldLayout>
</file>

<file path=ppt/slideLayouts/slideLayout808.xml><?xml version="1.0" encoding="utf-8"?>
<p:sldLayout xmlns:a="http://schemas.openxmlformats.org/drawingml/2006/main" xmlns:r="http://schemas.openxmlformats.org/officeDocument/2006/relationships" xmlns:p="http://schemas.openxmlformats.org/presentationml/2006/main" showMasterSp="0" type="tx">
  <p:cSld name="2_Title and Blank">
    <p:bg>
      <p:bgPr>
        <a:solidFill>
          <a:srgbClr val="FFFFFF"/>
        </a:solidFill>
        <a:effectLst/>
      </p:bgPr>
    </p:bg>
    <p:spTree>
      <p:nvGrpSpPr>
        <p:cNvPr id="1" name=""/>
        <p:cNvGrpSpPr/>
        <p:nvPr/>
      </p:nvGrpSpPr>
      <p:grpSpPr>
        <a:xfrm>
          <a:off x="0" y="0"/>
          <a:ext cx="0" cy="0"/>
          <a:chOff x="0" y="0"/>
          <a:chExt cx="0" cy="0"/>
        </a:xfrm>
      </p:grpSpPr>
      <p:pic>
        <p:nvPicPr>
          <p:cNvPr id="5476" name="IBM-logo-50-black" descr="IBM-logo-50-black"/>
          <p:cNvPicPr>
            <a:picLocks noChangeAspect="1"/>
          </p:cNvPicPr>
          <p:nvPr/>
        </p:nvPicPr>
        <p:blipFill>
          <a:blip r:embed="rId2">
            <a:extLst/>
          </a:blip>
          <a:stretch>
            <a:fillRect/>
          </a:stretch>
        </p:blipFill>
        <p:spPr>
          <a:xfrm>
            <a:off x="8831263" y="6070600"/>
            <a:ext cx="160338" cy="575734"/>
          </a:xfrm>
          <a:prstGeom prst="rect">
            <a:avLst/>
          </a:prstGeom>
          <a:ln w="12700">
            <a:miter lim="400000"/>
          </a:ln>
        </p:spPr>
      </p:pic>
      <p:sp>
        <p:nvSpPr>
          <p:cNvPr id="5477" name="IBM Confidential"/>
          <p:cNvSpPr txBox="1"/>
          <p:nvPr/>
        </p:nvSpPr>
        <p:spPr>
          <a:xfrm>
            <a:off x="1097318" y="6608233"/>
            <a:ext cx="6949364"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4876800">
              <a:lnSpc>
                <a:spcPct val="100000"/>
              </a:lnSpc>
              <a:defRPr sz="2400">
                <a:solidFill>
                  <a:srgbClr val="7F7F7F"/>
                </a:solidFill>
                <a:latin typeface="+mn-lt"/>
                <a:ea typeface="+mn-ea"/>
                <a:cs typeface="+mn-cs"/>
                <a:sym typeface="Helvetica"/>
              </a:defRPr>
            </a:lvl1pPr>
          </a:lstStyle>
          <a:p>
            <a:r>
              <a:rPr sz="900"/>
              <a:t>IBM Confidential</a:t>
            </a:r>
          </a:p>
        </p:txBody>
      </p:sp>
      <p:sp>
        <p:nvSpPr>
          <p:cNvPr id="5478" name="Title Text"/>
          <p:cNvSpPr txBox="1">
            <a:spLocks noGrp="1"/>
          </p:cNvSpPr>
          <p:nvPr>
            <p:ph type="title"/>
          </p:nvPr>
        </p:nvSpPr>
        <p:spPr>
          <a:xfrm>
            <a:off x="328613" y="292101"/>
            <a:ext cx="8686801" cy="526642"/>
          </a:xfrm>
          <a:prstGeom prst="rect">
            <a:avLst/>
          </a:prstGeom>
        </p:spPr>
        <p:txBody>
          <a:bodyPr lIns="0" tIns="0" rIns="0" bIns="0" anchor="t"/>
          <a:lstStyle>
            <a:lvl1pPr defTabSz="914400">
              <a:lnSpc>
                <a:spcPct val="90000"/>
              </a:lnSpc>
              <a:defRPr sz="2775" b="0">
                <a:solidFill>
                  <a:srgbClr val="191919"/>
                </a:solidFill>
              </a:defRPr>
            </a:lvl1pPr>
          </a:lstStyle>
          <a:p>
            <a:r>
              <a:t>Title Text</a:t>
            </a:r>
          </a:p>
        </p:txBody>
      </p:sp>
      <p:sp>
        <p:nvSpPr>
          <p:cNvPr id="5479" name="Slide Number"/>
          <p:cNvSpPr txBox="1">
            <a:spLocks noGrp="1"/>
          </p:cNvSpPr>
          <p:nvPr>
            <p:ph type="sldNum" sz="quarter" idx="2"/>
          </p:nvPr>
        </p:nvSpPr>
        <p:spPr>
          <a:xfrm>
            <a:off x="328613" y="6488136"/>
            <a:ext cx="141064" cy="138499"/>
          </a:xfrm>
          <a:prstGeom prst="rect">
            <a:avLst/>
          </a:prstGeom>
        </p:spPr>
        <p:txBody>
          <a:bodyPr lIns="0" tIns="0" rIns="0" bIns="0"/>
          <a:lstStyle>
            <a:lvl1pPr algn="l" defTabSz="914400">
              <a:defRPr>
                <a:solidFill>
                  <a:srgbClr val="7F7F7F"/>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62238514"/>
      </p:ext>
    </p:extLst>
  </p:cSld>
  <p:clrMapOvr>
    <a:masterClrMapping/>
  </p:clrMapOvr>
  <p:transition spd="med"/>
</p:sldLayout>
</file>

<file path=ppt/slideLayouts/slideLayout809.xml><?xml version="1.0" encoding="utf-8"?>
<p:sldLayout xmlns:a="http://schemas.openxmlformats.org/drawingml/2006/main" xmlns:r="http://schemas.openxmlformats.org/officeDocument/2006/relationships" xmlns:p="http://schemas.openxmlformats.org/presentationml/2006/main" showMasterSp="0" type="tx">
  <p:cSld name="6_Content Slide 3 copy">
    <p:bg>
      <p:bgPr>
        <a:solidFill>
          <a:srgbClr val="FFFFFF"/>
        </a:solidFill>
        <a:effectLst/>
      </p:bgPr>
    </p:bg>
    <p:spTree>
      <p:nvGrpSpPr>
        <p:cNvPr id="1" name=""/>
        <p:cNvGrpSpPr/>
        <p:nvPr/>
      </p:nvGrpSpPr>
      <p:grpSpPr>
        <a:xfrm>
          <a:off x="0" y="0"/>
          <a:ext cx="0" cy="0"/>
          <a:chOff x="0" y="0"/>
          <a:chExt cx="0" cy="0"/>
        </a:xfrm>
      </p:grpSpPr>
      <p:sp>
        <p:nvSpPr>
          <p:cNvPr id="5486"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350" b="1">
                <a:solidFill>
                  <a:srgbClr val="1F343E"/>
                </a:solidFill>
                <a:latin typeface="+mn-lt"/>
                <a:ea typeface="+mn-ea"/>
                <a:cs typeface="+mn-cs"/>
                <a:sym typeface="Helvetica"/>
              </a:defRPr>
            </a:lvl1pPr>
            <a:lvl2pPr marL="402981" indent="-164856">
              <a:spcBef>
                <a:spcPts val="0"/>
              </a:spcBef>
              <a:defRPr sz="1350" b="1">
                <a:solidFill>
                  <a:srgbClr val="1F343E"/>
                </a:solidFill>
                <a:latin typeface="+mn-lt"/>
                <a:ea typeface="+mn-ea"/>
                <a:cs typeface="+mn-cs"/>
                <a:sym typeface="Helvetica"/>
              </a:defRPr>
            </a:lvl2pPr>
            <a:lvl3pPr marL="641106" indent="-164856">
              <a:spcBef>
                <a:spcPts val="0"/>
              </a:spcBef>
              <a:defRPr sz="1350" b="1">
                <a:solidFill>
                  <a:srgbClr val="1F343E"/>
                </a:solidFill>
                <a:latin typeface="+mn-lt"/>
                <a:ea typeface="+mn-ea"/>
                <a:cs typeface="+mn-cs"/>
                <a:sym typeface="Helvetica"/>
              </a:defRPr>
            </a:lvl3pPr>
            <a:lvl4pPr marL="879231" indent="-164856">
              <a:spcBef>
                <a:spcPts val="0"/>
              </a:spcBef>
              <a:defRPr sz="1350" b="1">
                <a:solidFill>
                  <a:srgbClr val="1F343E"/>
                </a:solidFill>
                <a:latin typeface="+mn-lt"/>
                <a:ea typeface="+mn-ea"/>
                <a:cs typeface="+mn-cs"/>
                <a:sym typeface="Helvetica"/>
              </a:defRPr>
            </a:lvl4pPr>
            <a:lvl5pPr marL="1117356" indent="-164856">
              <a:spcBef>
                <a:spcPts val="0"/>
              </a:spcBef>
              <a:defRPr sz="1350"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487"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88" name="Shape 222"/>
          <p:cNvSpPr>
            <a:spLocks noGrp="1"/>
          </p:cNvSpPr>
          <p:nvPr>
            <p:ph type="body" sz="quarter" idx="14"/>
          </p:nvPr>
        </p:nvSpPr>
        <p:spPr>
          <a:xfrm>
            <a:off x="1232650"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89"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0" name="Shape 224"/>
          <p:cNvSpPr>
            <a:spLocks noGrp="1"/>
          </p:cNvSpPr>
          <p:nvPr>
            <p:ph type="body" sz="quarter" idx="16"/>
          </p:nvPr>
        </p:nvSpPr>
        <p:spPr>
          <a:xfrm>
            <a:off x="1232650"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1"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2" name="Shape 226"/>
          <p:cNvSpPr txBox="1"/>
          <p:nvPr/>
        </p:nvSpPr>
        <p:spPr>
          <a:xfrm>
            <a:off x="443176" y="597501"/>
            <a:ext cx="2948564" cy="3708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400">
                <a:solidFill>
                  <a:srgbClr val="325C80"/>
                </a:solidFill>
                <a:latin typeface="+mn-lt"/>
                <a:ea typeface="+mn-ea"/>
                <a:cs typeface="+mn-cs"/>
                <a:sym typeface="Helvetica"/>
              </a:defRPr>
            </a:lvl1pPr>
          </a:lstStyle>
          <a:p>
            <a:r>
              <a:rPr sz="2400"/>
              <a:t>Slide Title Goes Here</a:t>
            </a:r>
          </a:p>
        </p:txBody>
      </p:sp>
      <p:sp>
        <p:nvSpPr>
          <p:cNvPr id="5493" name="Shape 227"/>
          <p:cNvSpPr/>
          <p:nvPr/>
        </p:nvSpPr>
        <p:spPr>
          <a:xfrm>
            <a:off x="-92372" y="-144701"/>
            <a:ext cx="9328744" cy="1707558"/>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FFFFFF"/>
                </a:solidFill>
              </a:defRPr>
            </a:pPr>
            <a:endParaRPr sz="1200"/>
          </a:p>
        </p:txBody>
      </p:sp>
      <p:sp>
        <p:nvSpPr>
          <p:cNvPr id="5494" name="Shape 228"/>
          <p:cNvSpPr>
            <a:spLocks noGrp="1"/>
          </p:cNvSpPr>
          <p:nvPr>
            <p:ph type="body" sz="quarter" idx="18"/>
          </p:nvPr>
        </p:nvSpPr>
        <p:spPr>
          <a:xfrm>
            <a:off x="499207" y="633148"/>
            <a:ext cx="3473945" cy="267710"/>
          </a:xfrm>
          <a:prstGeom prst="rect">
            <a:avLst/>
          </a:prstGeom>
          <a:ln w="3175"/>
        </p:spPr>
        <p:txBody>
          <a:bodyPr/>
          <a:lstStyle>
            <a:lvl1pPr marL="0" indent="0" defTabSz="219075">
              <a:spcBef>
                <a:spcPts val="0"/>
              </a:spcBef>
              <a:buSzTx/>
              <a:buNone/>
              <a:defRPr sz="2600" b="1" spc="179">
                <a:solidFill>
                  <a:srgbClr val="FFFFFF"/>
                </a:solidFill>
                <a:latin typeface="+mj-lt"/>
                <a:ea typeface="+mj-ea"/>
                <a:cs typeface="+mj-cs"/>
                <a:sym typeface="Helvetica Neue"/>
              </a:defRPr>
            </a:lvl1pPr>
          </a:lstStyle>
          <a:p>
            <a:pPr marL="0" indent="0" defTabSz="584200">
              <a:spcBef>
                <a:spcPts val="0"/>
              </a:spcBef>
              <a:buSzTx/>
              <a:buNone/>
              <a:defRPr sz="2600" b="1" spc="179">
                <a:solidFill>
                  <a:srgbClr val="FFFFFF"/>
                </a:solidFill>
                <a:latin typeface="+mj-lt"/>
                <a:ea typeface="+mj-ea"/>
                <a:cs typeface="+mj-cs"/>
                <a:sym typeface="Helvetica Neue"/>
              </a:defRPr>
            </a:pPr>
            <a:endParaRPr/>
          </a:p>
        </p:txBody>
      </p:sp>
      <p:sp>
        <p:nvSpPr>
          <p:cNvPr id="5495" name="Shape 229"/>
          <p:cNvSpPr/>
          <p:nvPr/>
        </p:nvSpPr>
        <p:spPr>
          <a:xfrm>
            <a:off x="545854" y="1058652"/>
            <a:ext cx="338758" cy="1"/>
          </a:xfrm>
          <a:prstGeom prst="line">
            <a:avLst/>
          </a:prstGeom>
          <a:ln w="63500">
            <a:solidFill>
              <a:srgbClr val="0BCFD8"/>
            </a:solidFill>
            <a:miter lim="400000"/>
          </a:ln>
        </p:spPr>
        <p:txBody>
          <a:bodyPr lIns="17144" tIns="17144" rIns="17144" bIns="17144"/>
          <a:lstStyle/>
          <a:p>
            <a:pPr>
              <a:defRPr sz="8000"/>
            </a:pPr>
            <a:endParaRPr sz="3000"/>
          </a:p>
        </p:txBody>
      </p:sp>
      <p:sp>
        <p:nvSpPr>
          <p:cNvPr id="5496" name="Shape 230"/>
          <p:cNvSpPr>
            <a:spLocks noGrp="1"/>
          </p:cNvSpPr>
          <p:nvPr>
            <p:ph type="body" sz="quarter" idx="19"/>
          </p:nvPr>
        </p:nvSpPr>
        <p:spPr>
          <a:xfrm>
            <a:off x="4861675" y="205420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7"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498" name="Shape 232"/>
          <p:cNvSpPr>
            <a:spLocks noGrp="1"/>
          </p:cNvSpPr>
          <p:nvPr>
            <p:ph type="body" sz="quarter" idx="21"/>
          </p:nvPr>
        </p:nvSpPr>
        <p:spPr>
          <a:xfrm>
            <a:off x="4861675" y="3546475"/>
            <a:ext cx="552853" cy="361950"/>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499"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0" name="Shape 234"/>
          <p:cNvSpPr>
            <a:spLocks noGrp="1"/>
          </p:cNvSpPr>
          <p:nvPr>
            <p:ph type="body" sz="quarter" idx="23"/>
          </p:nvPr>
        </p:nvSpPr>
        <p:spPr>
          <a:xfrm>
            <a:off x="4861675" y="5026045"/>
            <a:ext cx="552853" cy="361951"/>
          </a:xfrm>
          <a:prstGeom prst="rect">
            <a:avLst/>
          </a:prstGeom>
          <a:ln w="3175"/>
        </p:spPr>
        <p:txBody>
          <a:bodyPr anchor="t"/>
          <a:lstStyle>
            <a:lvl1pPr marL="0" indent="0">
              <a:spcBef>
                <a:spcPts val="0"/>
              </a:spcBef>
              <a:buSzTx/>
              <a:buNone/>
              <a:defRPr sz="3600" b="1">
                <a:solidFill>
                  <a:srgbClr val="1F343E"/>
                </a:solidFill>
                <a:latin typeface="+mn-lt"/>
                <a:ea typeface="+mn-ea"/>
                <a:cs typeface="+mn-cs"/>
                <a:sym typeface="Helvetica"/>
              </a:defRPr>
            </a:lvl1pPr>
          </a:lstStyle>
          <a:p>
            <a:pPr marL="0" indent="0">
              <a:spcBef>
                <a:spcPts val="0"/>
              </a:spcBef>
              <a:buSzTx/>
              <a:buNone/>
              <a:defRPr sz="3600" b="1">
                <a:solidFill>
                  <a:srgbClr val="1F343E"/>
                </a:solidFill>
                <a:latin typeface="+mn-lt"/>
                <a:ea typeface="+mn-ea"/>
                <a:cs typeface="+mn-cs"/>
                <a:sym typeface="Helvetica"/>
              </a:defRPr>
            </a:pPr>
            <a:endParaRPr/>
          </a:p>
        </p:txBody>
      </p:sp>
      <p:sp>
        <p:nvSpPr>
          <p:cNvPr id="5501"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5502"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0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74283960"/>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Content 4">
    <p:bg>
      <p:bgPr>
        <a:solidFill>
          <a:srgbClr val="FFFFFF"/>
        </a:solidFill>
        <a:effectLst/>
      </p:bgPr>
    </p:bg>
    <p:spTree>
      <p:nvGrpSpPr>
        <p:cNvPr id="1" name=""/>
        <p:cNvGrpSpPr/>
        <p:nvPr/>
      </p:nvGrpSpPr>
      <p:grpSpPr>
        <a:xfrm>
          <a:off x="0" y="0"/>
          <a:ext cx="0" cy="0"/>
          <a:chOff x="0" y="0"/>
          <a:chExt cx="0" cy="0"/>
        </a:xfrm>
      </p:grpSpPr>
      <p:sp>
        <p:nvSpPr>
          <p:cNvPr id="1031"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32"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33"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34"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35"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036"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87804544"/>
      </p:ext>
    </p:extLst>
  </p:cSld>
  <p:clrMapOvr>
    <a:masterClrMapping/>
  </p:clrMapOvr>
  <p:transition spd="med"/>
</p:sldLayout>
</file>

<file path=ppt/slideLayouts/slideLayout810.xml><?xml version="1.0" encoding="utf-8"?>
<p:sldLayout xmlns:a="http://schemas.openxmlformats.org/drawingml/2006/main" xmlns:r="http://schemas.openxmlformats.org/officeDocument/2006/relationships" xmlns:p="http://schemas.openxmlformats.org/presentationml/2006/main" showMasterSp="0" type="tx">
  <p:cSld name="title (black box) over image(s)">
    <p:bg>
      <p:bgPr>
        <a:solidFill>
          <a:srgbClr val="EAEAEA"/>
        </a:solidFill>
        <a:effectLst/>
      </p:bgPr>
    </p:bg>
    <p:spTree>
      <p:nvGrpSpPr>
        <p:cNvPr id="1" name=""/>
        <p:cNvGrpSpPr/>
        <p:nvPr/>
      </p:nvGrpSpPr>
      <p:grpSpPr>
        <a:xfrm>
          <a:off x="0" y="0"/>
          <a:ext cx="0" cy="0"/>
          <a:chOff x="0" y="0"/>
          <a:chExt cx="0" cy="0"/>
        </a:xfrm>
      </p:grpSpPr>
      <p:sp>
        <p:nvSpPr>
          <p:cNvPr id="5510" name="Title Text"/>
          <p:cNvSpPr txBox="1">
            <a:spLocks noGrp="1"/>
          </p:cNvSpPr>
          <p:nvPr>
            <p:ph type="title"/>
          </p:nvPr>
        </p:nvSpPr>
        <p:spPr>
          <a:xfrm>
            <a:off x="-2" y="-2"/>
            <a:ext cx="9144000" cy="1720853"/>
          </a:xfrm>
          <a:prstGeom prst="rect">
            <a:avLst/>
          </a:prstGeom>
          <a:solidFill>
            <a:srgbClr val="000000"/>
          </a:solidFill>
        </p:spPr>
        <p:txBody>
          <a:bodyPr lIns="536448" tIns="536448" rIns="536448" bIns="536448"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5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541265195"/>
      </p:ext>
    </p:extLst>
  </p:cSld>
  <p:clrMapOvr>
    <a:masterClrMapping/>
  </p:clrMapOvr>
  <p:transition spd="med"/>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type="tx">
  <p:cSld name="1_Specialty Slide 1">
    <p:bg>
      <p:bgPr>
        <a:solidFill>
          <a:srgbClr val="FFFFFF"/>
        </a:solidFill>
        <a:effectLst/>
      </p:bgPr>
    </p:bg>
    <p:spTree>
      <p:nvGrpSpPr>
        <p:cNvPr id="1" name=""/>
        <p:cNvGrpSpPr/>
        <p:nvPr/>
      </p:nvGrpSpPr>
      <p:grpSpPr>
        <a:xfrm>
          <a:off x="0" y="0"/>
          <a:ext cx="0" cy="0"/>
          <a:chOff x="0" y="0"/>
          <a:chExt cx="0" cy="0"/>
        </a:xfrm>
      </p:grpSpPr>
      <p:sp>
        <p:nvSpPr>
          <p:cNvPr id="5518" name="Shape 337"/>
          <p:cNvSpPr>
            <a:spLocks noGrp="1"/>
          </p:cNvSpPr>
          <p:nvPr>
            <p:ph type="pic" sz="quarter" idx="13"/>
          </p:nvPr>
        </p:nvSpPr>
        <p:spPr>
          <a:xfrm>
            <a:off x="3779761" y="1075358"/>
            <a:ext cx="2283028" cy="2202491"/>
          </a:xfrm>
          <a:prstGeom prst="rect">
            <a:avLst/>
          </a:prstGeom>
        </p:spPr>
        <p:txBody>
          <a:bodyPr lIns="91439" tIns="45719" rIns="91439" bIns="45719" anchor="t">
            <a:noAutofit/>
          </a:bodyPr>
          <a:lstStyle/>
          <a:p>
            <a:endParaRPr/>
          </a:p>
        </p:txBody>
      </p:sp>
      <p:sp>
        <p:nvSpPr>
          <p:cNvPr id="5519" name="Shape 338"/>
          <p:cNvSpPr>
            <a:spLocks noGrp="1"/>
          </p:cNvSpPr>
          <p:nvPr>
            <p:ph type="pic" sz="quarter" idx="14"/>
          </p:nvPr>
        </p:nvSpPr>
        <p:spPr>
          <a:xfrm>
            <a:off x="6272064" y="1075358"/>
            <a:ext cx="2283028" cy="2202491"/>
          </a:xfrm>
          <a:prstGeom prst="rect">
            <a:avLst/>
          </a:prstGeom>
        </p:spPr>
        <p:txBody>
          <a:bodyPr lIns="91439" tIns="45719" rIns="91439" bIns="45719" anchor="t">
            <a:noAutofit/>
          </a:bodyPr>
          <a:lstStyle/>
          <a:p>
            <a:endParaRPr/>
          </a:p>
        </p:txBody>
      </p:sp>
      <p:sp>
        <p:nvSpPr>
          <p:cNvPr id="5520"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5521"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5522" name="Shape 341"/>
          <p:cNvSpPr/>
          <p:nvPr/>
        </p:nvSpPr>
        <p:spPr>
          <a:xfrm>
            <a:off x="-97631" y="2664708"/>
            <a:ext cx="662211" cy="1528585"/>
          </a:xfrm>
          <a:prstGeom prst="rect">
            <a:avLst/>
          </a:prstGeom>
          <a:solidFill>
            <a:srgbClr val="000000"/>
          </a:solidFill>
          <a:ln w="25400">
            <a:miter lim="400000"/>
          </a:ln>
        </p:spPr>
        <p:txBody>
          <a:bodyPr lIns="26789" tIns="26789" rIns="26789" bIns="26789" anchor="ctr"/>
          <a:lstStyle/>
          <a:p>
            <a:pPr algn="ctr">
              <a:lnSpc>
                <a:spcPct val="100000"/>
              </a:lnSpc>
              <a:defRPr sz="3200">
                <a:solidFill>
                  <a:srgbClr val="5AAAFA"/>
                </a:solidFill>
              </a:defRPr>
            </a:pPr>
            <a:endParaRPr sz="1200"/>
          </a:p>
        </p:txBody>
      </p:sp>
      <p:sp>
        <p:nvSpPr>
          <p:cNvPr id="5523"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24" name="Shape 343"/>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55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07010737"/>
      </p:ext>
    </p:extLst>
  </p:cSld>
  <p:clrMapOvr>
    <a:masterClrMapping/>
  </p:clrMapOvr>
  <p:transition spd="med"/>
</p:sldLayout>
</file>

<file path=ppt/slideLayouts/slideLayout812.xml><?xml version="1.0" encoding="utf-8"?>
<p:sldLayout xmlns:a="http://schemas.openxmlformats.org/drawingml/2006/main" xmlns:r="http://schemas.openxmlformats.org/officeDocument/2006/relationships" xmlns:p="http://schemas.openxmlformats.org/presentationml/2006/main" showMasterSp="0" type="tx">
  <p:cSld name="5_Content Slide 1">
    <p:bg>
      <p:bgPr>
        <a:solidFill>
          <a:srgbClr val="FFFFFF"/>
        </a:solidFill>
        <a:effectLst/>
      </p:bgPr>
    </p:bg>
    <p:spTree>
      <p:nvGrpSpPr>
        <p:cNvPr id="1" name=""/>
        <p:cNvGrpSpPr/>
        <p:nvPr/>
      </p:nvGrpSpPr>
      <p:grpSpPr>
        <a:xfrm>
          <a:off x="0" y="0"/>
          <a:ext cx="0" cy="0"/>
          <a:chOff x="0" y="0"/>
          <a:chExt cx="0" cy="0"/>
        </a:xfrm>
      </p:grpSpPr>
      <p:sp>
        <p:nvSpPr>
          <p:cNvPr id="5532"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33"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4"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5"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6"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7"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38"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39"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40"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41" name="IBM Cloud Kubernetes Service  |  ©2018 IBM Corporation"/>
          <p:cNvSpPr/>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42"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13234969"/>
      </p:ext>
    </p:extLst>
  </p:cSld>
  <p:clrMapOvr>
    <a:masterClrMapping/>
  </p:clrMapOvr>
  <p:transition spd="med"/>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type="tx">
  <p:cSld name="6_Content Slide 1">
    <p:bg>
      <p:bgPr>
        <a:solidFill>
          <a:srgbClr val="FFFFFF"/>
        </a:solidFill>
        <a:effectLst/>
      </p:bgPr>
    </p:bg>
    <p:spTree>
      <p:nvGrpSpPr>
        <p:cNvPr id="1" name=""/>
        <p:cNvGrpSpPr/>
        <p:nvPr/>
      </p:nvGrpSpPr>
      <p:grpSpPr>
        <a:xfrm>
          <a:off x="0" y="0"/>
          <a:ext cx="0" cy="0"/>
          <a:chOff x="0" y="0"/>
          <a:chExt cx="0" cy="0"/>
        </a:xfrm>
      </p:grpSpPr>
      <p:sp>
        <p:nvSpPr>
          <p:cNvPr id="5549"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50"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1"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2"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3"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4"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55"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56"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57"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58" name="IBM Cloud Container Service  |  ©2018 IBM Corporation"/>
          <p:cNvSpPr/>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Container Service  |  ©2018 IBM Corporation</a:t>
            </a:r>
          </a:p>
        </p:txBody>
      </p:sp>
      <p:sp>
        <p:nvSpPr>
          <p:cNvPr id="5559"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66815707"/>
      </p:ext>
    </p:extLst>
  </p:cSld>
  <p:clrMapOvr>
    <a:masterClrMapping/>
  </p:clrMapOvr>
  <p:transition spd="med"/>
</p:sldLayout>
</file>

<file path=ppt/slideLayouts/slideLayout814.xml><?xml version="1.0" encoding="utf-8"?>
<p:sldLayout xmlns:a="http://schemas.openxmlformats.org/drawingml/2006/main" xmlns:r="http://schemas.openxmlformats.org/officeDocument/2006/relationships" xmlns:p="http://schemas.openxmlformats.org/presentationml/2006/main" showMasterSp="0" type="tx">
  <p:cSld name="7_Content Slide 1">
    <p:bg>
      <p:bgPr>
        <a:solidFill>
          <a:srgbClr val="FFFFFF"/>
        </a:solidFill>
        <a:effectLst/>
      </p:bgPr>
    </p:bg>
    <p:spTree>
      <p:nvGrpSpPr>
        <p:cNvPr id="1" name=""/>
        <p:cNvGrpSpPr/>
        <p:nvPr/>
      </p:nvGrpSpPr>
      <p:grpSpPr>
        <a:xfrm>
          <a:off x="0" y="0"/>
          <a:ext cx="0" cy="0"/>
          <a:chOff x="0" y="0"/>
          <a:chExt cx="0" cy="0"/>
        </a:xfrm>
      </p:grpSpPr>
      <p:sp>
        <p:nvSpPr>
          <p:cNvPr id="5566" name="Rectangle"/>
          <p:cNvSpPr/>
          <p:nvPr/>
        </p:nvSpPr>
        <p:spPr>
          <a:xfrm>
            <a:off x="-142875" y="-208112"/>
            <a:ext cx="2894893" cy="7274223"/>
          </a:xfrm>
          <a:prstGeom prst="rect">
            <a:avLst/>
          </a:prstGeom>
          <a:solidFill>
            <a:srgbClr val="000000"/>
          </a:solidFill>
          <a:ln w="12700">
            <a:miter lim="400000"/>
          </a:ln>
        </p:spPr>
        <p:txBody>
          <a:bodyPr lIns="19050" tIns="19050" rIns="19050" bIns="19050" anchor="ctr"/>
          <a:lstStyle/>
          <a:p>
            <a:pPr algn="ctr">
              <a:lnSpc>
                <a:spcPct val="100000"/>
              </a:lnSpc>
              <a:defRPr sz="3200">
                <a:solidFill>
                  <a:srgbClr val="5AAAFA"/>
                </a:solidFill>
              </a:defRPr>
            </a:pPr>
            <a:endParaRPr sz="1200"/>
          </a:p>
        </p:txBody>
      </p:sp>
      <p:sp>
        <p:nvSpPr>
          <p:cNvPr id="5567" name="Header"/>
          <p:cNvSpPr>
            <a:spLocks noGrp="1"/>
          </p:cNvSpPr>
          <p:nvPr>
            <p:ph type="body" sz="quarter" idx="13"/>
          </p:nvPr>
        </p:nvSpPr>
        <p:spPr>
          <a:xfrm>
            <a:off x="3492836" y="126100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68" name="Lorem ipsum dolor sit amet, consectetur adipiscing elit, sed do eiusmod tempor incididunt ut labore et dolore magna aliqua."/>
          <p:cNvSpPr>
            <a:spLocks noGrp="1"/>
          </p:cNvSpPr>
          <p:nvPr>
            <p:ph type="body" sz="quarter" idx="14"/>
          </p:nvPr>
        </p:nvSpPr>
        <p:spPr>
          <a:xfrm>
            <a:off x="3492836" y="1583035"/>
            <a:ext cx="4970658"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69" name="Header"/>
          <p:cNvSpPr>
            <a:spLocks noGrp="1"/>
          </p:cNvSpPr>
          <p:nvPr>
            <p:ph type="body" sz="quarter" idx="15"/>
          </p:nvPr>
        </p:nvSpPr>
        <p:spPr>
          <a:xfrm>
            <a:off x="3492836" y="2925360"/>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0" name="Lorem ipsum dolor sit amet, consectetur adipiscing elit, sed do eiusmod tempor incididunt ut labore et dolore magna aliqua."/>
          <p:cNvSpPr>
            <a:spLocks noGrp="1"/>
          </p:cNvSpPr>
          <p:nvPr>
            <p:ph type="body" sz="quarter" idx="16"/>
          </p:nvPr>
        </p:nvSpPr>
        <p:spPr>
          <a:xfrm>
            <a:off x="3492837" y="326326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1" name="Header"/>
          <p:cNvSpPr>
            <a:spLocks noGrp="1"/>
          </p:cNvSpPr>
          <p:nvPr>
            <p:ph type="body" sz="quarter" idx="17"/>
          </p:nvPr>
        </p:nvSpPr>
        <p:spPr>
          <a:xfrm>
            <a:off x="3492836" y="4589715"/>
            <a:ext cx="769441" cy="339260"/>
          </a:xfrm>
          <a:prstGeom prst="rect">
            <a:avLst/>
          </a:prstGeom>
        </p:spPr>
        <p:txBody>
          <a:bodyPr wrap="none">
            <a:spAutoFit/>
          </a:bodyPr>
          <a:lstStyle>
            <a:lvl1pPr marL="0" indent="0">
              <a:spcBef>
                <a:spcPts val="0"/>
              </a:spcBef>
              <a:buSzTx/>
              <a:buNone/>
              <a:defRPr sz="1538" b="1">
                <a:solidFill>
                  <a:srgbClr val="0F3659"/>
                </a:solidFill>
                <a:latin typeface="+mn-lt"/>
                <a:ea typeface="+mn-ea"/>
                <a:cs typeface="+mn-cs"/>
                <a:sym typeface="Helvetica"/>
              </a:defRPr>
            </a:lvl1pPr>
          </a:lstStyle>
          <a:p>
            <a:r>
              <a:t>Header</a:t>
            </a:r>
          </a:p>
        </p:txBody>
      </p:sp>
      <p:sp>
        <p:nvSpPr>
          <p:cNvPr id="5572" name="Lorem ipsum dolor sit amet, consectetur adipiscing elit, sed do eiusmod tempor incididunt ut labore et dolore magna aliqua."/>
          <p:cNvSpPr>
            <a:spLocks noGrp="1"/>
          </p:cNvSpPr>
          <p:nvPr>
            <p:ph type="body" sz="quarter" idx="18"/>
          </p:nvPr>
        </p:nvSpPr>
        <p:spPr>
          <a:xfrm>
            <a:off x="3492837" y="4911745"/>
            <a:ext cx="4883779" cy="471924"/>
          </a:xfrm>
          <a:prstGeom prst="rect">
            <a:avLst/>
          </a:prstGeom>
        </p:spPr>
        <p:txBody>
          <a:bodyPr anchor="t">
            <a:spAutoFit/>
          </a:bodyPr>
          <a:lstStyle>
            <a:lvl1pPr marL="0" indent="0">
              <a:spcBef>
                <a:spcPts val="2213"/>
              </a:spcBef>
              <a:buSzTx/>
              <a:buNone/>
            </a:lvl1pPr>
          </a:lstStyle>
          <a:p>
            <a:r>
              <a:t>Lorem ipsum dolor sit amet, consectetur adipiscing elit, sed do eiusmod tempor incididunt ut labore et dolore magna aliqua.</a:t>
            </a:r>
          </a:p>
        </p:txBody>
      </p:sp>
      <p:sp>
        <p:nvSpPr>
          <p:cNvPr id="5573" name="Slide Title…"/>
          <p:cNvSpPr>
            <a:spLocks noGrp="1"/>
          </p:cNvSpPr>
          <p:nvPr>
            <p:ph type="body" sz="quarter" idx="19"/>
          </p:nvPr>
        </p:nvSpPr>
        <p:spPr>
          <a:xfrm>
            <a:off x="295224" y="2933039"/>
            <a:ext cx="5126403" cy="2146229"/>
          </a:xfrm>
          <a:prstGeom prst="rect">
            <a:avLst/>
          </a:prstGeom>
        </p:spPr>
        <p:txBody>
          <a:bodyPr wrap="none" anchor="t">
            <a:spAutoFit/>
          </a:bodyPr>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r>
              <a:t>Slide Title</a:t>
            </a:r>
          </a:p>
          <a:p>
            <a:pPr marL="0" indent="0">
              <a:lnSpc>
                <a:spcPct val="80000"/>
              </a:lnSpc>
              <a:spcBef>
                <a:spcPts val="0"/>
              </a:spcBef>
              <a:buSzTx/>
              <a:buNone/>
              <a:defRPr sz="8300" b="1">
                <a:solidFill>
                  <a:srgbClr val="FFFFFF"/>
                </a:solidFill>
                <a:latin typeface="+mn-lt"/>
                <a:ea typeface="+mn-ea"/>
                <a:cs typeface="+mn-cs"/>
                <a:sym typeface="Helvetica"/>
              </a:defRPr>
            </a:pPr>
            <a:r>
              <a:t>Here</a:t>
            </a:r>
          </a:p>
        </p:txBody>
      </p:sp>
      <p:sp>
        <p:nvSpPr>
          <p:cNvPr id="5574" name="Line"/>
          <p:cNvSpPr/>
          <p:nvPr/>
        </p:nvSpPr>
        <p:spPr>
          <a:xfrm>
            <a:off x="352374" y="2800431"/>
            <a:ext cx="374402" cy="1"/>
          </a:xfrm>
          <a:prstGeom prst="line">
            <a:avLst/>
          </a:prstGeom>
          <a:ln w="127000">
            <a:solidFill>
              <a:srgbClr val="0BCFD8"/>
            </a:solidFill>
            <a:miter lim="400000"/>
          </a:ln>
        </p:spPr>
        <p:txBody>
          <a:bodyPr lIns="19050" tIns="19050" rIns="19050" bIns="19050" anchor="ctr"/>
          <a:lstStyle/>
          <a:p>
            <a:pPr algn="ctr">
              <a:lnSpc>
                <a:spcPct val="100000"/>
              </a:lnSpc>
              <a:defRPr sz="3200">
                <a:solidFill>
                  <a:srgbClr val="000000"/>
                </a:solidFill>
              </a:defRPr>
            </a:pPr>
            <a:endParaRPr sz="1200"/>
          </a:p>
        </p:txBody>
      </p:sp>
      <p:sp>
        <p:nvSpPr>
          <p:cNvPr id="5575" name="IBM Cloud Kubernetes Service   |  ©2018 IBM Corporation"/>
          <p:cNvSpPr/>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nSpc>
                <a:spcPct val="100000"/>
              </a:lnSpc>
              <a:spcBef>
                <a:spcPts val="2213"/>
              </a:spcBef>
              <a:defRPr sz="1600">
                <a:solidFill>
                  <a:srgbClr val="FFFFFF"/>
                </a:solidFill>
                <a:latin typeface="+mn-lt"/>
                <a:ea typeface="+mn-ea"/>
                <a:cs typeface="+mn-cs"/>
                <a:sym typeface="Helvetica"/>
              </a:defRPr>
            </a:pPr>
            <a:r>
              <a:rPr sz="600"/>
              <a:t>IBM Cloud Kubernetes Service   |  ©2018 IBM Corporation</a:t>
            </a:r>
          </a:p>
        </p:txBody>
      </p:sp>
      <p:sp>
        <p:nvSpPr>
          <p:cNvPr id="5576" name="Slide Number"/>
          <p:cNvSpPr>
            <a:spLocks noGrp="1"/>
          </p:cNvSpPr>
          <p:nvPr>
            <p:ph type="sldNum" sz="quarter" idx="2"/>
          </p:nvPr>
        </p:nvSpPr>
        <p:spPr>
          <a:xfrm>
            <a:off x="4425985" y="6505277"/>
            <a:ext cx="285335" cy="282769"/>
          </a:xfrm>
          <a:prstGeom prst="rect">
            <a:avLst/>
          </a:prstGeom>
        </p:spPr>
        <p:txBody>
          <a:bodyPr lIns="71437" tIns="71437" rIns="71437" bIns="71437"/>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050515127"/>
      </p:ext>
    </p:extLst>
  </p:cSld>
  <p:clrMapOvr>
    <a:masterClrMapping/>
  </p:clrMapOvr>
  <p:transition spd="med"/>
</p:sldLayout>
</file>

<file path=ppt/slideLayouts/slideLayout815.xml><?xml version="1.0" encoding="utf-8"?>
<p:sldLayout xmlns:a="http://schemas.openxmlformats.org/drawingml/2006/main" xmlns:r="http://schemas.openxmlformats.org/officeDocument/2006/relationships" xmlns:p="http://schemas.openxmlformats.org/presentationml/2006/main" showMasterSp="0" type="tx">
  <p:cSld name="section, title, text (dark background)">
    <p:bg>
      <p:bgPr>
        <a:solidFill>
          <a:srgbClr val="EAEAEA"/>
        </a:solidFill>
        <a:effectLst/>
      </p:bgPr>
    </p:bg>
    <p:spTree>
      <p:nvGrpSpPr>
        <p:cNvPr id="1" name=""/>
        <p:cNvGrpSpPr/>
        <p:nvPr/>
      </p:nvGrpSpPr>
      <p:grpSpPr>
        <a:xfrm>
          <a:off x="0" y="0"/>
          <a:ext cx="0" cy="0"/>
          <a:chOff x="0" y="0"/>
          <a:chExt cx="0" cy="0"/>
        </a:xfrm>
      </p:grpSpPr>
      <p:sp>
        <p:nvSpPr>
          <p:cNvPr id="5583" name="Rectangle 4"/>
          <p:cNvSpPr/>
          <p:nvPr/>
        </p:nvSpPr>
        <p:spPr>
          <a:xfrm>
            <a:off x="4572000" y="-1"/>
            <a:ext cx="4572000" cy="6858001"/>
          </a:xfrm>
          <a:prstGeom prst="rect">
            <a:avLst/>
          </a:prstGeom>
          <a:solidFill>
            <a:srgbClr val="000000"/>
          </a:solidFill>
          <a:ln w="12700">
            <a:miter lim="400000"/>
          </a:ln>
        </p:spPr>
        <p:txBody>
          <a:bodyPr lIns="0" tIns="0" rIns="0" bIns="0" anchor="ctr"/>
          <a:lstStyle/>
          <a:p>
            <a:pPr algn="ctr" defTabSz="685800">
              <a:lnSpc>
                <a:spcPct val="100000"/>
              </a:lnSpc>
              <a:defRPr sz="3200">
                <a:solidFill>
                  <a:srgbClr val="FFFFFF"/>
                </a:solidFill>
                <a:latin typeface="Arial"/>
                <a:ea typeface="Arial"/>
                <a:cs typeface="Arial"/>
                <a:sym typeface="Arial"/>
              </a:defRPr>
            </a:pPr>
            <a:endParaRPr sz="1200"/>
          </a:p>
        </p:txBody>
      </p:sp>
      <p:sp>
        <p:nvSpPr>
          <p:cNvPr id="5584" name="Title Text"/>
          <p:cNvSpPr txBox="1">
            <a:spLocks noGrp="1"/>
          </p:cNvSpPr>
          <p:nvPr>
            <p:ph type="title"/>
          </p:nvPr>
        </p:nvSpPr>
        <p:spPr>
          <a:xfrm>
            <a:off x="228600" y="1377696"/>
            <a:ext cx="4114800" cy="475488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585"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586" name="Body Level One…"/>
          <p:cNvSpPr txBox="1">
            <a:spLocks noGrp="1"/>
          </p:cNvSpPr>
          <p:nvPr>
            <p:ph type="body" sz="half" idx="1"/>
          </p:nvPr>
        </p:nvSpPr>
        <p:spPr>
          <a:xfrm>
            <a:off x="4800600" y="1481715"/>
            <a:ext cx="4114800" cy="4668594"/>
          </a:xfrm>
          <a:prstGeom prst="rect">
            <a:avLst/>
          </a:prstGeom>
        </p:spPr>
        <p:txBody>
          <a:bodyPr lIns="0" tIns="0" rIns="0" bIns="0" anchor="t"/>
          <a:lstStyle>
            <a:lvl1pPr marL="0" indent="0" defTabSz="457200">
              <a:spcBef>
                <a:spcPts val="1088"/>
              </a:spcBef>
              <a:buSzTx/>
              <a:buNone/>
              <a:defRPr sz="1350">
                <a:solidFill>
                  <a:srgbClr val="FFFFFF"/>
                </a:solidFill>
                <a:latin typeface="IBM Plex Sans"/>
                <a:ea typeface="IBM Plex Sans"/>
                <a:cs typeface="IBM Plex Sans"/>
                <a:sym typeface="IBM Plex Sans"/>
              </a:defRPr>
            </a:lvl1pPr>
            <a:lvl2pPr marL="0" indent="0" defTabSz="457200">
              <a:spcBef>
                <a:spcPts val="1088"/>
              </a:spcBef>
              <a:buSzTx/>
              <a:buNone/>
              <a:defRPr sz="1350">
                <a:solidFill>
                  <a:srgbClr val="FFFFFF"/>
                </a:solidFill>
                <a:latin typeface="IBM Plex Sans"/>
                <a:ea typeface="IBM Plex Sans"/>
                <a:cs typeface="IBM Plex Sans"/>
                <a:sym typeface="IBM Plex Sans"/>
              </a:defRPr>
            </a:lvl2pPr>
            <a:lvl3pPr marL="296304" indent="-212365" defTabSz="457200">
              <a:spcBef>
                <a:spcPts val="1088"/>
              </a:spcBef>
              <a:buSzPct val="100000"/>
              <a:defRPr sz="1350">
                <a:solidFill>
                  <a:srgbClr val="FFFFFF"/>
                </a:solidFill>
                <a:latin typeface="IBM Plex Sans"/>
                <a:ea typeface="IBM Plex Sans"/>
                <a:cs typeface="IBM Plex Sans"/>
                <a:sym typeface="IBM Plex Sans"/>
              </a:defRPr>
            </a:lvl3pPr>
            <a:lvl4pPr marL="377969" indent="-206519" defTabSz="457200">
              <a:spcBef>
                <a:spcPts val="1088"/>
              </a:spcBef>
              <a:buSzPct val="100000"/>
              <a:buChar char="–"/>
              <a:defRPr sz="1350">
                <a:solidFill>
                  <a:srgbClr val="FFFFFF"/>
                </a:solidFill>
                <a:latin typeface="IBM Plex Sans"/>
                <a:ea typeface="IBM Plex Sans"/>
                <a:cs typeface="IBM Plex Sans"/>
                <a:sym typeface="IBM Plex Sans"/>
              </a:defRPr>
            </a:lvl4pPr>
            <a:lvl5pPr marL="448704" indent="-212365" defTabSz="457200">
              <a:spcBef>
                <a:spcPts val="1088"/>
              </a:spcBef>
              <a:buSzPct val="100000"/>
              <a:buChar char="»"/>
              <a:defRPr sz="1350">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587"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000000"/>
                </a:solidFill>
                <a:latin typeface="IBM Plex Sans"/>
                <a:sym typeface="IBM Plex Sans"/>
              </a:defRPr>
            </a:lvl1pPr>
          </a:lstStyle>
          <a:p>
            <a:pPr marL="0" indent="0" defTabSz="1219200">
              <a:spcBef>
                <a:spcPts val="2900"/>
              </a:spcBef>
              <a:buSzTx/>
              <a:buNone/>
              <a:defRPr sz="2800">
                <a:solidFill>
                  <a:srgbClr val="000000"/>
                </a:solidFill>
                <a:latin typeface="IBM Plex Sans"/>
                <a:ea typeface="IBM Plex Sans"/>
                <a:cs typeface="IBM Plex Sans"/>
                <a:sym typeface="IBM Plex Sans"/>
              </a:defRPr>
            </a:pPr>
            <a:endParaRPr/>
          </a:p>
        </p:txBody>
      </p:sp>
      <p:sp>
        <p:nvSpPr>
          <p:cNvPr id="5588"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Tree>
    <p:extLst>
      <p:ext uri="{BB962C8B-B14F-4D97-AF65-F5344CB8AC3E}">
        <p14:creationId xmlns:p14="http://schemas.microsoft.com/office/powerpoint/2010/main" val="719191970"/>
      </p:ext>
    </p:extLst>
  </p:cSld>
  <p:clrMapOvr>
    <a:masterClrMapping/>
  </p:clrMapOvr>
  <p:transition spd="med"/>
</p:sldLayout>
</file>

<file path=ppt/slideLayouts/slideLayout816.xml><?xml version="1.0" encoding="utf-8"?>
<p:sldLayout xmlns:a="http://schemas.openxmlformats.org/drawingml/2006/main" xmlns:r="http://schemas.openxmlformats.org/officeDocument/2006/relationships" xmlns:p="http://schemas.openxmlformats.org/presentationml/2006/main" showMasterSp="0" type="tx">
  <p:cSld name="6_ Thank You 4">
    <p:bg>
      <p:bgPr>
        <a:solidFill>
          <a:srgbClr val="FFFFFF"/>
        </a:solidFill>
        <a:effectLst/>
      </p:bgPr>
    </p:bg>
    <p:spTree>
      <p:nvGrpSpPr>
        <p:cNvPr id="1" name=""/>
        <p:cNvGrpSpPr/>
        <p:nvPr/>
      </p:nvGrpSpPr>
      <p:grpSpPr>
        <a:xfrm>
          <a:off x="0" y="0"/>
          <a:ext cx="0" cy="0"/>
          <a:chOff x="0" y="0"/>
          <a:chExt cx="0" cy="0"/>
        </a:xfrm>
      </p:grpSpPr>
      <p:sp>
        <p:nvSpPr>
          <p:cNvPr id="5595"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4950" b="1">
                <a:solidFill>
                  <a:srgbClr val="0F3659"/>
                </a:solidFill>
                <a:latin typeface="+mn-lt"/>
                <a:ea typeface="+mn-ea"/>
                <a:cs typeface="+mn-cs"/>
                <a:sym typeface="Helvetica"/>
              </a:defRPr>
            </a:lvl1pPr>
            <a:lvl2pPr marL="842596" indent="-604471">
              <a:spcBef>
                <a:spcPts val="0"/>
              </a:spcBef>
              <a:defRPr sz="4950" b="1">
                <a:solidFill>
                  <a:srgbClr val="0F3659"/>
                </a:solidFill>
                <a:latin typeface="+mn-lt"/>
                <a:ea typeface="+mn-ea"/>
                <a:cs typeface="+mn-cs"/>
                <a:sym typeface="Helvetica"/>
              </a:defRPr>
            </a:lvl2pPr>
            <a:lvl3pPr marL="1080721" indent="-604471">
              <a:spcBef>
                <a:spcPts val="0"/>
              </a:spcBef>
              <a:defRPr sz="4950" b="1">
                <a:solidFill>
                  <a:srgbClr val="0F3659"/>
                </a:solidFill>
                <a:latin typeface="+mn-lt"/>
                <a:ea typeface="+mn-ea"/>
                <a:cs typeface="+mn-cs"/>
                <a:sym typeface="Helvetica"/>
              </a:defRPr>
            </a:lvl3pPr>
            <a:lvl4pPr marL="1318846" indent="-604471">
              <a:spcBef>
                <a:spcPts val="0"/>
              </a:spcBef>
              <a:defRPr sz="4950" b="1">
                <a:solidFill>
                  <a:srgbClr val="0F3659"/>
                </a:solidFill>
                <a:latin typeface="+mn-lt"/>
                <a:ea typeface="+mn-ea"/>
                <a:cs typeface="+mn-cs"/>
                <a:sym typeface="Helvetica"/>
              </a:defRPr>
            </a:lvl4pPr>
            <a:lvl5pPr marL="1556971" indent="-604471">
              <a:spcBef>
                <a:spcPts val="0"/>
              </a:spcBef>
              <a:defRPr sz="4950"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596"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25777769"/>
      </p:ext>
    </p:extLst>
  </p:cSld>
  <p:clrMapOvr>
    <a:masterClrMapping/>
  </p:clrMapOvr>
  <p:transition spd="med"/>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tx">
  <p:cSld name="19_Blank">
    <p:bg>
      <p:bgPr>
        <a:solidFill>
          <a:srgbClr val="EAEAEA"/>
        </a:solidFill>
        <a:effectLst/>
      </p:bgPr>
    </p:bg>
    <p:spTree>
      <p:nvGrpSpPr>
        <p:cNvPr id="1" name=""/>
        <p:cNvGrpSpPr/>
        <p:nvPr/>
      </p:nvGrpSpPr>
      <p:grpSpPr>
        <a:xfrm>
          <a:off x="0" y="0"/>
          <a:ext cx="0" cy="0"/>
          <a:chOff x="0" y="0"/>
          <a:chExt cx="0" cy="0"/>
        </a:xfrm>
      </p:grpSpPr>
      <p:sp>
        <p:nvSpPr>
          <p:cNvPr id="5603" name="Slide Number"/>
          <p:cNvSpPr txBox="1">
            <a:spLocks noGrp="1"/>
          </p:cNvSpPr>
          <p:nvPr>
            <p:ph type="sldNum" sz="quarter" idx="2"/>
          </p:nvPr>
        </p:nvSpPr>
        <p:spPr>
          <a:xfrm>
            <a:off x="4174075" y="6394551"/>
            <a:ext cx="487299" cy="477040"/>
          </a:xfrm>
          <a:prstGeom prst="rect">
            <a:avLst/>
          </a:prstGeom>
        </p:spPr>
        <p:txBody>
          <a:bodyPr lIns="190493" tIns="190493" rIns="190493" bIns="190493" anchor="ctr"/>
          <a:lstStyle>
            <a:lvl1pPr algn="r" defTabSz="308073">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058677414"/>
      </p:ext>
    </p:extLst>
  </p:cSld>
  <p:clrMapOvr>
    <a:masterClrMapping/>
  </p:clrMapOvr>
  <p:transition spd="med"/>
</p:sldLayout>
</file>

<file path=ppt/slideLayouts/slideLayout818.xml><?xml version="1.0" encoding="utf-8"?>
<p:sldLayout xmlns:a="http://schemas.openxmlformats.org/drawingml/2006/main" xmlns:r="http://schemas.openxmlformats.org/officeDocument/2006/relationships" xmlns:p="http://schemas.openxmlformats.org/presentationml/2006/main" showMasterSp="0" type="tx">
  <p:cSld name="title, blank">
    <p:bg>
      <p:bgPr>
        <a:solidFill>
          <a:srgbClr val="EAEAEA"/>
        </a:solidFill>
        <a:effectLst/>
      </p:bgPr>
    </p:bg>
    <p:spTree>
      <p:nvGrpSpPr>
        <p:cNvPr id="1" name=""/>
        <p:cNvGrpSpPr/>
        <p:nvPr/>
      </p:nvGrpSpPr>
      <p:grpSpPr>
        <a:xfrm>
          <a:off x="0" y="0"/>
          <a:ext cx="0" cy="0"/>
          <a:chOff x="0" y="0"/>
          <a:chExt cx="0" cy="0"/>
        </a:xfrm>
      </p:grpSpPr>
      <p:sp>
        <p:nvSpPr>
          <p:cNvPr id="5610"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564873299"/>
      </p:ext>
    </p:extLst>
  </p:cSld>
  <p:clrMapOvr>
    <a:masterClrMapping/>
  </p:clrMapOvr>
  <p:transition spd="med"/>
</p:sldLayout>
</file>

<file path=ppt/slideLayouts/slideLayout819.xml><?xml version="1.0" encoding="utf-8"?>
<p:sldLayout xmlns:a="http://schemas.openxmlformats.org/drawingml/2006/main" xmlns:r="http://schemas.openxmlformats.org/officeDocument/2006/relationships" xmlns:p="http://schemas.openxmlformats.org/presentationml/2006/main" showMasterSp="0" type="tx">
  <p:cSld name="Divider (with page contents)">
    <p:bg>
      <p:bgPr>
        <a:solidFill>
          <a:srgbClr val="EAEAEA"/>
        </a:solidFill>
        <a:effectLst/>
      </p:bgPr>
    </p:bg>
    <p:spTree>
      <p:nvGrpSpPr>
        <p:cNvPr id="1" name=""/>
        <p:cNvGrpSpPr/>
        <p:nvPr/>
      </p:nvGrpSpPr>
      <p:grpSpPr>
        <a:xfrm>
          <a:off x="0" y="0"/>
          <a:ext cx="0" cy="0"/>
          <a:chOff x="0" y="0"/>
          <a:chExt cx="0" cy="0"/>
        </a:xfrm>
      </p:grpSpPr>
      <p:sp>
        <p:nvSpPr>
          <p:cNvPr id="5618" name="Title Text"/>
          <p:cNvSpPr txBox="1">
            <a:spLocks noGrp="1"/>
          </p:cNvSpPr>
          <p:nvPr>
            <p:ph type="title"/>
          </p:nvPr>
        </p:nvSpPr>
        <p:spPr>
          <a:xfrm>
            <a:off x="228600" y="268224"/>
            <a:ext cx="4114800" cy="1140969"/>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19" name="Body Level One…"/>
          <p:cNvSpPr txBox="1">
            <a:spLocks noGrp="1"/>
          </p:cNvSpPr>
          <p:nvPr>
            <p:ph type="body" sz="half" idx="1"/>
          </p:nvPr>
        </p:nvSpPr>
        <p:spPr>
          <a:xfrm>
            <a:off x="228600" y="1498600"/>
            <a:ext cx="4114800" cy="4779265"/>
          </a:xfrm>
          <a:prstGeom prst="rect">
            <a:avLst/>
          </a:prstGeom>
        </p:spPr>
        <p:txBody>
          <a:bodyPr lIns="0" tIns="0" rIns="0" bIns="0" anchor="t"/>
          <a:lstStyle>
            <a:lvl1pPr marL="0" indent="0" defTabSz="457200">
              <a:spcBef>
                <a:spcPts val="0"/>
              </a:spcBef>
              <a:buSzTx/>
              <a:buNone/>
              <a:tabLst>
                <a:tab pos="4010025" algn="r"/>
              </a:tabLst>
              <a:defRPr sz="1350">
                <a:solidFill>
                  <a:srgbClr val="000000"/>
                </a:solidFill>
                <a:latin typeface="IBM Plex Sans"/>
                <a:ea typeface="IBM Plex Sans"/>
                <a:cs typeface="IBM Plex Sans"/>
                <a:sym typeface="IBM Plex Sans"/>
              </a:defRPr>
            </a:lvl1pPr>
            <a:lvl2pPr marL="166858"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2pPr>
            <a:lvl3pPr marL="250797" indent="-166858" defTabSz="457200">
              <a:spcBef>
                <a:spcPts val="0"/>
              </a:spcBef>
              <a:buSzPct val="100000"/>
              <a:tabLst>
                <a:tab pos="4010025" algn="r"/>
              </a:tabLst>
              <a:defRPr sz="1350">
                <a:solidFill>
                  <a:srgbClr val="000000"/>
                </a:solidFill>
                <a:latin typeface="IBM Plex Sans"/>
                <a:ea typeface="IBM Plex Sans"/>
                <a:cs typeface="IBM Plex Sans"/>
                <a:sym typeface="IBM Plex Sans"/>
              </a:defRPr>
            </a:lvl3pPr>
            <a:lvl4pPr marL="333715" indent="-162265"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4pPr>
            <a:lvl5pPr marL="403197" indent="-166858" defTabSz="457200">
              <a:spcBef>
                <a:spcPts val="0"/>
              </a:spcBef>
              <a:buSzPct val="100000"/>
              <a:buChar char="»"/>
              <a:tabLst>
                <a:tab pos="4010025" algn="r"/>
              </a:tabLst>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20" name="Text Placeholder 6"/>
          <p:cNvSpPr>
            <a:spLocks noGrp="1"/>
          </p:cNvSpPr>
          <p:nvPr>
            <p:ph type="body" sz="half" idx="13"/>
          </p:nvPr>
        </p:nvSpPr>
        <p:spPr>
          <a:xfrm>
            <a:off x="4800600" y="1498600"/>
            <a:ext cx="4114800" cy="4779265"/>
          </a:xfrm>
          <a:prstGeom prst="rect">
            <a:avLst/>
          </a:prstGeom>
        </p:spPr>
        <p:txBody>
          <a:bodyPr lIns="0" tIns="0" rIns="0" bIns="0" anchor="t"/>
          <a:lstStyle>
            <a:lvl1pPr marL="0" indent="0" defTabSz="457200">
              <a:spcBef>
                <a:spcPts val="1088"/>
              </a:spcBef>
              <a:buSzTx/>
              <a:buNone/>
              <a:tabLst>
                <a:tab pos="4010025" algn="r"/>
              </a:tabLst>
              <a:defRPr sz="3600">
                <a:solidFill>
                  <a:srgbClr val="000000"/>
                </a:solidFill>
                <a:latin typeface="IBM Plex Sans"/>
                <a:sym typeface="IBM Plex Sans"/>
              </a:defRPr>
            </a:lvl1pPr>
          </a:lstStyle>
          <a:p>
            <a:pPr marL="0" indent="0" defTabSz="1219200">
              <a:spcBef>
                <a:spcPts val="2900"/>
              </a:spcBef>
              <a:buSzTx/>
              <a:buNone/>
              <a:tabLst>
                <a:tab pos="10693400" algn="r"/>
              </a:tabLst>
              <a:defRPr sz="3600">
                <a:solidFill>
                  <a:srgbClr val="000000"/>
                </a:solidFill>
                <a:latin typeface="IBM Plex Sans"/>
                <a:ea typeface="IBM Plex Sans"/>
                <a:cs typeface="IBM Plex Sans"/>
                <a:sym typeface="IBM Plex Sans"/>
              </a:defRPr>
            </a:pPr>
            <a:endParaRPr/>
          </a:p>
        </p:txBody>
      </p:sp>
      <p:sp>
        <p:nvSpPr>
          <p:cNvPr id="5621"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4069575"/>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Content 5">
    <p:bg>
      <p:bgPr>
        <a:solidFill>
          <a:srgbClr val="FFFFFF"/>
        </a:solidFill>
        <a:effectLst/>
      </p:bgPr>
    </p:bg>
    <p:spTree>
      <p:nvGrpSpPr>
        <p:cNvPr id="1" name=""/>
        <p:cNvGrpSpPr/>
        <p:nvPr/>
      </p:nvGrpSpPr>
      <p:grpSpPr>
        <a:xfrm>
          <a:off x="0" y="0"/>
          <a:ext cx="0" cy="0"/>
          <a:chOff x="0" y="0"/>
          <a:chExt cx="0" cy="0"/>
        </a:xfrm>
      </p:grpSpPr>
      <p:sp>
        <p:nvSpPr>
          <p:cNvPr id="10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44"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5"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6"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7"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8"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9"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050"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051"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052"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053"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4"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5"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6"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7"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8"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9"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60"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85970759"/>
      </p:ext>
    </p:extLst>
  </p:cSld>
  <p:clrMapOvr>
    <a:masterClrMapping/>
  </p:clrMapOvr>
  <p:transition spd="med"/>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x">
  <p:cSld name="13_Title and Content">
    <p:bg>
      <p:bgPr>
        <a:solidFill>
          <a:srgbClr val="FFFFFF"/>
        </a:solidFill>
        <a:effectLst/>
      </p:bgPr>
    </p:bg>
    <p:spTree>
      <p:nvGrpSpPr>
        <p:cNvPr id="1" name=""/>
        <p:cNvGrpSpPr/>
        <p:nvPr/>
      </p:nvGrpSpPr>
      <p:grpSpPr>
        <a:xfrm>
          <a:off x="0" y="0"/>
          <a:ext cx="0" cy="0"/>
          <a:chOff x="0" y="0"/>
          <a:chExt cx="0" cy="0"/>
        </a:xfrm>
      </p:grpSpPr>
      <p:sp>
        <p:nvSpPr>
          <p:cNvPr id="5628" name="Straight Connector 6"/>
          <p:cNvSpPr/>
          <p:nvPr/>
        </p:nvSpPr>
        <p:spPr>
          <a:xfrm>
            <a:off x="285454" y="722407"/>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sp>
        <p:nvSpPr>
          <p:cNvPr id="5629" name="Straight Connector 7"/>
          <p:cNvSpPr/>
          <p:nvPr/>
        </p:nvSpPr>
        <p:spPr>
          <a:xfrm>
            <a:off x="285454" y="6493885"/>
            <a:ext cx="8586928" cy="1"/>
          </a:xfrm>
          <a:prstGeom prst="line">
            <a:avLst/>
          </a:prstGeom>
          <a:ln w="25400">
            <a:solidFill>
              <a:srgbClr val="000000"/>
            </a:solidFill>
          </a:ln>
        </p:spPr>
        <p:txBody>
          <a:bodyPr tIns="34290" bIns="34290"/>
          <a:lstStyle/>
          <a:p>
            <a:pPr defTabSz="685800">
              <a:lnSpc>
                <a:spcPct val="100000"/>
              </a:lnSpc>
              <a:defRPr sz="3600">
                <a:solidFill>
                  <a:srgbClr val="000000"/>
                </a:solidFill>
                <a:latin typeface="Calibri"/>
                <a:ea typeface="Calibri"/>
                <a:cs typeface="Calibri"/>
                <a:sym typeface="Calibri"/>
              </a:defRPr>
            </a:pPr>
            <a:endParaRPr sz="1350"/>
          </a:p>
        </p:txBody>
      </p:sp>
      <p:pic>
        <p:nvPicPr>
          <p:cNvPr id="5630" name="Picture 10" descr="Picture 10"/>
          <p:cNvPicPr>
            <a:picLocks noChangeAspect="1"/>
          </p:cNvPicPr>
          <p:nvPr/>
        </p:nvPicPr>
        <p:blipFill>
          <a:blip r:embed="rId2">
            <a:extLst/>
          </a:blip>
          <a:stretch>
            <a:fillRect/>
          </a:stretch>
        </p:blipFill>
        <p:spPr>
          <a:xfrm>
            <a:off x="8312652" y="279494"/>
            <a:ext cx="588861" cy="304912"/>
          </a:xfrm>
          <a:prstGeom prst="rect">
            <a:avLst/>
          </a:prstGeom>
          <a:ln w="12700">
            <a:miter lim="400000"/>
          </a:ln>
        </p:spPr>
      </p:pic>
      <p:sp>
        <p:nvSpPr>
          <p:cNvPr id="5631" name="Title Text"/>
          <p:cNvSpPr txBox="1">
            <a:spLocks noGrp="1"/>
          </p:cNvSpPr>
          <p:nvPr>
            <p:ph type="title"/>
          </p:nvPr>
        </p:nvSpPr>
        <p:spPr>
          <a:xfrm>
            <a:off x="628650" y="365125"/>
            <a:ext cx="7886700" cy="1325563"/>
          </a:xfrm>
          <a:prstGeom prst="rect">
            <a:avLst/>
          </a:prstGeom>
        </p:spPr>
        <p:txBody>
          <a:bodyPr lIns="68580" tIns="68580" rIns="68580" bIns="68580" anchor="t"/>
          <a:lstStyle>
            <a:lvl1pPr algn="ctr" defTabSz="457188">
              <a:defRPr sz="4350" b="0">
                <a:solidFill>
                  <a:srgbClr val="000000"/>
                </a:solidFill>
                <a:latin typeface="Calibri"/>
                <a:ea typeface="Calibri"/>
                <a:cs typeface="Calibri"/>
                <a:sym typeface="Calibri"/>
              </a:defRPr>
            </a:lvl1pPr>
          </a:lstStyle>
          <a:p>
            <a:r>
              <a:t>Title Text</a:t>
            </a:r>
          </a:p>
        </p:txBody>
      </p:sp>
      <p:sp>
        <p:nvSpPr>
          <p:cNvPr id="5632" name="Body Level One…"/>
          <p:cNvSpPr txBox="1">
            <a:spLocks noGrp="1"/>
          </p:cNvSpPr>
          <p:nvPr>
            <p:ph type="body" idx="1"/>
          </p:nvPr>
        </p:nvSpPr>
        <p:spPr>
          <a:xfrm>
            <a:off x="628650" y="1825625"/>
            <a:ext cx="7886700" cy="4351340"/>
          </a:xfrm>
          <a:prstGeom prst="rect">
            <a:avLst/>
          </a:prstGeom>
        </p:spPr>
        <p:txBody>
          <a:bodyPr lIns="68580" tIns="68580" rIns="68580" bIns="68580" anchor="t"/>
          <a:lstStyle>
            <a:lvl1pPr marL="342892" indent="-342892" defTabSz="457188">
              <a:spcBef>
                <a:spcPts val="750"/>
              </a:spcBef>
              <a:buSzPct val="100000"/>
              <a:buFont typeface="Arial"/>
              <a:defRPr sz="3150">
                <a:solidFill>
                  <a:srgbClr val="000000"/>
                </a:solidFill>
                <a:latin typeface="Calibri"/>
                <a:ea typeface="Calibri"/>
                <a:cs typeface="Calibri"/>
                <a:sym typeface="Calibri"/>
              </a:defRPr>
            </a:lvl1pPr>
            <a:lvl2pPr marL="552951" indent="-324356" defTabSz="457188">
              <a:spcBef>
                <a:spcPts val="750"/>
              </a:spcBef>
              <a:buSzPct val="100000"/>
              <a:buFont typeface="Arial"/>
              <a:buChar char="–"/>
              <a:defRPr sz="3150">
                <a:solidFill>
                  <a:srgbClr val="000000"/>
                </a:solidFill>
                <a:latin typeface="Calibri"/>
                <a:ea typeface="Calibri"/>
                <a:cs typeface="Calibri"/>
                <a:sym typeface="Calibri"/>
              </a:defRPr>
            </a:lvl2pPr>
            <a:lvl3pPr marL="757218" indent="-300030" defTabSz="457188">
              <a:spcBef>
                <a:spcPts val="750"/>
              </a:spcBef>
              <a:buSzPct val="100000"/>
              <a:buFont typeface="Arial"/>
              <a:defRPr sz="3150">
                <a:solidFill>
                  <a:srgbClr val="000000"/>
                </a:solidFill>
                <a:latin typeface="Calibri"/>
                <a:ea typeface="Calibri"/>
                <a:cs typeface="Calibri"/>
                <a:sym typeface="Calibri"/>
              </a:defRPr>
            </a:lvl3pPr>
            <a:lvl4pPr marL="1055050" indent="-369267" defTabSz="457188">
              <a:spcBef>
                <a:spcPts val="750"/>
              </a:spcBef>
              <a:buSzPct val="100000"/>
              <a:buFont typeface="Arial"/>
              <a:buChar char="–"/>
              <a:defRPr sz="3150">
                <a:solidFill>
                  <a:srgbClr val="000000"/>
                </a:solidFill>
                <a:latin typeface="Calibri"/>
                <a:ea typeface="Calibri"/>
                <a:cs typeface="Calibri"/>
                <a:sym typeface="Calibri"/>
              </a:defRPr>
            </a:lvl4pPr>
            <a:lvl5pPr marL="1283644" indent="-369267" defTabSz="457188">
              <a:spcBef>
                <a:spcPts val="750"/>
              </a:spcBef>
              <a:buSzPct val="100000"/>
              <a:buFont typeface="Arial"/>
              <a:buChar char="»"/>
              <a:defRPr sz="315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33" name="Slide Number"/>
          <p:cNvSpPr txBox="1">
            <a:spLocks noGrp="1"/>
          </p:cNvSpPr>
          <p:nvPr>
            <p:ph type="sldNum" sz="quarter" idx="2"/>
          </p:nvPr>
        </p:nvSpPr>
        <p:spPr>
          <a:xfrm>
            <a:off x="6457950" y="6356352"/>
            <a:ext cx="343684" cy="346249"/>
          </a:xfrm>
          <a:prstGeom prst="rect">
            <a:avLst/>
          </a:prstGeom>
        </p:spPr>
        <p:txBody>
          <a:bodyPr lIns="68580" tIns="68580" rIns="68580" bIns="68580"/>
          <a:lstStyle>
            <a:lvl1pPr algn="l" defTabSz="685800">
              <a:defRPr sz="1350">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881194040"/>
      </p:ext>
    </p:extLst>
  </p:cSld>
  <p:clrMapOvr>
    <a:masterClrMapping/>
  </p:clrMapOvr>
  <p:transition spd="med"/>
</p:sldLayout>
</file>

<file path=ppt/slideLayouts/slideLayout821.xml><?xml version="1.0" encoding="utf-8"?>
<p:sldLayout xmlns:a="http://schemas.openxmlformats.org/drawingml/2006/main" xmlns:r="http://schemas.openxmlformats.org/officeDocument/2006/relationships" xmlns:p="http://schemas.openxmlformats.org/presentationml/2006/main" showMasterSp="0" type="tx">
  <p:cSld name="14_Title and Content">
    <p:bg>
      <p:bgPr>
        <a:solidFill>
          <a:srgbClr val="FFFFFF"/>
        </a:solidFill>
        <a:effectLst/>
      </p:bgPr>
    </p:bg>
    <p:spTree>
      <p:nvGrpSpPr>
        <p:cNvPr id="1" name=""/>
        <p:cNvGrpSpPr/>
        <p:nvPr/>
      </p:nvGrpSpPr>
      <p:grpSpPr>
        <a:xfrm>
          <a:off x="0" y="0"/>
          <a:ext cx="0" cy="0"/>
          <a:chOff x="0" y="0"/>
          <a:chExt cx="0" cy="0"/>
        </a:xfrm>
      </p:grpSpPr>
      <p:sp>
        <p:nvSpPr>
          <p:cNvPr id="5640" name="Title Text"/>
          <p:cNvSpPr txBox="1">
            <a:spLocks noGrp="1"/>
          </p:cNvSpPr>
          <p:nvPr>
            <p:ph type="title"/>
          </p:nvPr>
        </p:nvSpPr>
        <p:spPr>
          <a:xfrm>
            <a:off x="628650" y="365125"/>
            <a:ext cx="7886700" cy="1325563"/>
          </a:xfrm>
          <a:prstGeom prst="rect">
            <a:avLst/>
          </a:prstGeom>
        </p:spPr>
        <p:txBody>
          <a:bodyPr lIns="91439" tIns="91439" rIns="91439" bIns="91439"/>
          <a:lstStyle>
            <a:lvl1pPr defTabSz="685800">
              <a:lnSpc>
                <a:spcPct val="90000"/>
              </a:lnSpc>
              <a:defRPr sz="3300" b="0">
                <a:solidFill>
                  <a:srgbClr val="000000"/>
                </a:solidFill>
                <a:latin typeface="Calibri Light"/>
                <a:ea typeface="Calibri Light"/>
                <a:cs typeface="Calibri Light"/>
                <a:sym typeface="Calibri Light"/>
              </a:defRPr>
            </a:lvl1pPr>
          </a:lstStyle>
          <a:p>
            <a:r>
              <a:t>Title Text</a:t>
            </a:r>
          </a:p>
        </p:txBody>
      </p:sp>
      <p:sp>
        <p:nvSpPr>
          <p:cNvPr id="5641" name="Body Level One…"/>
          <p:cNvSpPr txBox="1">
            <a:spLocks noGrp="1"/>
          </p:cNvSpPr>
          <p:nvPr>
            <p:ph type="body" idx="1"/>
          </p:nvPr>
        </p:nvSpPr>
        <p:spPr>
          <a:xfrm>
            <a:off x="628650" y="1825625"/>
            <a:ext cx="7886700" cy="4351338"/>
          </a:xfrm>
          <a:prstGeom prst="rect">
            <a:avLst/>
          </a:prstGeom>
        </p:spPr>
        <p:txBody>
          <a:bodyPr lIns="91439" tIns="91439" rIns="91439" bIns="91439" anchor="t"/>
          <a:lstStyle>
            <a:lvl1pPr marL="171450" indent="-171450" defTabSz="685800">
              <a:lnSpc>
                <a:spcPct val="90000"/>
              </a:lnSpc>
              <a:spcBef>
                <a:spcPts val="750"/>
              </a:spcBef>
              <a:buSzPct val="100000"/>
              <a:buFont typeface="Arial"/>
              <a:defRPr sz="2100">
                <a:solidFill>
                  <a:srgbClr val="000000"/>
                </a:solidFill>
                <a:latin typeface="Calibri"/>
                <a:ea typeface="Calibri"/>
                <a:cs typeface="Calibri"/>
                <a:sym typeface="Calibri"/>
              </a:defRPr>
            </a:lvl1pPr>
            <a:lvl2pPr marL="371475" indent="-200025" defTabSz="685800">
              <a:lnSpc>
                <a:spcPct val="90000"/>
              </a:lnSpc>
              <a:spcBef>
                <a:spcPts val="750"/>
              </a:spcBef>
              <a:buSzPct val="100000"/>
              <a:buFont typeface="Arial"/>
              <a:defRPr sz="2100">
                <a:solidFill>
                  <a:srgbClr val="000000"/>
                </a:solidFill>
                <a:latin typeface="Calibri"/>
                <a:ea typeface="Calibri"/>
                <a:cs typeface="Calibri"/>
                <a:sym typeface="Calibri"/>
              </a:defRPr>
            </a:lvl2pPr>
            <a:lvl3pPr marL="582930" indent="-240030" defTabSz="685800">
              <a:lnSpc>
                <a:spcPct val="90000"/>
              </a:lnSpc>
              <a:spcBef>
                <a:spcPts val="750"/>
              </a:spcBef>
              <a:buSzPct val="100000"/>
              <a:buFont typeface="Arial"/>
              <a:defRPr sz="2100">
                <a:solidFill>
                  <a:srgbClr val="000000"/>
                </a:solidFill>
                <a:latin typeface="Calibri"/>
                <a:ea typeface="Calibri"/>
                <a:cs typeface="Calibri"/>
                <a:sym typeface="Calibri"/>
              </a:defRPr>
            </a:lvl3pPr>
            <a:lvl4pPr marL="78105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4pPr>
            <a:lvl5pPr marL="952500" indent="-266700" defTabSz="685800">
              <a:lnSpc>
                <a:spcPct val="90000"/>
              </a:lnSpc>
              <a:spcBef>
                <a:spcPts val="750"/>
              </a:spcBef>
              <a:buSzPct val="100000"/>
              <a:buFont typeface="Arial"/>
              <a:defRPr sz="2100">
                <a:solidFill>
                  <a:srgbClr val="000000"/>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642" name="Slide Number"/>
          <p:cNvSpPr txBox="1">
            <a:spLocks noGrp="1"/>
          </p:cNvSpPr>
          <p:nvPr>
            <p:ph type="sldNum" sz="quarter" idx="2"/>
          </p:nvPr>
        </p:nvSpPr>
        <p:spPr>
          <a:xfrm>
            <a:off x="8196034" y="6377332"/>
            <a:ext cx="319316" cy="323163"/>
          </a:xfrm>
          <a:prstGeom prst="rect">
            <a:avLst/>
          </a:prstGeom>
        </p:spPr>
        <p:txBody>
          <a:bodyPr lIns="91439" tIns="91439" rIns="91439" bIns="91439" anchor="ctr"/>
          <a:lstStyle>
            <a:lvl1pPr algn="r" defTabSz="6858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761163632"/>
      </p:ext>
    </p:extLst>
  </p:cSld>
  <p:clrMapOvr>
    <a:masterClrMapping/>
  </p:clrMapOvr>
  <p:transition spd="med"/>
</p:sldLayout>
</file>

<file path=ppt/slideLayouts/slideLayout822.xml><?xml version="1.0" encoding="utf-8"?>
<p:sldLayout xmlns:a="http://schemas.openxmlformats.org/drawingml/2006/main" xmlns:r="http://schemas.openxmlformats.org/officeDocument/2006/relationships" xmlns:p="http://schemas.openxmlformats.org/presentationml/2006/main" showMasterSp="0" type="tx">
  <p:cSld name="2_Cover Slide">
    <p:bg>
      <p:bgPr>
        <a:solidFill>
          <a:srgbClr val="000000"/>
        </a:solidFill>
        <a:effectLst/>
      </p:bgPr>
    </p:bg>
    <p:spTree>
      <p:nvGrpSpPr>
        <p:cNvPr id="1" name=""/>
        <p:cNvGrpSpPr/>
        <p:nvPr/>
      </p:nvGrpSpPr>
      <p:grpSpPr>
        <a:xfrm>
          <a:off x="0" y="0"/>
          <a:ext cx="0" cy="0"/>
          <a:chOff x="0" y="0"/>
          <a:chExt cx="0" cy="0"/>
        </a:xfrm>
      </p:grpSpPr>
      <p:sp>
        <p:nvSpPr>
          <p:cNvPr id="5649" name="Title Text"/>
          <p:cNvSpPr txBox="1">
            <a:spLocks noGrp="1"/>
          </p:cNvSpPr>
          <p:nvPr>
            <p:ph type="title"/>
          </p:nvPr>
        </p:nvSpPr>
        <p:spPr>
          <a:xfrm>
            <a:off x="228599" y="271708"/>
            <a:ext cx="4114802" cy="5972460"/>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pic>
        <p:nvPicPr>
          <p:cNvPr id="5650" name="Picture 5" descr="Picture 5"/>
          <p:cNvPicPr>
            <a:picLocks noChangeAspect="1"/>
          </p:cNvPicPr>
          <p:nvPr/>
        </p:nvPicPr>
        <p:blipFill>
          <a:blip r:embed="rId2">
            <a:extLst/>
          </a:blip>
          <a:stretch>
            <a:fillRect/>
          </a:stretch>
        </p:blipFill>
        <p:spPr>
          <a:xfrm>
            <a:off x="8393811" y="6273800"/>
            <a:ext cx="521589" cy="281941"/>
          </a:xfrm>
          <a:prstGeom prst="rect">
            <a:avLst/>
          </a:prstGeom>
          <a:ln w="12700">
            <a:miter lim="400000"/>
          </a:ln>
        </p:spPr>
      </p:pic>
      <p:sp>
        <p:nvSpPr>
          <p:cNvPr id="5651"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496160728"/>
      </p:ext>
    </p:extLst>
  </p:cSld>
  <p:clrMapOvr>
    <a:masterClrMapping/>
  </p:clrMapOvr>
  <p:transition spd="med"/>
</p:sldLayout>
</file>

<file path=ppt/slideLayouts/slideLayout823.xml><?xml version="1.0" encoding="utf-8"?>
<p:sldLayout xmlns:a="http://schemas.openxmlformats.org/drawingml/2006/main" xmlns:r="http://schemas.openxmlformats.org/officeDocument/2006/relationships" xmlns:p="http://schemas.openxmlformats.org/presentationml/2006/main" showMasterSp="0" type="tx">
  <p:cSld name="1_title, blank">
    <p:bg>
      <p:bgPr>
        <a:solidFill>
          <a:srgbClr val="000000"/>
        </a:solidFill>
        <a:effectLst/>
      </p:bgPr>
    </p:bg>
    <p:spTree>
      <p:nvGrpSpPr>
        <p:cNvPr id="1" name=""/>
        <p:cNvGrpSpPr/>
        <p:nvPr/>
      </p:nvGrpSpPr>
      <p:grpSpPr>
        <a:xfrm>
          <a:off x="0" y="0"/>
          <a:ext cx="0" cy="0"/>
          <a:chOff x="0" y="0"/>
          <a:chExt cx="0" cy="0"/>
        </a:xfrm>
      </p:grpSpPr>
      <p:sp>
        <p:nvSpPr>
          <p:cNvPr id="5658"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59"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902729722"/>
      </p:ext>
    </p:extLst>
  </p:cSld>
  <p:clrMapOvr>
    <a:masterClrMapping/>
  </p:clrMapOvr>
  <p:transition spd="med"/>
</p:sldLayout>
</file>

<file path=ppt/slideLayouts/slideLayout824.xml><?xml version="1.0" encoding="utf-8"?>
<p:sldLayout xmlns:a="http://schemas.openxmlformats.org/drawingml/2006/main" xmlns:r="http://schemas.openxmlformats.org/officeDocument/2006/relationships" xmlns:p="http://schemas.openxmlformats.org/presentationml/2006/main" showMasterSp="0" type="tx">
  <p:cSld name="15_Title and Content">
    <p:bg>
      <p:bgPr>
        <a:solidFill>
          <a:srgbClr val="000000"/>
        </a:solidFill>
        <a:effectLst/>
      </p:bgPr>
    </p:bg>
    <p:spTree>
      <p:nvGrpSpPr>
        <p:cNvPr id="1" name=""/>
        <p:cNvGrpSpPr/>
        <p:nvPr/>
      </p:nvGrpSpPr>
      <p:grpSpPr>
        <a:xfrm>
          <a:off x="0" y="0"/>
          <a:ext cx="0" cy="0"/>
          <a:chOff x="0" y="0"/>
          <a:chExt cx="0" cy="0"/>
        </a:xfrm>
      </p:grpSpPr>
      <p:sp>
        <p:nvSpPr>
          <p:cNvPr id="5666"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67" name="Body Level One…"/>
          <p:cNvSpPr txBox="1">
            <a:spLocks noGrp="1"/>
          </p:cNvSpPr>
          <p:nvPr>
            <p:ph type="body" idx="1"/>
          </p:nvPr>
        </p:nvSpPr>
        <p:spPr>
          <a:xfrm>
            <a:off x="457200" y="1516062"/>
            <a:ext cx="8229600" cy="4507993"/>
          </a:xfrm>
          <a:prstGeom prst="rect">
            <a:avLst/>
          </a:prstGeom>
        </p:spPr>
        <p:txBody>
          <a:bodyPr lIns="0" tIns="0" rIns="0" bIns="0" anchor="t"/>
          <a:lstStyle>
            <a:lvl1pPr marL="0" indent="0" defTabSz="457200">
              <a:spcBef>
                <a:spcPts val="1088"/>
              </a:spcBef>
              <a:buSzTx/>
              <a:buNone/>
              <a:defRPr sz="1350">
                <a:solidFill>
                  <a:srgbClr val="000000"/>
                </a:solidFill>
                <a:latin typeface="IBM Plex Sans"/>
                <a:ea typeface="IBM Plex Sans"/>
                <a:cs typeface="IBM Plex Sans"/>
                <a:sym typeface="IBM Plex Sans"/>
              </a:defRPr>
            </a:lvl1pPr>
            <a:lvl2pPr marL="166858" indent="-166858" defTabSz="457200">
              <a:spcBef>
                <a:spcPts val="1088"/>
              </a:spcBef>
              <a:buSzPct val="100000"/>
              <a:buChar char="–"/>
              <a:defRPr sz="1350">
                <a:solidFill>
                  <a:srgbClr val="000000"/>
                </a:solidFill>
                <a:latin typeface="IBM Plex Sans"/>
                <a:ea typeface="IBM Plex Sans"/>
                <a:cs typeface="IBM Plex Sans"/>
                <a:sym typeface="IBM Plex Sans"/>
              </a:defRPr>
            </a:lvl2pPr>
            <a:lvl3pPr marL="250797" indent="-166858" defTabSz="457200">
              <a:spcBef>
                <a:spcPts val="1088"/>
              </a:spcBef>
              <a:buSzPct val="100000"/>
              <a:defRPr sz="1350">
                <a:solidFill>
                  <a:srgbClr val="000000"/>
                </a:solidFill>
                <a:latin typeface="IBM Plex Sans"/>
                <a:ea typeface="IBM Plex Sans"/>
                <a:cs typeface="IBM Plex Sans"/>
                <a:sym typeface="IBM Plex Sans"/>
              </a:defRPr>
            </a:lvl3pPr>
            <a:lvl4pPr marL="333715" indent="-162265" defTabSz="457200">
              <a:spcBef>
                <a:spcPts val="1088"/>
              </a:spcBef>
              <a:buSzPct val="100000"/>
              <a:buChar char="–"/>
              <a:defRPr sz="1350">
                <a:solidFill>
                  <a:srgbClr val="000000"/>
                </a:solidFill>
                <a:latin typeface="IBM Plex Sans"/>
                <a:ea typeface="IBM Plex Sans"/>
                <a:cs typeface="IBM Plex Sans"/>
                <a:sym typeface="IBM Plex Sans"/>
              </a:defRPr>
            </a:lvl4pPr>
            <a:lvl5pPr marL="403197" indent="-166858" defTabSz="457200">
              <a:spcBef>
                <a:spcPts val="1088"/>
              </a:spcBef>
              <a:buSzPct val="100000"/>
              <a:buChar char="»"/>
              <a:defRPr sz="1350">
                <a:solidFill>
                  <a:srgbClr val="000000"/>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68"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307228531"/>
      </p:ext>
    </p:extLst>
  </p:cSld>
  <p:clrMapOvr>
    <a:masterClrMapping/>
  </p:clrMapOvr>
  <p:transition spd="med"/>
</p:sldLayout>
</file>

<file path=ppt/slideLayouts/slideLayout825.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5675" name="Title Text"/>
          <p:cNvSpPr txBox="1">
            <a:spLocks noGrp="1"/>
          </p:cNvSpPr>
          <p:nvPr>
            <p:ph type="title"/>
          </p:nvPr>
        </p:nvSpPr>
        <p:spPr>
          <a:xfrm>
            <a:off x="228600" y="268224"/>
            <a:ext cx="4114800" cy="5988136"/>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676" name="Slide Number"/>
          <p:cNvSpPr txBox="1">
            <a:spLocks noGrp="1"/>
          </p:cNvSpPr>
          <p:nvPr>
            <p:ph type="sldNum" sz="quarter" idx="2"/>
          </p:nvPr>
        </p:nvSpPr>
        <p:spPr>
          <a:xfrm>
            <a:off x="6450608" y="6310184"/>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758999825"/>
      </p:ext>
    </p:extLst>
  </p:cSld>
  <p:clrMapOvr>
    <a:masterClrMapping/>
  </p:clrMapOvr>
  <p:transition spd="med"/>
</p:sldLayout>
</file>

<file path=ppt/slideLayouts/slideLayout826.xml><?xml version="1.0" encoding="utf-8"?>
<p:sldLayout xmlns:a="http://schemas.openxmlformats.org/drawingml/2006/main" xmlns:r="http://schemas.openxmlformats.org/officeDocument/2006/relationships" xmlns:p="http://schemas.openxmlformats.org/presentationml/2006/main" showMasterSp="0" type="tx">
  <p:cSld name="section, title, text (four columns)">
    <p:bg>
      <p:bgPr>
        <a:solidFill>
          <a:srgbClr val="000000"/>
        </a:solidFill>
        <a:effectLst/>
      </p:bgPr>
    </p:bg>
    <p:spTree>
      <p:nvGrpSpPr>
        <p:cNvPr id="1" name=""/>
        <p:cNvGrpSpPr/>
        <p:nvPr/>
      </p:nvGrpSpPr>
      <p:grpSpPr>
        <a:xfrm>
          <a:off x="0" y="0"/>
          <a:ext cx="0" cy="0"/>
          <a:chOff x="0" y="0"/>
          <a:chExt cx="0" cy="0"/>
        </a:xfrm>
      </p:grpSpPr>
      <p:sp>
        <p:nvSpPr>
          <p:cNvPr id="5683" name="Title Text"/>
          <p:cNvSpPr txBox="1">
            <a:spLocks noGrp="1"/>
          </p:cNvSpPr>
          <p:nvPr>
            <p:ph type="title"/>
          </p:nvPr>
        </p:nvSpPr>
        <p:spPr>
          <a:xfrm>
            <a:off x="228600" y="548640"/>
            <a:ext cx="6400800" cy="853441"/>
          </a:xfrm>
          <a:prstGeom prst="rect">
            <a:avLst/>
          </a:prstGeom>
        </p:spPr>
        <p:txBody>
          <a:bodyPr lIns="0" tIns="0" rIns="0" bIns="0" anchor="t"/>
          <a:lstStyle>
            <a:lvl1pPr defTabSz="457200">
              <a:lnSpc>
                <a:spcPct val="90000"/>
              </a:lnSpc>
              <a:defRPr sz="2400" b="0">
                <a:solidFill>
                  <a:srgbClr val="FFFFFF"/>
                </a:solidFill>
                <a:latin typeface="IBM Plex Sans"/>
                <a:ea typeface="IBM Plex Sans"/>
                <a:cs typeface="IBM Plex Sans"/>
                <a:sym typeface="IBM Plex Sans"/>
              </a:defRPr>
            </a:lvl1pPr>
          </a:lstStyle>
          <a:p>
            <a:r>
              <a:t>Title Text</a:t>
            </a:r>
          </a:p>
        </p:txBody>
      </p:sp>
      <p:sp>
        <p:nvSpPr>
          <p:cNvPr id="5684"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latin typeface="IBM Plex Sans"/>
                <a:ea typeface="IBM Plex Sans"/>
                <a:cs typeface="IBM Plex Sans"/>
                <a:sym typeface="IBM Plex Sans"/>
              </a:defRPr>
            </a:lvl1pPr>
          </a:lstStyle>
          <a:p>
            <a:fld id="{86CB4B4D-7CA3-9044-876B-883B54F8677D}" type="slidenum">
              <a:t>‹#›</a:t>
            </a:fld>
            <a:endParaRPr/>
          </a:p>
        </p:txBody>
      </p:sp>
      <p:sp>
        <p:nvSpPr>
          <p:cNvPr id="5685" name="Body Level One…"/>
          <p:cNvSpPr txBox="1">
            <a:spLocks noGrp="1"/>
          </p:cNvSpPr>
          <p:nvPr>
            <p:ph type="body" sz="quarter" idx="1"/>
          </p:nvPr>
        </p:nvSpPr>
        <p:spPr>
          <a:xfrm>
            <a:off x="4800600" y="1457959"/>
            <a:ext cx="1828800" cy="4786207"/>
          </a:xfrm>
          <a:prstGeom prst="rect">
            <a:avLst/>
          </a:prstGeom>
        </p:spPr>
        <p:txBody>
          <a:bodyPr lIns="0" tIns="0" rIns="0" bIns="0" anchor="t"/>
          <a:lstStyle>
            <a:lvl1pPr marL="0" indent="0" defTabSz="457200">
              <a:spcBef>
                <a:spcPts val="1088"/>
              </a:spcBef>
              <a:buSzTx/>
              <a:buNone/>
              <a:defRPr sz="1575">
                <a:solidFill>
                  <a:srgbClr val="FFFFFF"/>
                </a:solidFill>
                <a:latin typeface="IBM Plex Sans"/>
                <a:ea typeface="IBM Plex Sans"/>
                <a:cs typeface="IBM Plex Sans"/>
                <a:sym typeface="IBM Plex Sans"/>
              </a:defRPr>
            </a:lvl1pPr>
            <a:lvl2pPr marL="0" indent="0" defTabSz="457200">
              <a:spcBef>
                <a:spcPts val="1088"/>
              </a:spcBef>
              <a:buSzTx/>
              <a:buNone/>
              <a:defRPr sz="1575">
                <a:solidFill>
                  <a:srgbClr val="FFFFFF"/>
                </a:solidFill>
                <a:latin typeface="IBM Plex Sans"/>
                <a:ea typeface="IBM Plex Sans"/>
                <a:cs typeface="IBM Plex Sans"/>
                <a:sym typeface="IBM Plex Sans"/>
              </a:defRPr>
            </a:lvl2pPr>
            <a:lvl3pPr marL="331698" indent="-247759" defTabSz="457200">
              <a:spcBef>
                <a:spcPts val="1088"/>
              </a:spcBef>
              <a:buSzPct val="100000"/>
              <a:defRPr sz="1575">
                <a:solidFill>
                  <a:srgbClr val="FFFFFF"/>
                </a:solidFill>
                <a:latin typeface="IBM Plex Sans"/>
                <a:ea typeface="IBM Plex Sans"/>
                <a:cs typeface="IBM Plex Sans"/>
                <a:sym typeface="IBM Plex Sans"/>
              </a:defRPr>
            </a:lvl3pPr>
            <a:lvl4pPr marL="412389" indent="-240939" defTabSz="457200">
              <a:spcBef>
                <a:spcPts val="1088"/>
              </a:spcBef>
              <a:buSzPct val="100000"/>
              <a:buChar char="–"/>
              <a:defRPr sz="1575">
                <a:solidFill>
                  <a:srgbClr val="FFFFFF"/>
                </a:solidFill>
                <a:latin typeface="IBM Plex Sans"/>
                <a:ea typeface="IBM Plex Sans"/>
                <a:cs typeface="IBM Plex Sans"/>
                <a:sym typeface="IBM Plex Sans"/>
              </a:defRPr>
            </a:lvl4pPr>
            <a:lvl5pPr marL="484098" indent="-247759" defTabSz="457200">
              <a:spcBef>
                <a:spcPts val="1088"/>
              </a:spcBef>
              <a:buSzPct val="100000"/>
              <a:buChar char="»"/>
              <a:defRPr sz="1575">
                <a:solidFill>
                  <a:srgbClr val="FFFFFF"/>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5686" name="Text Placeholder 11"/>
          <p:cNvSpPr>
            <a:spLocks noGrp="1"/>
          </p:cNvSpPr>
          <p:nvPr>
            <p:ph type="body" sz="quarter" idx="13"/>
          </p:nvPr>
        </p:nvSpPr>
        <p:spPr>
          <a:xfrm>
            <a:off x="228600" y="268224"/>
            <a:ext cx="4114800" cy="400050"/>
          </a:xfrm>
          <a:prstGeom prst="rect">
            <a:avLst/>
          </a:prstGeom>
        </p:spPr>
        <p:txBody>
          <a:bodyPr lIns="0" tIns="0" rIns="0" bIns="0" anchor="t"/>
          <a:lstStyle>
            <a:lvl1pPr marL="0" indent="0" defTabSz="457200">
              <a:spcBef>
                <a:spcPts val="1088"/>
              </a:spcBef>
              <a:buSzTx/>
              <a:buNone/>
              <a:defRPr sz="2800">
                <a:solidFill>
                  <a:srgbClr val="FFFFFF"/>
                </a:solidFill>
                <a:latin typeface="IBM Plex Sans"/>
                <a:sym typeface="IBM Plex Sans"/>
              </a:defRPr>
            </a:lvl1pPr>
          </a:lstStyle>
          <a:p>
            <a:pPr marL="0" indent="0" defTabSz="1219200">
              <a:spcBef>
                <a:spcPts val="2900"/>
              </a:spcBef>
              <a:buSzTx/>
              <a:buNone/>
              <a:defRPr sz="2800">
                <a:solidFill>
                  <a:srgbClr val="FFFFFF"/>
                </a:solidFill>
                <a:latin typeface="IBM Plex Sans"/>
                <a:ea typeface="IBM Plex Sans"/>
                <a:cs typeface="IBM Plex Sans"/>
                <a:sym typeface="IBM Plex Sans"/>
              </a:defRPr>
            </a:pPr>
            <a:endParaRPr/>
          </a:p>
        </p:txBody>
      </p:sp>
      <p:sp>
        <p:nvSpPr>
          <p:cNvPr id="5687" name="Text Placeholder 6"/>
          <p:cNvSpPr>
            <a:spLocks noGrp="1"/>
          </p:cNvSpPr>
          <p:nvPr>
            <p:ph type="body" sz="quarter" idx="14"/>
          </p:nvPr>
        </p:nvSpPr>
        <p:spPr>
          <a:xfrm>
            <a:off x="228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8" name="Text Placeholder 7"/>
          <p:cNvSpPr>
            <a:spLocks noGrp="1"/>
          </p:cNvSpPr>
          <p:nvPr>
            <p:ph type="body" sz="quarter" idx="15"/>
          </p:nvPr>
        </p:nvSpPr>
        <p:spPr>
          <a:xfrm>
            <a:off x="2514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
        <p:nvSpPr>
          <p:cNvPr id="5689" name="Text Placeholder 9"/>
          <p:cNvSpPr>
            <a:spLocks noGrp="1"/>
          </p:cNvSpPr>
          <p:nvPr>
            <p:ph type="body" sz="quarter" idx="16"/>
          </p:nvPr>
        </p:nvSpPr>
        <p:spPr>
          <a:xfrm>
            <a:off x="7086600" y="1457959"/>
            <a:ext cx="1828800" cy="4786207"/>
          </a:xfrm>
          <a:prstGeom prst="rect">
            <a:avLst/>
          </a:prstGeom>
        </p:spPr>
        <p:txBody>
          <a:bodyPr lIns="0" tIns="0" rIns="0" bIns="0" anchor="t"/>
          <a:lstStyle>
            <a:lvl1pPr marL="0" indent="0" defTabSz="457200">
              <a:spcBef>
                <a:spcPts val="1088"/>
              </a:spcBef>
              <a:buSzTx/>
              <a:buNone/>
              <a:defRPr sz="4200">
                <a:solidFill>
                  <a:srgbClr val="FFFFFF"/>
                </a:solidFill>
                <a:latin typeface="IBM Plex Sans"/>
                <a:sym typeface="IBM Plex Sans"/>
              </a:defRPr>
            </a:lvl1pPr>
          </a:lstStyle>
          <a:p>
            <a:pPr marL="0" indent="0" defTabSz="1219200">
              <a:spcBef>
                <a:spcPts val="2900"/>
              </a:spcBef>
              <a:buSzTx/>
              <a:buNone/>
              <a:defRPr sz="4200">
                <a:solidFill>
                  <a:srgbClr val="FFFFFF"/>
                </a:solidFill>
                <a:latin typeface="IBM Plex Sans"/>
                <a:ea typeface="IBM Plex Sans"/>
                <a:cs typeface="IBM Plex Sans"/>
                <a:sym typeface="IBM Plex Sans"/>
              </a:defRPr>
            </a:pPr>
            <a:endParaRPr/>
          </a:p>
        </p:txBody>
      </p:sp>
    </p:spTree>
    <p:extLst>
      <p:ext uri="{BB962C8B-B14F-4D97-AF65-F5344CB8AC3E}">
        <p14:creationId xmlns:p14="http://schemas.microsoft.com/office/powerpoint/2010/main" val="1377125574"/>
      </p:ext>
    </p:extLst>
  </p:cSld>
  <p:clrMapOvr>
    <a:masterClrMapping/>
  </p:clrMapOvr>
  <p:transition spd="med"/>
</p:sldLayout>
</file>

<file path=ppt/slideLayouts/slideLayout827.xml><?xml version="1.0" encoding="utf-8"?>
<p:sldLayout xmlns:a="http://schemas.openxmlformats.org/drawingml/2006/main" xmlns:r="http://schemas.openxmlformats.org/officeDocument/2006/relationships" xmlns:p="http://schemas.openxmlformats.org/presentationml/2006/main" showMasterSp="0" type="tx">
  <p:cSld name="14_Title Slide">
    <p:bg>
      <p:bgPr>
        <a:solidFill>
          <a:srgbClr val="FFFFFF"/>
        </a:solidFill>
        <a:effectLst/>
      </p:bgPr>
    </p:bg>
    <p:spTree>
      <p:nvGrpSpPr>
        <p:cNvPr id="1" name=""/>
        <p:cNvGrpSpPr/>
        <p:nvPr/>
      </p:nvGrpSpPr>
      <p:grpSpPr>
        <a:xfrm>
          <a:off x="0" y="0"/>
          <a:ext cx="0" cy="0"/>
          <a:chOff x="0" y="0"/>
          <a:chExt cx="0" cy="0"/>
        </a:xfrm>
      </p:grpSpPr>
      <p:sp>
        <p:nvSpPr>
          <p:cNvPr id="5696" name="Shape 13"/>
          <p:cNvSpPr/>
          <p:nvPr/>
        </p:nvSpPr>
        <p:spPr>
          <a:xfrm>
            <a:off x="0" y="6480312"/>
            <a:ext cx="9144000" cy="298176"/>
          </a:xfrm>
          <a:prstGeom prst="rect">
            <a:avLst/>
          </a:prstGeom>
          <a:solidFill>
            <a:srgbClr val="75C2D4"/>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pic>
        <p:nvPicPr>
          <p:cNvPr id="5697" name="Shape 14" descr="Shape 14"/>
          <p:cNvPicPr>
            <a:picLocks noChangeAspect="1"/>
          </p:cNvPicPr>
          <p:nvPr/>
        </p:nvPicPr>
        <p:blipFill>
          <a:blip r:embed="rId2">
            <a:extLst/>
          </a:blip>
          <a:srcRect t="47826" b="28115"/>
          <a:stretch>
            <a:fillRect/>
          </a:stretch>
        </p:blipFill>
        <p:spPr>
          <a:xfrm>
            <a:off x="0" y="0"/>
            <a:ext cx="9144000" cy="1649896"/>
          </a:xfrm>
          <a:prstGeom prst="rect">
            <a:avLst/>
          </a:prstGeom>
          <a:ln w="12700">
            <a:miter lim="400000"/>
          </a:ln>
        </p:spPr>
      </p:pic>
      <p:sp>
        <p:nvSpPr>
          <p:cNvPr id="5698" name="Shape 15"/>
          <p:cNvSpPr/>
          <p:nvPr/>
        </p:nvSpPr>
        <p:spPr>
          <a:xfrm>
            <a:off x="0" y="1"/>
            <a:ext cx="9144000" cy="1656521"/>
          </a:xfrm>
          <a:prstGeom prst="rect">
            <a:avLst/>
          </a:prstGeom>
          <a:solidFill>
            <a:srgbClr val="19253D">
              <a:alpha val="40784"/>
            </a:srgbClr>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699" name="Shape 16"/>
          <p:cNvSpPr/>
          <p:nvPr/>
        </p:nvSpPr>
        <p:spPr>
          <a:xfrm>
            <a:off x="0" y="6559825"/>
            <a:ext cx="9144000" cy="298176"/>
          </a:xfrm>
          <a:prstGeom prst="rect">
            <a:avLst/>
          </a:prstGeom>
          <a:solidFill>
            <a:srgbClr val="19253D"/>
          </a:solidFill>
          <a:ln w="12700">
            <a:miter lim="400000"/>
          </a:ln>
        </p:spPr>
        <p:txBody>
          <a:bodyPr tIns="34290" bIns="34290" anchor="ctr"/>
          <a:lstStyle/>
          <a:p>
            <a:pPr marL="85725" indent="-85725" algn="ctr" defTabSz="685800">
              <a:lnSpc>
                <a:spcPct val="100000"/>
              </a:lnSpc>
              <a:defRPr sz="3600">
                <a:solidFill>
                  <a:srgbClr val="FFFFFF"/>
                </a:solidFill>
                <a:latin typeface="Calibri"/>
                <a:ea typeface="Calibri"/>
                <a:cs typeface="Calibri"/>
                <a:sym typeface="Calibri"/>
              </a:defRPr>
            </a:pPr>
            <a:endParaRPr sz="1350"/>
          </a:p>
        </p:txBody>
      </p:sp>
      <p:sp>
        <p:nvSpPr>
          <p:cNvPr id="5700" name="Title Text"/>
          <p:cNvSpPr txBox="1">
            <a:spLocks noGrp="1"/>
          </p:cNvSpPr>
          <p:nvPr>
            <p:ph type="title"/>
          </p:nvPr>
        </p:nvSpPr>
        <p:spPr>
          <a:xfrm>
            <a:off x="628650" y="609601"/>
            <a:ext cx="7886700" cy="848141"/>
          </a:xfrm>
          <a:prstGeom prst="rect">
            <a:avLst/>
          </a:prstGeom>
        </p:spPr>
        <p:txBody>
          <a:bodyPr lIns="182849" tIns="182849" rIns="182849" bIns="182849" anchor="t"/>
          <a:lstStyle>
            <a:lvl1pPr defTabSz="685800">
              <a:lnSpc>
                <a:spcPct val="90000"/>
              </a:lnSpc>
              <a:defRPr sz="3150">
                <a:solidFill>
                  <a:srgbClr val="75C2D4"/>
                </a:solidFill>
                <a:latin typeface="Arial"/>
                <a:ea typeface="Arial"/>
                <a:cs typeface="Arial"/>
                <a:sym typeface="Arial"/>
              </a:defRPr>
            </a:lvl1pPr>
          </a:lstStyle>
          <a:p>
            <a:r>
              <a:t>Title Text</a:t>
            </a:r>
          </a:p>
        </p:txBody>
      </p:sp>
      <p:sp>
        <p:nvSpPr>
          <p:cNvPr id="5701" name="Body Level One…"/>
          <p:cNvSpPr txBox="1">
            <a:spLocks noGrp="1"/>
          </p:cNvSpPr>
          <p:nvPr>
            <p:ph type="body" idx="1"/>
          </p:nvPr>
        </p:nvSpPr>
        <p:spPr>
          <a:xfrm>
            <a:off x="621506" y="2279375"/>
            <a:ext cx="7879556" cy="3776368"/>
          </a:xfrm>
          <a:prstGeom prst="rect">
            <a:avLst/>
          </a:prstGeom>
        </p:spPr>
        <p:txBody>
          <a:bodyPr lIns="182849" tIns="182849" rIns="182849" bIns="182849" anchor="t"/>
          <a:lstStyle>
            <a:lvl1pPr marL="104775" indent="-3810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1pPr>
            <a:lvl2pPr marL="304800" indent="-66675"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2pPr>
            <a:lvl3pPr marL="516254" indent="-106679"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3pPr>
            <a:lvl4pPr marL="71437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4pPr>
            <a:lvl5pPr marL="885825" indent="-133350" defTabSz="685800">
              <a:lnSpc>
                <a:spcPct val="90000"/>
              </a:lnSpc>
              <a:spcBef>
                <a:spcPts val="750"/>
              </a:spcBef>
              <a:buClr>
                <a:srgbClr val="000000"/>
              </a:buClr>
              <a:buSzPts val="5600"/>
              <a:buFont typeface="Arial"/>
              <a:defRPr sz="21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02" name="Slide Number"/>
          <p:cNvSpPr txBox="1">
            <a:spLocks noGrp="1"/>
          </p:cNvSpPr>
          <p:nvPr>
            <p:ph type="sldNum" sz="quarter" idx="2"/>
          </p:nvPr>
        </p:nvSpPr>
        <p:spPr>
          <a:xfrm>
            <a:off x="6233965" y="6194809"/>
            <a:ext cx="319235" cy="323083"/>
          </a:xfrm>
          <a:prstGeom prst="rect">
            <a:avLst/>
          </a:prstGeom>
        </p:spPr>
        <p:txBody>
          <a:bodyPr lIns="91399" tIns="91399" rIns="91399" bIns="91399" anchor="ctr"/>
          <a:lstStyle>
            <a:lvl1pPr marL="57150" indent="-85725" algn="r" defTabSz="685800">
              <a:defRPr>
                <a:solidFill>
                  <a:srgbClr val="000000"/>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3084779638"/>
      </p:ext>
    </p:extLst>
  </p:cSld>
  <p:clrMapOvr>
    <a:masterClrMapping/>
  </p:clrMapOvr>
  <p:transition spd="med"/>
</p:sldLayout>
</file>

<file path=ppt/slideLayouts/slideLayout828.xml><?xml version="1.0" encoding="utf-8"?>
<p:sldLayout xmlns:a="http://schemas.openxmlformats.org/drawingml/2006/main" xmlns:r="http://schemas.openxmlformats.org/officeDocument/2006/relationships" xmlns:p="http://schemas.openxmlformats.org/presentationml/2006/main" showMasterSp="0" type="tx">
  <p:cSld name="2_title, blank">
    <p:bg>
      <p:bgPr>
        <a:solidFill>
          <a:srgbClr val="FFFFFF"/>
        </a:solidFill>
        <a:effectLst/>
      </p:bgPr>
    </p:bg>
    <p:spTree>
      <p:nvGrpSpPr>
        <p:cNvPr id="1" name=""/>
        <p:cNvGrpSpPr/>
        <p:nvPr/>
      </p:nvGrpSpPr>
      <p:grpSpPr>
        <a:xfrm>
          <a:off x="0" y="0"/>
          <a:ext cx="0" cy="0"/>
          <a:chOff x="0" y="0"/>
          <a:chExt cx="0" cy="0"/>
        </a:xfrm>
      </p:grpSpPr>
      <p:sp>
        <p:nvSpPr>
          <p:cNvPr id="5709" name="Title Text"/>
          <p:cNvSpPr txBox="1">
            <a:spLocks noGrp="1"/>
          </p:cNvSpPr>
          <p:nvPr>
            <p:ph type="title"/>
          </p:nvPr>
        </p:nvSpPr>
        <p:spPr>
          <a:xfrm>
            <a:off x="228600" y="268224"/>
            <a:ext cx="4114800" cy="508001"/>
          </a:xfrm>
          <a:prstGeom prst="rect">
            <a:avLst/>
          </a:prstGeom>
        </p:spPr>
        <p:txBody>
          <a:bodyPr lIns="0" tIns="0" rIns="0" bIns="0" anchor="t"/>
          <a:lstStyle>
            <a:lvl1pPr defTabSz="457200">
              <a:lnSpc>
                <a:spcPct val="90000"/>
              </a:lnSpc>
              <a:defRPr sz="2400" b="0">
                <a:solidFill>
                  <a:srgbClr val="000000"/>
                </a:solidFill>
                <a:latin typeface="IBM Plex Sans"/>
                <a:ea typeface="IBM Plex Sans"/>
                <a:cs typeface="IBM Plex Sans"/>
                <a:sym typeface="IBM Plex Sans"/>
              </a:defRPr>
            </a:lvl1pPr>
          </a:lstStyle>
          <a:p>
            <a:r>
              <a:t>Title Text</a:t>
            </a:r>
          </a:p>
        </p:txBody>
      </p:sp>
      <p:sp>
        <p:nvSpPr>
          <p:cNvPr id="5710" name="Slide Number"/>
          <p:cNvSpPr txBox="1">
            <a:spLocks noGrp="1"/>
          </p:cNvSpPr>
          <p:nvPr>
            <p:ph type="sldNum" sz="quarter" idx="2"/>
          </p:nvPr>
        </p:nvSpPr>
        <p:spPr>
          <a:xfrm>
            <a:off x="8812808" y="6480581"/>
            <a:ext cx="102592" cy="92333"/>
          </a:xfrm>
          <a:prstGeom prst="rect">
            <a:avLst/>
          </a:prstGeom>
        </p:spPr>
        <p:txBody>
          <a:bodyPr lIns="0" tIns="0" rIns="0" bIns="0" anchor="ctr"/>
          <a:lstStyle>
            <a:lvl1pPr algn="r" defTabSz="685800">
              <a:defRPr sz="600">
                <a:solidFill>
                  <a:srgbClr val="000000"/>
                </a:solidFill>
                <a:latin typeface="IBM Plex Sans"/>
                <a:ea typeface="IBM Plex Sans"/>
                <a:cs typeface="IBM Plex Sans"/>
                <a:sym typeface="IBM Plex Sans"/>
              </a:defRPr>
            </a:lvl1pPr>
          </a:lstStyle>
          <a:p>
            <a:fld id="{86CB4B4D-7CA3-9044-876B-883B54F8677D}" type="slidenum">
              <a:t>‹#›</a:t>
            </a:fld>
            <a:endParaRPr/>
          </a:p>
        </p:txBody>
      </p:sp>
      <p:pic>
        <p:nvPicPr>
          <p:cNvPr id="5711" name="Image" descr="Image"/>
          <p:cNvPicPr>
            <a:picLocks noChangeAspect="1"/>
          </p:cNvPicPr>
          <p:nvPr/>
        </p:nvPicPr>
        <p:blipFill>
          <a:blip r:embed="rId2">
            <a:extLst/>
          </a:blip>
          <a:srcRect r="62076"/>
          <a:stretch>
            <a:fillRect/>
          </a:stretch>
        </p:blipFill>
        <p:spPr>
          <a:xfrm>
            <a:off x="79654" y="6487545"/>
            <a:ext cx="188636" cy="266313"/>
          </a:xfrm>
          <a:prstGeom prst="rect">
            <a:avLst/>
          </a:prstGeom>
          <a:ln w="12700">
            <a:miter lim="400000"/>
          </a:ln>
        </p:spPr>
      </p:pic>
      <p:sp>
        <p:nvSpPr>
          <p:cNvPr id="5712" name="IBM Cloud Kubernetes Service"/>
          <p:cNvSpPr txBox="1"/>
          <p:nvPr/>
        </p:nvSpPr>
        <p:spPr>
          <a:xfrm>
            <a:off x="285479" y="6549525"/>
            <a:ext cx="124072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a:lnSpc>
                <a:spcPct val="100000"/>
              </a:lnSpc>
              <a:defRPr sz="1800" b="1">
                <a:solidFill>
                  <a:srgbClr val="000000"/>
                </a:solidFill>
                <a:latin typeface="IBM Plex Sans"/>
                <a:ea typeface="IBM Plex Sans"/>
                <a:cs typeface="IBM Plex Sans"/>
                <a:sym typeface="IBM Plex Sans"/>
              </a:defRPr>
            </a:pPr>
            <a:r>
              <a:rPr sz="675" b="0">
                <a:latin typeface="IBM Plex Sans Light"/>
                <a:ea typeface="IBM Plex Sans Light"/>
                <a:cs typeface="IBM Plex Sans Light"/>
                <a:sym typeface="IBM Plex Sans Light"/>
              </a:rPr>
              <a:t>IBM </a:t>
            </a:r>
            <a:r>
              <a:rPr sz="675" b="0">
                <a:latin typeface="IBM Plex Sans Medium"/>
                <a:ea typeface="IBM Plex Sans Medium"/>
                <a:cs typeface="IBM Plex Sans Medium"/>
                <a:sym typeface="IBM Plex Sans Medium"/>
              </a:rPr>
              <a:t>Cloud Kubernetes Service</a:t>
            </a:r>
          </a:p>
        </p:txBody>
      </p:sp>
    </p:spTree>
    <p:extLst>
      <p:ext uri="{BB962C8B-B14F-4D97-AF65-F5344CB8AC3E}">
        <p14:creationId xmlns:p14="http://schemas.microsoft.com/office/powerpoint/2010/main" val="3926326398"/>
      </p:ext>
    </p:extLst>
  </p:cSld>
  <p:clrMapOvr>
    <a:masterClrMapping/>
  </p:clrMapOvr>
  <p:transition spd="med"/>
</p:sldLayout>
</file>

<file path=ppt/slideLayouts/slideLayout829.xml><?xml version="1.0" encoding="utf-8"?>
<p:sldLayout xmlns:a="http://schemas.openxmlformats.org/drawingml/2006/main" xmlns:r="http://schemas.openxmlformats.org/officeDocument/2006/relationships" xmlns:p="http://schemas.openxmlformats.org/presentationml/2006/main" showMasterSp="0" type="tx">
  <p:cSld name="Title Slide 1">
    <p:bg>
      <p:bgPr>
        <a:solidFill>
          <a:srgbClr val="FFFFFF"/>
        </a:solidFill>
        <a:effectLst/>
      </p:bgPr>
    </p:bg>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13"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14"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15"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16"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17"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18"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19"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20"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21"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22"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23"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24"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25"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26"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27"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28"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29"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30"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31"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32"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33"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34"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35"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36"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3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14233061"/>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Content 7">
    <p:bg>
      <p:bgPr>
        <a:solidFill>
          <a:srgbClr val="FFFFFF"/>
        </a:solidFill>
        <a:effectLst/>
      </p:bgPr>
    </p:bg>
    <p:spTree>
      <p:nvGrpSpPr>
        <p:cNvPr id="1" name=""/>
        <p:cNvGrpSpPr/>
        <p:nvPr/>
      </p:nvGrpSpPr>
      <p:grpSpPr>
        <a:xfrm>
          <a:off x="0" y="0"/>
          <a:ext cx="0" cy="0"/>
          <a:chOff x="0" y="0"/>
          <a:chExt cx="0" cy="0"/>
        </a:xfrm>
      </p:grpSpPr>
      <p:sp>
        <p:nvSpPr>
          <p:cNvPr id="1067"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68"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9"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0"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1"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2"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3"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4"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5"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6"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7"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78"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74736723"/>
      </p:ext>
    </p:extLst>
  </p:cSld>
  <p:clrMapOvr>
    <a:masterClrMapping/>
  </p:clrMapOvr>
  <p:transition spd="med"/>
</p:sldLayout>
</file>

<file path=ppt/slideLayouts/slideLayout830.xml><?xml version="1.0" encoding="utf-8"?>
<p:sldLayout xmlns:a="http://schemas.openxmlformats.org/drawingml/2006/main" xmlns:r="http://schemas.openxmlformats.org/officeDocument/2006/relationships" xmlns:p="http://schemas.openxmlformats.org/presentationml/2006/main" showMasterSp="0" type="tx">
  <p:cSld name="Title Slide 2">
    <p:bg>
      <p:bgPr>
        <a:solidFill>
          <a:srgbClr val="FFFFFF"/>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6"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7"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86461778"/>
      </p:ext>
    </p:extLst>
  </p:cSld>
  <p:clrMapOvr>
    <a:masterClrMapping/>
  </p:clrMapOvr>
  <p:transition spd="med"/>
</p:sldLayout>
</file>

<file path=ppt/slideLayouts/slideLayout831.xml><?xml version="1.0" encoding="utf-8"?>
<p:sldLayout xmlns:a="http://schemas.openxmlformats.org/drawingml/2006/main" xmlns:r="http://schemas.openxmlformats.org/officeDocument/2006/relationships" xmlns:p="http://schemas.openxmlformats.org/presentationml/2006/main" showMasterSp="0" type="tx">
  <p:cSld name="Title SLide 3">
    <p:bg>
      <p:bgPr>
        <a:solidFill>
          <a:srgbClr val="FFFFFF"/>
        </a:solidFill>
        <a:effectLst/>
      </p:bgPr>
    </p:bg>
    <p:spTree>
      <p:nvGrpSpPr>
        <p:cNvPr id="1" name=""/>
        <p:cNvGrpSpPr/>
        <p:nvPr/>
      </p:nvGrpSpPr>
      <p:grpSpPr>
        <a:xfrm>
          <a:off x="0" y="0"/>
          <a:ext cx="0" cy="0"/>
          <a:chOff x="0" y="0"/>
          <a:chExt cx="0" cy="0"/>
        </a:xfrm>
      </p:grpSpPr>
      <p:sp>
        <p:nvSpPr>
          <p:cNvPr id="54"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55"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7"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481955303"/>
      </p:ext>
    </p:extLst>
  </p:cSld>
  <p:clrMapOvr>
    <a:masterClrMapping/>
  </p:clrMapOvr>
  <p:transition spd="med"/>
</p:sldLayout>
</file>

<file path=ppt/slideLayouts/slideLayout832.xml><?xml version="1.0" encoding="utf-8"?>
<p:sldLayout xmlns:a="http://schemas.openxmlformats.org/drawingml/2006/main" xmlns:r="http://schemas.openxmlformats.org/officeDocument/2006/relationships" xmlns:p="http://schemas.openxmlformats.org/presentationml/2006/main" type="tx">
  <p:cSld name="Agenda 1">
    <p:bg>
      <p:bgPr>
        <a:solidFill>
          <a:srgbClr val="FFFFFF"/>
        </a:solidFill>
        <a:effectLst/>
      </p:bgPr>
    </p:bg>
    <p:spTree>
      <p:nvGrpSpPr>
        <p:cNvPr id="1" name=""/>
        <p:cNvGrpSpPr/>
        <p:nvPr/>
      </p:nvGrpSpPr>
      <p:grpSpPr>
        <a:xfrm>
          <a:off x="0" y="0"/>
          <a:ext cx="0" cy="0"/>
          <a:chOff x="0" y="0"/>
          <a:chExt cx="0" cy="0"/>
        </a:xfrm>
      </p:grpSpPr>
      <p:sp>
        <p:nvSpPr>
          <p:cNvPr id="65"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7"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8"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69"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0"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1"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2"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3"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4"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5"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6"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7"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78"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79"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0"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1"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77674757"/>
      </p:ext>
    </p:extLst>
  </p:cSld>
  <p:clrMapOvr>
    <a:masterClrMapping/>
  </p:clrMapOvr>
  <p:transition spd="med"/>
</p:sldLayout>
</file>

<file path=ppt/slideLayouts/slideLayout833.xml><?xml version="1.0" encoding="utf-8"?>
<p:sldLayout xmlns:a="http://schemas.openxmlformats.org/drawingml/2006/main" xmlns:r="http://schemas.openxmlformats.org/officeDocument/2006/relationships" xmlns:p="http://schemas.openxmlformats.org/presentationml/2006/main" type="tx">
  <p:cSld name="Agenda 2">
    <p:bg>
      <p:bgPr>
        <a:solidFill>
          <a:srgbClr val="000000"/>
        </a:solidFill>
        <a:effectLst/>
      </p:bgPr>
    </p:bg>
    <p:spTree>
      <p:nvGrpSpPr>
        <p:cNvPr id="1" name=""/>
        <p:cNvGrpSpPr/>
        <p:nvPr/>
      </p:nvGrpSpPr>
      <p:grpSpPr>
        <a:xfrm>
          <a:off x="0" y="0"/>
          <a:ext cx="0" cy="0"/>
          <a:chOff x="0" y="0"/>
          <a:chExt cx="0" cy="0"/>
        </a:xfrm>
      </p:grpSpPr>
      <p:sp>
        <p:nvSpPr>
          <p:cNvPr id="89"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1"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2"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4"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5"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6"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7"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8"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9"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0"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102"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3"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4"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5"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6"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7"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8"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9"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0"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1"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2"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3"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4"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980866"/>
      </p:ext>
    </p:extLst>
  </p:cSld>
  <p:clrMapOvr>
    <a:masterClrMapping/>
  </p:clrMapOvr>
  <p:transition spd="med"/>
</p:sldLayout>
</file>

<file path=ppt/slideLayouts/slideLayout834.xml><?xml version="1.0" encoding="utf-8"?>
<p:sldLayout xmlns:a="http://schemas.openxmlformats.org/drawingml/2006/main" xmlns:r="http://schemas.openxmlformats.org/officeDocument/2006/relationships" xmlns:p="http://schemas.openxmlformats.org/presentationml/2006/main" type="tx">
  <p:cSld name="Divider 1">
    <p:bg>
      <p:bgPr>
        <a:solidFill>
          <a:srgbClr val="FFFFFF"/>
        </a:solidFill>
        <a:effectLst/>
      </p:bgPr>
    </p:bg>
    <p:spTree>
      <p:nvGrpSpPr>
        <p:cNvPr id="1" name=""/>
        <p:cNvGrpSpPr/>
        <p:nvPr/>
      </p:nvGrpSpPr>
      <p:grpSpPr>
        <a:xfrm>
          <a:off x="0" y="0"/>
          <a:ext cx="0" cy="0"/>
          <a:chOff x="0" y="0"/>
          <a:chExt cx="0" cy="0"/>
        </a:xfrm>
      </p:grpSpPr>
      <p:sp>
        <p:nvSpPr>
          <p:cNvPr id="121"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22"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3"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124"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2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59107447"/>
      </p:ext>
    </p:extLst>
  </p:cSld>
  <p:clrMapOvr>
    <a:masterClrMapping/>
  </p:clrMapOvr>
  <p:transition spd="med"/>
</p:sldLayout>
</file>

<file path=ppt/slideLayouts/slideLayout835.xml><?xml version="1.0" encoding="utf-8"?>
<p:sldLayout xmlns:a="http://schemas.openxmlformats.org/drawingml/2006/main" xmlns:r="http://schemas.openxmlformats.org/officeDocument/2006/relationships" xmlns:p="http://schemas.openxmlformats.org/presentationml/2006/main" showMasterSp="0" type="tx">
  <p:cSld name="Divider 2">
    <p:bg>
      <p:bgPr>
        <a:solidFill>
          <a:srgbClr val="FFFFFF"/>
        </a:solidFill>
        <a:effectLst/>
      </p:bgPr>
    </p:bg>
    <p:spTree>
      <p:nvGrpSpPr>
        <p:cNvPr id="1" name=""/>
        <p:cNvGrpSpPr/>
        <p:nvPr/>
      </p:nvGrpSpPr>
      <p:grpSpPr>
        <a:xfrm>
          <a:off x="0" y="0"/>
          <a:ext cx="0" cy="0"/>
          <a:chOff x="0" y="0"/>
          <a:chExt cx="0" cy="0"/>
        </a:xfrm>
      </p:grpSpPr>
      <p:grpSp>
        <p:nvGrpSpPr>
          <p:cNvPr id="134" name="Group 134"/>
          <p:cNvGrpSpPr/>
          <p:nvPr/>
        </p:nvGrpSpPr>
        <p:grpSpPr>
          <a:xfrm>
            <a:off x="-239799" y="-63500"/>
            <a:ext cx="9905740" cy="7526487"/>
            <a:chOff x="0" y="0"/>
            <a:chExt cx="26415305" cy="15052972"/>
          </a:xfrm>
        </p:grpSpPr>
        <p:pic>
          <p:nvPicPr>
            <p:cNvPr id="132"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133"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135"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136"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138"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4012578797"/>
      </p:ext>
    </p:extLst>
  </p:cSld>
  <p:clrMapOvr>
    <a:masterClrMapping/>
  </p:clrMapOvr>
  <p:transition spd="med"/>
</p:sldLayout>
</file>

<file path=ppt/slideLayouts/slideLayout836.xml><?xml version="1.0" encoding="utf-8"?>
<p:sldLayout xmlns:a="http://schemas.openxmlformats.org/drawingml/2006/main" xmlns:r="http://schemas.openxmlformats.org/officeDocument/2006/relationships" xmlns:p="http://schemas.openxmlformats.org/presentationml/2006/main" showMasterSp="0" type="tx">
  <p:cSld name="Divider 3">
    <p:bg>
      <p:bgPr>
        <a:solidFill>
          <a:srgbClr val="FFFFFF"/>
        </a:solidFill>
        <a:effectLst/>
      </p:bgPr>
    </p:bg>
    <p:spTree>
      <p:nvGrpSpPr>
        <p:cNvPr id="1" name=""/>
        <p:cNvGrpSpPr/>
        <p:nvPr/>
      </p:nvGrpSpPr>
      <p:grpSpPr>
        <a:xfrm>
          <a:off x="0" y="0"/>
          <a:ext cx="0" cy="0"/>
          <a:chOff x="0" y="0"/>
          <a:chExt cx="0" cy="0"/>
        </a:xfrm>
      </p:grpSpPr>
      <p:sp>
        <p:nvSpPr>
          <p:cNvPr id="145"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7"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148"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149"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150"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532001530"/>
      </p:ext>
    </p:extLst>
  </p:cSld>
  <p:clrMapOvr>
    <a:masterClrMapping/>
  </p:clrMapOvr>
  <p:transition spd="med"/>
</p:sldLayout>
</file>

<file path=ppt/slideLayouts/slideLayout837.xml><?xml version="1.0" encoding="utf-8"?>
<p:sldLayout xmlns:a="http://schemas.openxmlformats.org/drawingml/2006/main" xmlns:r="http://schemas.openxmlformats.org/officeDocument/2006/relationships" xmlns:p="http://schemas.openxmlformats.org/presentationml/2006/main" showMasterSp="0" type="tx">
  <p:cSld name="Divider 4">
    <p:bg>
      <p:bgPr>
        <a:solidFill>
          <a:srgbClr val="000000"/>
        </a:solidFill>
        <a:effectLst/>
      </p:bgPr>
    </p:bg>
    <p:spTree>
      <p:nvGrpSpPr>
        <p:cNvPr id="1" name=""/>
        <p:cNvGrpSpPr/>
        <p:nvPr/>
      </p:nvGrpSpPr>
      <p:grpSpPr>
        <a:xfrm>
          <a:off x="0" y="0"/>
          <a:ext cx="0" cy="0"/>
          <a:chOff x="0" y="0"/>
          <a:chExt cx="0" cy="0"/>
        </a:xfrm>
      </p:grpSpPr>
      <p:sp>
        <p:nvSpPr>
          <p:cNvPr id="157"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04668933"/>
      </p:ext>
    </p:extLst>
  </p:cSld>
  <p:clrMapOvr>
    <a:masterClrMapping/>
  </p:clrMapOvr>
  <p:transition spd="med"/>
</p:sldLayout>
</file>

<file path=ppt/slideLayouts/slideLayout838.xml><?xml version="1.0" encoding="utf-8"?>
<p:sldLayout xmlns:a="http://schemas.openxmlformats.org/drawingml/2006/main" xmlns:r="http://schemas.openxmlformats.org/officeDocument/2006/relationships" xmlns:p="http://schemas.openxmlformats.org/presentationml/2006/main" showMasterSp="0" type="tx">
  <p:cSld name="Content Slide 3 copy">
    <p:bg>
      <p:bgPr>
        <a:solidFill>
          <a:srgbClr val="FFFFFF"/>
        </a:solidFill>
        <a:effectLst/>
      </p:bgPr>
    </p:bg>
    <p:spTree>
      <p:nvGrpSpPr>
        <p:cNvPr id="1" name=""/>
        <p:cNvGrpSpPr/>
        <p:nvPr/>
      </p:nvGrpSpPr>
      <p:grpSpPr>
        <a:xfrm>
          <a:off x="0" y="0"/>
          <a:ext cx="0" cy="0"/>
          <a:chOff x="0" y="0"/>
          <a:chExt cx="0" cy="0"/>
        </a:xfrm>
      </p:grpSpPr>
      <p:sp>
        <p:nvSpPr>
          <p:cNvPr id="16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6"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7"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68"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69"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0"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1"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72" name="Shape 227"/>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73"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74"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175"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6"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7"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78"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79"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80"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8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12273459"/>
      </p:ext>
    </p:extLst>
  </p:cSld>
  <p:clrMapOvr>
    <a:masterClrMapping/>
  </p:clrMapOvr>
  <p:transition spd="med"/>
</p:sldLayout>
</file>

<file path=ppt/slideLayouts/slideLayout839.xml><?xml version="1.0" encoding="utf-8"?>
<p:sldLayout xmlns:a="http://schemas.openxmlformats.org/drawingml/2006/main" xmlns:r="http://schemas.openxmlformats.org/officeDocument/2006/relationships" xmlns:p="http://schemas.openxmlformats.org/presentationml/2006/main" showMasterSp="0" type="tx">
  <p:cSld name="Content Slide 5">
    <p:bg>
      <p:bgPr>
        <a:solidFill>
          <a:srgbClr val="FFFFFF"/>
        </a:solidFill>
        <a:effectLst/>
      </p:bgPr>
    </p:bg>
    <p:spTree>
      <p:nvGrpSpPr>
        <p:cNvPr id="1" name=""/>
        <p:cNvGrpSpPr/>
        <p:nvPr/>
      </p:nvGrpSpPr>
      <p:grpSpPr>
        <a:xfrm>
          <a:off x="0" y="0"/>
          <a:ext cx="0" cy="0"/>
          <a:chOff x="0" y="0"/>
          <a:chExt cx="0" cy="0"/>
        </a:xfrm>
      </p:grpSpPr>
      <p:sp>
        <p:nvSpPr>
          <p:cNvPr id="189"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90"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1"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2"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3"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4"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5"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196"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97" name="Shape 264"/>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19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767041756"/>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Content 8">
    <p:bg>
      <p:bgPr>
        <a:solidFill>
          <a:srgbClr val="FFFFFF"/>
        </a:solidFill>
        <a:effectLst/>
      </p:bgPr>
    </p:bg>
    <p:spTree>
      <p:nvGrpSpPr>
        <p:cNvPr id="1" name=""/>
        <p:cNvGrpSpPr/>
        <p:nvPr/>
      </p:nvGrpSpPr>
      <p:grpSpPr>
        <a:xfrm>
          <a:off x="0" y="0"/>
          <a:ext cx="0" cy="0"/>
          <a:chOff x="0" y="0"/>
          <a:chExt cx="0" cy="0"/>
        </a:xfrm>
      </p:grpSpPr>
      <p:sp>
        <p:nvSpPr>
          <p:cNvPr id="1085"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86"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087"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88"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89"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0"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1"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2"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3"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9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915917587"/>
      </p:ext>
    </p:extLst>
  </p:cSld>
  <p:clrMapOvr>
    <a:masterClrMapping/>
  </p:clrMapOvr>
  <p:transition spd="med"/>
</p:sldLayout>
</file>

<file path=ppt/slideLayouts/slideLayout840.xml><?xml version="1.0" encoding="utf-8"?>
<p:sldLayout xmlns:a="http://schemas.openxmlformats.org/drawingml/2006/main" xmlns:r="http://schemas.openxmlformats.org/officeDocument/2006/relationships" xmlns:p="http://schemas.openxmlformats.org/presentationml/2006/main" showMasterSp="0" type="tx">
  <p:cSld name="Content Slide 6">
    <p:bg>
      <p:bgPr>
        <a:solidFill>
          <a:srgbClr val="FFFFFF"/>
        </a:solidFill>
        <a:effectLst/>
      </p:bgPr>
    </p:bg>
    <p:spTree>
      <p:nvGrpSpPr>
        <p:cNvPr id="1" name=""/>
        <p:cNvGrpSpPr/>
        <p:nvPr/>
      </p:nvGrpSpPr>
      <p:grpSpPr>
        <a:xfrm>
          <a:off x="0" y="0"/>
          <a:ext cx="0" cy="0"/>
          <a:chOff x="0" y="0"/>
          <a:chExt cx="0" cy="0"/>
        </a:xfrm>
      </p:grpSpPr>
      <p:sp>
        <p:nvSpPr>
          <p:cNvPr id="205"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6"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7"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08"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09"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10"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11"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212"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213"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214" name="Shape 281"/>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15"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216"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217" name="Shape 284"/>
          <p:cNvSpPr txBox="1"/>
          <p:nvPr/>
        </p:nvSpPr>
        <p:spPr>
          <a:xfrm>
            <a:off x="154049" y="6535121"/>
            <a:ext cx="195085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©2018 IBM Corporation</a:t>
            </a:r>
          </a:p>
        </p:txBody>
      </p:sp>
      <p:sp>
        <p:nvSpPr>
          <p:cNvPr id="2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78371976"/>
      </p:ext>
    </p:extLst>
  </p:cSld>
  <p:clrMapOvr>
    <a:masterClrMapping/>
  </p:clrMapOvr>
  <p:transition spd="med"/>
</p:sldLayout>
</file>

<file path=ppt/slideLayouts/slideLayout841.xml><?xml version="1.0" encoding="utf-8"?>
<p:sldLayout xmlns:a="http://schemas.openxmlformats.org/drawingml/2006/main" xmlns:r="http://schemas.openxmlformats.org/officeDocument/2006/relationships" xmlns:p="http://schemas.openxmlformats.org/presentationml/2006/main" type="tx">
  <p:cSld name="Content Slide 7">
    <p:bg>
      <p:bgPr>
        <a:solidFill>
          <a:srgbClr val="FFFFFF"/>
        </a:solidFill>
        <a:effectLst/>
      </p:bgPr>
    </p:bg>
    <p:spTree>
      <p:nvGrpSpPr>
        <p:cNvPr id="1" name=""/>
        <p:cNvGrpSpPr/>
        <p:nvPr/>
      </p:nvGrpSpPr>
      <p:grpSpPr>
        <a:xfrm>
          <a:off x="0" y="0"/>
          <a:ext cx="0" cy="0"/>
          <a:chOff x="0" y="0"/>
          <a:chExt cx="0" cy="0"/>
        </a:xfrm>
      </p:grpSpPr>
      <p:sp>
        <p:nvSpPr>
          <p:cNvPr id="225"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6"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7"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28"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29"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0"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1"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2"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3"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4"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5"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236"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237" name="Shape 304"/>
          <p:cNvSpPr/>
          <p:nvPr/>
        </p:nvSpPr>
        <p:spPr>
          <a:xfrm>
            <a:off x="-116682" y="695598"/>
            <a:ext cx="908349" cy="107108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38" name="Shape 284"/>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3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603335547"/>
      </p:ext>
    </p:extLst>
  </p:cSld>
  <p:clrMapOvr>
    <a:masterClrMapping/>
  </p:clrMapOvr>
  <p:transition spd="med"/>
</p:sldLayout>
</file>

<file path=ppt/slideLayouts/slideLayout842.xml><?xml version="1.0" encoding="utf-8"?>
<p:sldLayout xmlns:a="http://schemas.openxmlformats.org/drawingml/2006/main" xmlns:r="http://schemas.openxmlformats.org/officeDocument/2006/relationships" xmlns:p="http://schemas.openxmlformats.org/presentationml/2006/main" type="tx">
  <p:cSld name="Content Slide 9">
    <p:bg>
      <p:bgPr>
        <a:solidFill>
          <a:srgbClr val="FFFFFF"/>
        </a:solidFill>
        <a:effectLst/>
      </p:bgPr>
    </p:bg>
    <p:spTree>
      <p:nvGrpSpPr>
        <p:cNvPr id="1" name=""/>
        <p:cNvGrpSpPr/>
        <p:nvPr/>
      </p:nvGrpSpPr>
      <p:grpSpPr>
        <a:xfrm>
          <a:off x="0" y="0"/>
          <a:ext cx="0" cy="0"/>
          <a:chOff x="0" y="0"/>
          <a:chExt cx="0" cy="0"/>
        </a:xfrm>
      </p:grpSpPr>
      <p:sp>
        <p:nvSpPr>
          <p:cNvPr id="246"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7"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48"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249"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250"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25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70584626"/>
      </p:ext>
    </p:extLst>
  </p:cSld>
  <p:clrMapOvr>
    <a:masterClrMapping/>
  </p:clrMapOvr>
  <p:transition spd="med"/>
</p:sldLayout>
</file>

<file path=ppt/slideLayouts/slideLayout843.xml><?xml version="1.0" encoding="utf-8"?>
<p:sldLayout xmlns:a="http://schemas.openxmlformats.org/drawingml/2006/main" xmlns:r="http://schemas.openxmlformats.org/officeDocument/2006/relationships" xmlns:p="http://schemas.openxmlformats.org/presentationml/2006/main" showMasterSp="0" type="tx">
  <p:cSld name="Specialty Slide 2">
    <p:bg>
      <p:bgPr>
        <a:solidFill>
          <a:srgbClr val="FFFFFF"/>
        </a:solidFill>
        <a:effectLst/>
      </p:bgPr>
    </p:bg>
    <p:spTree>
      <p:nvGrpSpPr>
        <p:cNvPr id="1" name=""/>
        <p:cNvGrpSpPr/>
        <p:nvPr/>
      </p:nvGrpSpPr>
      <p:grpSpPr>
        <a:xfrm>
          <a:off x="0" y="0"/>
          <a:ext cx="0" cy="0"/>
          <a:chOff x="0" y="0"/>
          <a:chExt cx="0" cy="0"/>
        </a:xfrm>
      </p:grpSpPr>
      <p:sp>
        <p:nvSpPr>
          <p:cNvPr id="258"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259"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0"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261"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262"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26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80445035"/>
      </p:ext>
    </p:extLst>
  </p:cSld>
  <p:clrMapOvr>
    <a:masterClrMapping/>
  </p:clrMapOvr>
  <p:transition spd="med"/>
</p:sldLayout>
</file>

<file path=ppt/slideLayouts/slideLayout844.xml><?xml version="1.0" encoding="utf-8"?>
<p:sldLayout xmlns:a="http://schemas.openxmlformats.org/drawingml/2006/main" xmlns:r="http://schemas.openxmlformats.org/officeDocument/2006/relationships" xmlns:p="http://schemas.openxmlformats.org/presentationml/2006/main" showMasterSp="0" type="tx">
  <p:cSld name="Meet the Team">
    <p:bg>
      <p:bgPr>
        <a:solidFill>
          <a:srgbClr val="0F3659"/>
        </a:solidFill>
        <a:effectLst/>
      </p:bgPr>
    </p:bg>
    <p:spTree>
      <p:nvGrpSpPr>
        <p:cNvPr id="1" name=""/>
        <p:cNvGrpSpPr/>
        <p:nvPr/>
      </p:nvGrpSpPr>
      <p:grpSpPr>
        <a:xfrm>
          <a:off x="0" y="0"/>
          <a:ext cx="0" cy="0"/>
          <a:chOff x="0" y="0"/>
          <a:chExt cx="0" cy="0"/>
        </a:xfrm>
      </p:grpSpPr>
      <p:sp>
        <p:nvSpPr>
          <p:cNvPr id="2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1"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2"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3"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274"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5"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6"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277"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78"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79"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280"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1"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2"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283"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4"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5"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286"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87"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88"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289"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0"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1"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292"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293"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294"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295"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29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07634913"/>
      </p:ext>
    </p:extLst>
  </p:cSld>
  <p:clrMapOvr>
    <a:masterClrMapping/>
  </p:clrMapOvr>
  <p:transition spd="med"/>
</p:sldLayout>
</file>

<file path=ppt/slideLayouts/slideLayout845.xml><?xml version="1.0" encoding="utf-8"?>
<p:sldLayout xmlns:a="http://schemas.openxmlformats.org/drawingml/2006/main" xmlns:r="http://schemas.openxmlformats.org/officeDocument/2006/relationships" xmlns:p="http://schemas.openxmlformats.org/presentationml/2006/main" showMasterSp="0" type="tx">
  <p:cSld name=" Thank You 1">
    <p:bg>
      <p:bgPr>
        <a:solidFill>
          <a:srgbClr val="0BCFD8"/>
        </a:solidFill>
        <a:effectLst/>
      </p:bgPr>
    </p:bg>
    <p:spTree>
      <p:nvGrpSpPr>
        <p:cNvPr id="1" name=""/>
        <p:cNvGrpSpPr/>
        <p:nvPr/>
      </p:nvGrpSpPr>
      <p:grpSpPr>
        <a:xfrm>
          <a:off x="0" y="0"/>
          <a:ext cx="0" cy="0"/>
          <a:chOff x="0" y="0"/>
          <a:chExt cx="0" cy="0"/>
        </a:xfrm>
      </p:grpSpPr>
      <p:sp>
        <p:nvSpPr>
          <p:cNvPr id="303"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77563762"/>
      </p:ext>
    </p:extLst>
  </p:cSld>
  <p:clrMapOvr>
    <a:masterClrMapping/>
  </p:clrMapOvr>
  <p:transition spd="med"/>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type="tx">
  <p:cSld name=" Thank You 2">
    <p:bg>
      <p:bgPr>
        <a:solidFill>
          <a:srgbClr val="000000"/>
        </a:solidFill>
        <a:effectLst/>
      </p:bgPr>
    </p:bg>
    <p:spTree>
      <p:nvGrpSpPr>
        <p:cNvPr id="1" name=""/>
        <p:cNvGrpSpPr/>
        <p:nvPr/>
      </p:nvGrpSpPr>
      <p:grpSpPr>
        <a:xfrm>
          <a:off x="0" y="0"/>
          <a:ext cx="0" cy="0"/>
          <a:chOff x="0" y="0"/>
          <a:chExt cx="0" cy="0"/>
        </a:xfrm>
      </p:grpSpPr>
      <p:sp>
        <p:nvSpPr>
          <p:cNvPr id="311"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2"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04248693"/>
      </p:ext>
    </p:extLst>
  </p:cSld>
  <p:clrMapOvr>
    <a:masterClrMapping/>
  </p:clrMapOvr>
  <p:transition spd="med"/>
</p:sldLayout>
</file>

<file path=ppt/slideLayouts/slideLayout847.xml><?xml version="1.0" encoding="utf-8"?>
<p:sldLayout xmlns:a="http://schemas.openxmlformats.org/drawingml/2006/main" xmlns:r="http://schemas.openxmlformats.org/officeDocument/2006/relationships" xmlns:p="http://schemas.openxmlformats.org/presentationml/2006/main" showMasterSp="0" type="tx">
  <p:cSld name=" Thank You 3">
    <p:bg>
      <p:bgPr>
        <a:solidFill>
          <a:srgbClr val="FFFFFF"/>
        </a:solidFill>
        <a:effectLst/>
      </p:bgPr>
    </p:bg>
    <p:spTree>
      <p:nvGrpSpPr>
        <p:cNvPr id="1" name=""/>
        <p:cNvGrpSpPr/>
        <p:nvPr/>
      </p:nvGrpSpPr>
      <p:grpSpPr>
        <a:xfrm>
          <a:off x="0" y="0"/>
          <a:ext cx="0" cy="0"/>
          <a:chOff x="0" y="0"/>
          <a:chExt cx="0" cy="0"/>
        </a:xfrm>
      </p:grpSpPr>
      <p:sp>
        <p:nvSpPr>
          <p:cNvPr id="319"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0"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219048396"/>
      </p:ext>
    </p:extLst>
  </p:cSld>
  <p:clrMapOvr>
    <a:masterClrMapping/>
  </p:clrMapOvr>
  <p:transition spd="med"/>
</p:sldLayout>
</file>

<file path=ppt/slideLayouts/slideLayout848.xml><?xml version="1.0" encoding="utf-8"?>
<p:sldLayout xmlns:a="http://schemas.openxmlformats.org/drawingml/2006/main" xmlns:r="http://schemas.openxmlformats.org/officeDocument/2006/relationships" xmlns:p="http://schemas.openxmlformats.org/presentationml/2006/main" showMasterSp="0" type="tx">
  <p:cSld name=" Thank You 4">
    <p:bg>
      <p:bgPr>
        <a:solidFill>
          <a:srgbClr val="FFFFFF"/>
        </a:solidFill>
        <a:effectLst/>
      </p:bgPr>
    </p:bg>
    <p:spTree>
      <p:nvGrpSpPr>
        <p:cNvPr id="1" name=""/>
        <p:cNvGrpSpPr/>
        <p:nvPr/>
      </p:nvGrpSpPr>
      <p:grpSpPr>
        <a:xfrm>
          <a:off x="0" y="0"/>
          <a:ext cx="0" cy="0"/>
          <a:chOff x="0" y="0"/>
          <a:chExt cx="0" cy="0"/>
        </a:xfrm>
      </p:grpSpPr>
      <p:sp>
        <p:nvSpPr>
          <p:cNvPr id="327"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8"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43912186"/>
      </p:ext>
    </p:extLst>
  </p:cSld>
  <p:clrMapOvr>
    <a:masterClrMapping/>
  </p:clrMapOvr>
  <p:transition spd="med"/>
</p:sldLayout>
</file>

<file path=ppt/slideLayouts/slideLayout849.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33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35123984"/>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Content 9">
    <p:bg>
      <p:bgPr>
        <a:solidFill>
          <a:srgbClr val="FFFFFF"/>
        </a:solidFill>
        <a:effectLst/>
      </p:bgPr>
    </p:bg>
    <p:spTree>
      <p:nvGrpSpPr>
        <p:cNvPr id="1" name=""/>
        <p:cNvGrpSpPr/>
        <p:nvPr/>
      </p:nvGrpSpPr>
      <p:grpSpPr>
        <a:xfrm>
          <a:off x="0" y="0"/>
          <a:ext cx="0" cy="0"/>
          <a:chOff x="0" y="0"/>
          <a:chExt cx="0" cy="0"/>
        </a:xfrm>
      </p:grpSpPr>
      <p:sp>
        <p:nvSpPr>
          <p:cNvPr id="110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02"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3"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4"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5"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6"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7"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108"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109"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110"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11"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12"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13"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09315390"/>
      </p:ext>
    </p:extLst>
  </p:cSld>
  <p:clrMapOvr>
    <a:masterClrMapping/>
  </p:clrMapOvr>
  <p:transition spd="med"/>
</p:sldLayout>
</file>

<file path=ppt/slideLayouts/slideLayout850.xml><?xml version="1.0" encoding="utf-8"?>
<p:sldLayout xmlns:a="http://schemas.openxmlformats.org/drawingml/2006/main" xmlns:r="http://schemas.openxmlformats.org/officeDocument/2006/relationships" xmlns:p="http://schemas.openxmlformats.org/presentationml/2006/main" type="tx">
  <p:cSld name="Solid Blue w/Photo">
    <p:spTree>
      <p:nvGrpSpPr>
        <p:cNvPr id="1" name=""/>
        <p:cNvGrpSpPr/>
        <p:nvPr/>
      </p:nvGrpSpPr>
      <p:grpSpPr>
        <a:xfrm>
          <a:off x="0" y="0"/>
          <a:ext cx="0" cy="0"/>
          <a:chOff x="0" y="0"/>
          <a:chExt cx="0" cy="0"/>
        </a:xfrm>
      </p:grpSpPr>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2342011"/>
      </p:ext>
    </p:extLst>
  </p:cSld>
  <p:clrMapOvr>
    <a:masterClrMapping/>
  </p:clrMapOvr>
  <p:transition spd="med"/>
</p:sldLayout>
</file>

<file path=ppt/slideLayouts/slideLayout851.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34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350" name="Slide Number"/>
          <p:cNvSpPr txBox="1">
            <a:spLocks noGrp="1"/>
          </p:cNvSpPr>
          <p:nvPr>
            <p:ph type="sldNum" sz="quarter" idx="2"/>
          </p:nvPr>
        </p:nvSpPr>
        <p:spPr>
          <a:xfrm>
            <a:off x="7498172" y="635635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2695091"/>
      </p:ext>
    </p:extLst>
  </p:cSld>
  <p:clrMapOvr>
    <a:masterClrMapping/>
  </p:clrMapOvr>
  <p:transition spd="med"/>
</p:sldLayout>
</file>

<file path=ppt/slideLayouts/slideLayout85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000000"/>
        </a:solidFill>
        <a:effectLst/>
      </p:bgPr>
    </p:bg>
    <p:spTree>
      <p:nvGrpSpPr>
        <p:cNvPr id="1" name=""/>
        <p:cNvGrpSpPr/>
        <p:nvPr/>
      </p:nvGrpSpPr>
      <p:grpSpPr>
        <a:xfrm>
          <a:off x="0" y="0"/>
          <a:ext cx="0" cy="0"/>
          <a:chOff x="0" y="0"/>
          <a:chExt cx="0" cy="0"/>
        </a:xfrm>
      </p:grpSpPr>
      <p:sp>
        <p:nvSpPr>
          <p:cNvPr id="35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35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txBox="1">
            <a:spLocks noGrp="1"/>
          </p:cNvSpPr>
          <p:nvPr>
            <p:ph type="sldNum" sz="quarter" idx="2"/>
          </p:nvPr>
        </p:nvSpPr>
        <p:spPr>
          <a:xfrm>
            <a:off x="8615773" y="6441552"/>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29967393"/>
      </p:ext>
    </p:extLst>
  </p:cSld>
  <p:clrMapOvr>
    <a:masterClrMapping/>
  </p:clrMapOvr>
  <p:transition spd="med"/>
</p:sldLayout>
</file>

<file path=ppt/slideLayouts/slideLayout853.xml><?xml version="1.0" encoding="utf-8"?>
<p:sldLayout xmlns:a="http://schemas.openxmlformats.org/drawingml/2006/main" xmlns:r="http://schemas.openxmlformats.org/officeDocument/2006/relationships" xmlns:p="http://schemas.openxmlformats.org/presentationml/2006/main" showMasterSp="0" type="tx">
  <p:cSld name="Specialty Slide 1">
    <p:bg>
      <p:bgPr>
        <a:solidFill>
          <a:srgbClr val="FFFFFF"/>
        </a:solidFill>
        <a:effectLst/>
      </p:bgPr>
    </p:bg>
    <p:spTree>
      <p:nvGrpSpPr>
        <p:cNvPr id="1" name=""/>
        <p:cNvGrpSpPr/>
        <p:nvPr/>
      </p:nvGrpSpPr>
      <p:grpSpPr>
        <a:xfrm>
          <a:off x="0" y="0"/>
          <a:ext cx="0" cy="0"/>
          <a:chOff x="0" y="0"/>
          <a:chExt cx="0" cy="0"/>
        </a:xfrm>
      </p:grpSpPr>
      <p:sp>
        <p:nvSpPr>
          <p:cNvPr id="366" name="Shape 337"/>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367" name="Shape 338"/>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368" name="Shape 339"/>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369" name="Shape 340"/>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370" name="Shape 341"/>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371" name="Body Level One…"/>
          <p:cNvSpPr txBox="1">
            <a:spLocks noGrp="1"/>
          </p:cNvSpPr>
          <p:nvPr>
            <p:ph type="body" sz="quarter" idx="1"/>
          </p:nvPr>
        </p:nvSpPr>
        <p:spPr>
          <a:xfrm>
            <a:off x="679746" y="2641599"/>
            <a:ext cx="2216752"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2" name="Shape 343"/>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37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13915924"/>
      </p:ext>
    </p:extLst>
  </p:cSld>
  <p:clrMapOvr>
    <a:masterClrMapping/>
  </p:clrMapOvr>
  <p:transition spd="med"/>
</p:sldLayout>
</file>

<file path=ppt/slideLayouts/slideLayout85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380" name="Title Text"/>
          <p:cNvSpPr txBox="1">
            <a:spLocks noGrp="1"/>
          </p:cNvSpPr>
          <p:nvPr>
            <p:ph type="title"/>
          </p:nvPr>
        </p:nvSpPr>
        <p:spPr>
          <a:xfrm>
            <a:off x="1143000" y="1122363"/>
            <a:ext cx="6858000" cy="2387601"/>
          </a:xfrm>
          <a:prstGeom prst="rect">
            <a:avLst/>
          </a:prstGeom>
        </p:spPr>
        <p:txBody>
          <a:bodyPr lIns="45719" tIns="45719" rIns="45719" bIns="45719" anchor="b"/>
          <a:lstStyle>
            <a:lvl1pPr algn="ctr" defTabSz="685800">
              <a:lnSpc>
                <a:spcPct val="90000"/>
              </a:lnSpc>
              <a:defRPr sz="4500" b="0">
                <a:solidFill>
                  <a:srgbClr val="000000"/>
                </a:solidFill>
                <a:latin typeface="Corbel"/>
                <a:ea typeface="Corbel"/>
                <a:cs typeface="Corbel"/>
                <a:sym typeface="Corbel"/>
              </a:defRPr>
            </a:lvl1pPr>
          </a:lstStyle>
          <a:p>
            <a:r>
              <a:t>Title Text</a:t>
            </a:r>
          </a:p>
        </p:txBody>
      </p:sp>
      <p:sp>
        <p:nvSpPr>
          <p:cNvPr id="381" name="Body Level One…"/>
          <p:cNvSpPr txBox="1">
            <a:spLocks noGrp="1"/>
          </p:cNvSpPr>
          <p:nvPr>
            <p:ph type="body" sz="quarter" idx="1"/>
          </p:nvPr>
        </p:nvSpPr>
        <p:spPr>
          <a:xfrm>
            <a:off x="1143000" y="3602038"/>
            <a:ext cx="6858000" cy="1655763"/>
          </a:xfrm>
          <a:prstGeom prst="rect">
            <a:avLst/>
          </a:prstGeom>
        </p:spPr>
        <p:txBody>
          <a:bodyPr lIns="45719" tIns="45719" rIns="45719" bIns="45719" anchor="t"/>
          <a:lstStyle>
            <a:lvl1pPr marL="0" indent="0" algn="ctr" defTabSz="685800">
              <a:lnSpc>
                <a:spcPct val="90000"/>
              </a:lnSpc>
              <a:spcBef>
                <a:spcPts val="750"/>
              </a:spcBef>
              <a:buSzTx/>
              <a:buNone/>
              <a:defRPr sz="1800">
                <a:solidFill>
                  <a:srgbClr val="000000"/>
                </a:solidFill>
                <a:latin typeface="Corbel"/>
                <a:ea typeface="Corbel"/>
                <a:cs typeface="Corbel"/>
                <a:sym typeface="Corbel"/>
              </a:defRPr>
            </a:lvl1pPr>
            <a:lvl2pPr marL="0" indent="342900" algn="ctr" defTabSz="685800">
              <a:lnSpc>
                <a:spcPct val="90000"/>
              </a:lnSpc>
              <a:spcBef>
                <a:spcPts val="750"/>
              </a:spcBef>
              <a:buSzTx/>
              <a:buNone/>
              <a:defRPr sz="1800">
                <a:solidFill>
                  <a:srgbClr val="000000"/>
                </a:solidFill>
                <a:latin typeface="Corbel"/>
                <a:ea typeface="Corbel"/>
                <a:cs typeface="Corbel"/>
                <a:sym typeface="Corbel"/>
              </a:defRPr>
            </a:lvl2pPr>
            <a:lvl3pPr marL="0" indent="685800" algn="ctr" defTabSz="685800">
              <a:lnSpc>
                <a:spcPct val="90000"/>
              </a:lnSpc>
              <a:spcBef>
                <a:spcPts val="750"/>
              </a:spcBef>
              <a:buSzTx/>
              <a:buNone/>
              <a:defRPr sz="1800">
                <a:solidFill>
                  <a:srgbClr val="000000"/>
                </a:solidFill>
                <a:latin typeface="Corbel"/>
                <a:ea typeface="Corbel"/>
                <a:cs typeface="Corbel"/>
                <a:sym typeface="Corbel"/>
              </a:defRPr>
            </a:lvl3pPr>
            <a:lvl4pPr marL="0" indent="1028700" algn="ctr" defTabSz="685800">
              <a:lnSpc>
                <a:spcPct val="90000"/>
              </a:lnSpc>
              <a:spcBef>
                <a:spcPts val="750"/>
              </a:spcBef>
              <a:buSzTx/>
              <a:buNone/>
              <a:defRPr sz="1800">
                <a:solidFill>
                  <a:srgbClr val="000000"/>
                </a:solidFill>
                <a:latin typeface="Corbel"/>
                <a:ea typeface="Corbel"/>
                <a:cs typeface="Corbel"/>
                <a:sym typeface="Corbel"/>
              </a:defRPr>
            </a:lvl4pPr>
            <a:lvl5pPr marL="0" indent="1371600" algn="ctr" defTabSz="685800">
              <a:lnSpc>
                <a:spcPct val="90000"/>
              </a:lnSpc>
              <a:spcBef>
                <a:spcPts val="750"/>
              </a:spcBef>
              <a:buSzTx/>
              <a:buNone/>
              <a:defRPr sz="18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66047761"/>
      </p:ext>
    </p:extLst>
  </p:cSld>
  <p:clrMapOvr>
    <a:masterClrMapping/>
  </p:clrMapOvr>
  <p:transition spd="med"/>
</p:sldLayout>
</file>

<file path=ppt/slideLayouts/slideLayout855.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389"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390" name="Body Level One…"/>
          <p:cNvSpPr txBox="1">
            <a:spLocks noGrp="1"/>
          </p:cNvSpPr>
          <p:nvPr>
            <p:ph type="body" idx="1"/>
          </p:nvPr>
        </p:nvSpPr>
        <p:spPr>
          <a:xfrm>
            <a:off x="628650" y="1280160"/>
            <a:ext cx="7886700" cy="5130801"/>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4681247"/>
      </p:ext>
    </p:extLst>
  </p:cSld>
  <p:clrMapOvr>
    <a:masterClrMapping/>
  </p:clrMapOvr>
  <p:transition spd="med"/>
</p:sldLayout>
</file>

<file path=ppt/slideLayouts/slideLayout856.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623888" y="1709738"/>
            <a:ext cx="7886700" cy="2852738"/>
          </a:xfrm>
          <a:prstGeom prst="rect">
            <a:avLst/>
          </a:prstGeom>
        </p:spPr>
        <p:txBody>
          <a:bodyPr lIns="45719" tIns="45719" rIns="45719" bIns="45719" anchor="b"/>
          <a:lstStyle>
            <a:lvl1pPr defTabSz="685800">
              <a:lnSpc>
                <a:spcPct val="90000"/>
              </a:lnSpc>
              <a:defRPr sz="4500" b="0">
                <a:solidFill>
                  <a:srgbClr val="000000"/>
                </a:solidFill>
                <a:latin typeface="Corbel"/>
                <a:ea typeface="Corbel"/>
                <a:cs typeface="Corbel"/>
                <a:sym typeface="Corbel"/>
              </a:defRPr>
            </a:lvl1pPr>
          </a:lstStyle>
          <a:p>
            <a:r>
              <a:t>Title Text</a:t>
            </a:r>
          </a:p>
        </p:txBody>
      </p:sp>
      <p:sp>
        <p:nvSpPr>
          <p:cNvPr id="399" name="Body Level One…"/>
          <p:cNvSpPr txBox="1">
            <a:spLocks noGrp="1"/>
          </p:cNvSpPr>
          <p:nvPr>
            <p:ph type="body" sz="quarter" idx="1"/>
          </p:nvPr>
        </p:nvSpPr>
        <p:spPr>
          <a:xfrm>
            <a:off x="623888" y="4589464"/>
            <a:ext cx="7886700" cy="1500188"/>
          </a:xfrm>
          <a:prstGeom prst="rect">
            <a:avLst/>
          </a:prstGeom>
        </p:spPr>
        <p:txBody>
          <a:bodyPr lIns="45719" tIns="45719" rIns="45719" bIns="45719" anchor="t"/>
          <a:lstStyle>
            <a:lvl1pPr marL="0" indent="0" defTabSz="685800">
              <a:lnSpc>
                <a:spcPct val="90000"/>
              </a:lnSpc>
              <a:spcBef>
                <a:spcPts val="750"/>
              </a:spcBef>
              <a:buSzTx/>
              <a:buNone/>
              <a:defRPr sz="1800">
                <a:solidFill>
                  <a:srgbClr val="888888"/>
                </a:solidFill>
                <a:latin typeface="Corbel"/>
                <a:ea typeface="Corbel"/>
                <a:cs typeface="Corbel"/>
                <a:sym typeface="Corbel"/>
              </a:defRPr>
            </a:lvl1pPr>
            <a:lvl2pPr marL="0" indent="342900" defTabSz="685800">
              <a:lnSpc>
                <a:spcPct val="90000"/>
              </a:lnSpc>
              <a:spcBef>
                <a:spcPts val="750"/>
              </a:spcBef>
              <a:buSzTx/>
              <a:buNone/>
              <a:defRPr sz="1800">
                <a:solidFill>
                  <a:srgbClr val="888888"/>
                </a:solidFill>
                <a:latin typeface="Corbel"/>
                <a:ea typeface="Corbel"/>
                <a:cs typeface="Corbel"/>
                <a:sym typeface="Corbel"/>
              </a:defRPr>
            </a:lvl2pPr>
            <a:lvl3pPr marL="0" indent="685800" defTabSz="685800">
              <a:lnSpc>
                <a:spcPct val="90000"/>
              </a:lnSpc>
              <a:spcBef>
                <a:spcPts val="750"/>
              </a:spcBef>
              <a:buSzTx/>
              <a:buNone/>
              <a:defRPr sz="1800">
                <a:solidFill>
                  <a:srgbClr val="888888"/>
                </a:solidFill>
                <a:latin typeface="Corbel"/>
                <a:ea typeface="Corbel"/>
                <a:cs typeface="Corbel"/>
                <a:sym typeface="Corbel"/>
              </a:defRPr>
            </a:lvl3pPr>
            <a:lvl4pPr marL="0" indent="1028700" defTabSz="685800">
              <a:lnSpc>
                <a:spcPct val="90000"/>
              </a:lnSpc>
              <a:spcBef>
                <a:spcPts val="750"/>
              </a:spcBef>
              <a:buSzTx/>
              <a:buNone/>
              <a:defRPr sz="1800">
                <a:solidFill>
                  <a:srgbClr val="888888"/>
                </a:solidFill>
                <a:latin typeface="Corbel"/>
                <a:ea typeface="Corbel"/>
                <a:cs typeface="Corbel"/>
                <a:sym typeface="Corbel"/>
              </a:defRPr>
            </a:lvl4pPr>
            <a:lvl5pPr marL="0" indent="1371600" defTabSz="685800">
              <a:lnSpc>
                <a:spcPct val="90000"/>
              </a:lnSpc>
              <a:spcBef>
                <a:spcPts val="750"/>
              </a:spcBef>
              <a:buSzTx/>
              <a:buNone/>
              <a:defRPr sz="1800">
                <a:solidFill>
                  <a:srgbClr val="888888"/>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3908767"/>
      </p:ext>
    </p:extLst>
  </p:cSld>
  <p:clrMapOvr>
    <a:masterClrMapping/>
  </p:clrMapOvr>
  <p:transition spd="med"/>
</p:sldLayout>
</file>

<file path=ppt/slideLayouts/slideLayout857.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407"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08" name="Body Level One…"/>
          <p:cNvSpPr txBox="1">
            <a:spLocks noGrp="1"/>
          </p:cNvSpPr>
          <p:nvPr>
            <p:ph type="body" sz="half" idx="1"/>
          </p:nvPr>
        </p:nvSpPr>
        <p:spPr>
          <a:xfrm>
            <a:off x="628650" y="1825625"/>
            <a:ext cx="3886200" cy="4351338"/>
          </a:xfrm>
          <a:prstGeom prst="rect">
            <a:avLst/>
          </a:prstGeom>
        </p:spPr>
        <p:txBody>
          <a:bodyPr lIns="45719" tIns="45719" rIns="45719" bIns="45719" anchor="t"/>
          <a:lstStyle>
            <a:lvl1pPr marL="171450" indent="-171450" defTabSz="685800">
              <a:lnSpc>
                <a:spcPct val="90000"/>
              </a:lnSpc>
              <a:spcBef>
                <a:spcPts val="750"/>
              </a:spcBef>
              <a:buSzPct val="100000"/>
              <a:buFont typeface="Arial"/>
              <a:defRPr sz="2100">
                <a:solidFill>
                  <a:srgbClr val="000000"/>
                </a:solidFill>
                <a:latin typeface="Corbel"/>
                <a:ea typeface="Corbel"/>
                <a:cs typeface="Corbel"/>
                <a:sym typeface="Corbel"/>
              </a:defRPr>
            </a:lvl1pPr>
            <a:lvl2pPr marL="542925" indent="-200025" defTabSz="685800">
              <a:lnSpc>
                <a:spcPct val="90000"/>
              </a:lnSpc>
              <a:spcBef>
                <a:spcPts val="750"/>
              </a:spcBef>
              <a:buSzPct val="100000"/>
              <a:buFont typeface="Arial"/>
              <a:defRPr sz="2100">
                <a:solidFill>
                  <a:srgbClr val="000000"/>
                </a:solidFill>
                <a:latin typeface="Corbel"/>
                <a:ea typeface="Corbel"/>
                <a:cs typeface="Corbel"/>
                <a:sym typeface="Corbel"/>
              </a:defRPr>
            </a:lvl2pPr>
            <a:lvl3pPr marL="925830" indent="-240030" defTabSz="685800">
              <a:lnSpc>
                <a:spcPct val="90000"/>
              </a:lnSpc>
              <a:spcBef>
                <a:spcPts val="750"/>
              </a:spcBef>
              <a:buSzPct val="100000"/>
              <a:buFont typeface="Arial"/>
              <a:defRPr sz="2100">
                <a:solidFill>
                  <a:srgbClr val="000000"/>
                </a:solidFill>
                <a:latin typeface="Corbel"/>
                <a:ea typeface="Corbel"/>
                <a:cs typeface="Corbel"/>
                <a:sym typeface="Corbel"/>
              </a:defRPr>
            </a:lvl3pPr>
            <a:lvl4pPr marL="12954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4pPr>
            <a:lvl5pPr marL="1638300" indent="-266700" defTabSz="685800">
              <a:lnSpc>
                <a:spcPct val="90000"/>
              </a:lnSpc>
              <a:spcBef>
                <a:spcPts val="750"/>
              </a:spcBef>
              <a:buSzPct val="100000"/>
              <a:buFont typeface="Arial"/>
              <a:defRPr sz="2100">
                <a:solidFill>
                  <a:srgbClr val="000000"/>
                </a:solidFill>
                <a:latin typeface="Corbel"/>
                <a:ea typeface="Corbel"/>
                <a:cs typeface="Corbel"/>
                <a:sym typeface="Corbel"/>
              </a:defRPr>
            </a:lvl5pPr>
          </a:lstStyle>
          <a:p>
            <a:r>
              <a:t>Body Level One</a:t>
            </a:r>
          </a:p>
          <a:p>
            <a:pPr lvl="1"/>
            <a:r>
              <a:t>Body Level Two</a:t>
            </a:r>
          </a:p>
          <a:p>
            <a:pPr lvl="2"/>
            <a:r>
              <a:t>Body Level Three</a:t>
            </a:r>
          </a:p>
          <a:p>
            <a:pPr lvl="3"/>
            <a:r>
              <a:t>Body Level Four</a:t>
            </a:r>
          </a:p>
          <a:p>
            <a:pPr lvl="4"/>
            <a:r>
              <a:t>Body Level Five</a:t>
            </a:r>
          </a:p>
        </p:txBody>
      </p:sp>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60951355"/>
      </p:ext>
    </p:extLst>
  </p:cSld>
  <p:clrMapOvr>
    <a:masterClrMapping/>
  </p:clrMapOvr>
  <p:transition spd="med"/>
</p:sldLayout>
</file>

<file path=ppt/slideLayouts/slideLayout858.xml><?xml version="1.0" encoding="utf-8"?>
<p:sldLayout xmlns:a="http://schemas.openxmlformats.org/drawingml/2006/main" xmlns:r="http://schemas.openxmlformats.org/officeDocument/2006/relationships" xmlns:p="http://schemas.openxmlformats.org/presentationml/2006/main" showMasterSp="0" type="tx">
  <p:cSld name="1_Title Only">
    <p:bg>
      <p:bgPr>
        <a:solidFill>
          <a:srgbClr val="FFFFFF"/>
        </a:solidFill>
        <a:effectLst/>
      </p:bgPr>
    </p:bg>
    <p:spTree>
      <p:nvGrpSpPr>
        <p:cNvPr id="1" name=""/>
        <p:cNvGrpSpPr/>
        <p:nvPr/>
      </p:nvGrpSpPr>
      <p:grpSpPr>
        <a:xfrm>
          <a:off x="0" y="0"/>
          <a:ext cx="0" cy="0"/>
          <a:chOff x="0" y="0"/>
          <a:chExt cx="0" cy="0"/>
        </a:xfrm>
      </p:grpSpPr>
      <p:sp>
        <p:nvSpPr>
          <p:cNvPr id="416" name="Title Text"/>
          <p:cNvSpPr txBox="1">
            <a:spLocks noGrp="1"/>
          </p:cNvSpPr>
          <p:nvPr>
            <p:ph type="title"/>
          </p:nvPr>
        </p:nvSpPr>
        <p:spPr>
          <a:xfrm>
            <a:off x="628650" y="365126"/>
            <a:ext cx="7886700" cy="640716"/>
          </a:xfrm>
          <a:prstGeom prst="rect">
            <a:avLst/>
          </a:prstGeom>
        </p:spPr>
        <p:txBody>
          <a:bodyPr lIns="45719" tIns="45719" rIns="45719" bIns="45719"/>
          <a:lstStyle>
            <a:lvl1pPr defTabSz="685800">
              <a:lnSpc>
                <a:spcPct val="90000"/>
              </a:lnSpc>
              <a:defRPr sz="3300" b="0">
                <a:solidFill>
                  <a:srgbClr val="000000"/>
                </a:solidFill>
                <a:latin typeface="Corbel"/>
                <a:ea typeface="Corbel"/>
                <a:cs typeface="Corbel"/>
                <a:sym typeface="Corbel"/>
              </a:defRPr>
            </a:lvl1pPr>
          </a:lstStyle>
          <a:p>
            <a:r>
              <a:t>Title Text</a:t>
            </a:r>
          </a:p>
        </p:txBody>
      </p:sp>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50383711"/>
      </p:ext>
    </p:extLst>
  </p:cSld>
  <p:clrMapOvr>
    <a:masterClrMapping/>
  </p:clrMapOvr>
  <p:transition spd="med"/>
</p:sldLayout>
</file>

<file path=ppt/slideLayouts/slideLayout859.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9857105"/>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Content 10">
    <p:bg>
      <p:bgPr>
        <a:solidFill>
          <a:srgbClr val="FFFFFF"/>
        </a:solidFill>
        <a:effectLst/>
      </p:bgPr>
    </p:bg>
    <p:spTree>
      <p:nvGrpSpPr>
        <p:cNvPr id="1" name=""/>
        <p:cNvGrpSpPr/>
        <p:nvPr/>
      </p:nvGrpSpPr>
      <p:grpSpPr>
        <a:xfrm>
          <a:off x="0" y="0"/>
          <a:ext cx="0" cy="0"/>
          <a:chOff x="0" y="0"/>
          <a:chExt cx="0" cy="0"/>
        </a:xfrm>
      </p:grpSpPr>
      <p:sp>
        <p:nvSpPr>
          <p:cNvPr id="1121"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22"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23"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4"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5"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6"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7"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8"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9"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0"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1"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2"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3"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4"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35"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36"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37"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18030424"/>
      </p:ext>
    </p:extLst>
  </p:cSld>
  <p:clrMapOvr>
    <a:masterClrMapping/>
  </p:clrMapOvr>
  <p:transition spd="med"/>
</p:sldLayout>
</file>

<file path=ppt/slideLayouts/slideLayout860.xml><?xml version="1.0" encoding="utf-8"?>
<p:sldLayout xmlns:a="http://schemas.openxmlformats.org/drawingml/2006/main" xmlns:r="http://schemas.openxmlformats.org/officeDocument/2006/relationships" xmlns:p="http://schemas.openxmlformats.org/presentationml/2006/main" showMasterSp="0" type="tx">
  <p:cSld name="1_Solid Blue w/Photo">
    <p:spTree>
      <p:nvGrpSpPr>
        <p:cNvPr id="1" name=""/>
        <p:cNvGrpSpPr/>
        <p:nvPr/>
      </p:nvGrpSpPr>
      <p:grpSpPr>
        <a:xfrm>
          <a:off x="0" y="0"/>
          <a:ext cx="0" cy="0"/>
          <a:chOff x="0" y="0"/>
          <a:chExt cx="0" cy="0"/>
        </a:xfrm>
      </p:grpSpPr>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2526409"/>
      </p:ext>
    </p:extLst>
  </p:cSld>
  <p:clrMapOvr>
    <a:masterClrMapping/>
  </p:clrMapOvr>
  <p:transition spd="med"/>
</p:sldLayout>
</file>

<file path=ppt/slideLayouts/slideLayout861.xml><?xml version="1.0" encoding="utf-8"?>
<p:sldLayout xmlns:a="http://schemas.openxmlformats.org/drawingml/2006/main" xmlns:r="http://schemas.openxmlformats.org/officeDocument/2006/relationships" xmlns:p="http://schemas.openxmlformats.org/presentationml/2006/main" showMasterSp="0" type="tx">
  <p:cSld name="Header with Copy and Image">
    <p:bg>
      <p:bgPr>
        <a:solidFill>
          <a:srgbClr val="FFFFFF"/>
        </a:solidFill>
        <a:effectLst/>
      </p:bgPr>
    </p:bg>
    <p:spTree>
      <p:nvGrpSpPr>
        <p:cNvPr id="1" name=""/>
        <p:cNvGrpSpPr/>
        <p:nvPr/>
      </p:nvGrpSpPr>
      <p:grpSpPr>
        <a:xfrm>
          <a:off x="0" y="0"/>
          <a:ext cx="0" cy="0"/>
          <a:chOff x="0" y="0"/>
          <a:chExt cx="0" cy="0"/>
        </a:xfrm>
      </p:grpSpPr>
      <p:sp>
        <p:nvSpPr>
          <p:cNvPr id="438"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ts val="2025"/>
              </a:lnSpc>
              <a:spcBef>
                <a:spcPts val="900"/>
              </a:spcBef>
              <a:buSzTx/>
              <a:buNone/>
              <a:defRPr sz="1875">
                <a:solidFill>
                  <a:srgbClr val="323232"/>
                </a:solidFill>
                <a:latin typeface="Arial"/>
                <a:ea typeface="Arial"/>
                <a:cs typeface="Arial"/>
                <a:sym typeface="Arial"/>
              </a:defRPr>
            </a:lvl1pPr>
            <a:lvl2pPr marL="521494" indent="-178594" defTabSz="685800">
              <a:lnSpc>
                <a:spcPts val="2025"/>
              </a:lnSpc>
              <a:spcBef>
                <a:spcPts val="900"/>
              </a:spcBef>
              <a:buSzPct val="100000"/>
              <a:defRPr sz="1875">
                <a:solidFill>
                  <a:srgbClr val="323232"/>
                </a:solidFill>
                <a:latin typeface="Arial"/>
                <a:ea typeface="Arial"/>
                <a:cs typeface="Arial"/>
                <a:sym typeface="Arial"/>
              </a:defRPr>
            </a:lvl2pPr>
            <a:lvl3pPr marL="900113" indent="-214313" defTabSz="685800">
              <a:lnSpc>
                <a:spcPts val="2025"/>
              </a:lnSpc>
              <a:spcBef>
                <a:spcPts val="900"/>
              </a:spcBef>
              <a:buSzPct val="100000"/>
              <a:defRPr sz="1875">
                <a:solidFill>
                  <a:srgbClr val="323232"/>
                </a:solidFill>
                <a:latin typeface="Arial"/>
                <a:ea typeface="Arial"/>
                <a:cs typeface="Arial"/>
                <a:sym typeface="Arial"/>
              </a:defRPr>
            </a:lvl3pPr>
            <a:lvl4pPr marL="1266825" indent="-238125" defTabSz="685800">
              <a:lnSpc>
                <a:spcPts val="2025"/>
              </a:lnSpc>
              <a:spcBef>
                <a:spcPts val="900"/>
              </a:spcBef>
              <a:buSzPct val="100000"/>
              <a:defRPr sz="1875">
                <a:solidFill>
                  <a:srgbClr val="323232"/>
                </a:solidFill>
                <a:latin typeface="Arial"/>
                <a:ea typeface="Arial"/>
                <a:cs typeface="Arial"/>
                <a:sym typeface="Arial"/>
              </a:defRPr>
            </a:lvl4pPr>
            <a:lvl5pPr marL="1609725" indent="-238125" defTabSz="685800">
              <a:lnSpc>
                <a:spcPts val="2025"/>
              </a:lnSpc>
              <a:spcBef>
                <a:spcPts val="900"/>
              </a:spcBef>
              <a:buSzPct val="100000"/>
              <a:defRPr sz="187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439" name="Picture Placeholder 2"/>
          <p:cNvSpPr>
            <a:spLocks noGrp="1"/>
          </p:cNvSpPr>
          <p:nvPr>
            <p:ph type="pic" idx="13"/>
          </p:nvPr>
        </p:nvSpPr>
        <p:spPr>
          <a:xfrm>
            <a:off x="4568126" y="0"/>
            <a:ext cx="4568480" cy="6858000"/>
          </a:xfrm>
          <a:prstGeom prst="rect">
            <a:avLst/>
          </a:prstGeom>
        </p:spPr>
        <p:txBody>
          <a:bodyPr lIns="91439" tIns="45719" rIns="91439" bIns="45719" anchor="t">
            <a:noAutofit/>
          </a:bodyPr>
          <a:lstStyle/>
          <a:p>
            <a:endParaRPr/>
          </a:p>
        </p:txBody>
      </p:sp>
      <p:sp>
        <p:nvSpPr>
          <p:cNvPr id="440" name="Text Placeholder 15"/>
          <p:cNvSpPr>
            <a:spLocks noGrp="1"/>
          </p:cNvSpPr>
          <p:nvPr>
            <p:ph type="body" sz="quarter" idx="14"/>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6000">
                <a:solidFill>
                  <a:srgbClr val="5498E4"/>
                </a:solidFill>
                <a:latin typeface="Arial"/>
                <a:cs typeface="Arial"/>
                <a:sym typeface="Arial"/>
              </a:defRPr>
            </a:lvl1pPr>
          </a:lstStyle>
          <a:p>
            <a:pPr marL="0" indent="0" defTabSz="1828800">
              <a:lnSpc>
                <a:spcPct val="90000"/>
              </a:lnSpc>
              <a:spcBef>
                <a:spcPts val="2000"/>
              </a:spcBef>
              <a:buSzTx/>
              <a:buNone/>
              <a:defRPr sz="6000">
                <a:solidFill>
                  <a:srgbClr val="5498E4"/>
                </a:solidFill>
                <a:latin typeface="Arial"/>
                <a:ea typeface="Arial"/>
                <a:cs typeface="Arial"/>
                <a:sym typeface="Arial"/>
              </a:defRPr>
            </a:pPr>
            <a:endParaRPr/>
          </a:p>
        </p:txBody>
      </p:sp>
      <p:sp>
        <p:nvSpPr>
          <p:cNvPr id="44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90163309"/>
      </p:ext>
    </p:extLst>
  </p:cSld>
  <p:clrMapOvr>
    <a:masterClrMapping/>
  </p:clrMapOvr>
  <p:transition spd="med"/>
</p:sldLayout>
</file>

<file path=ppt/slideLayouts/slideLayout862.xml><?xml version="1.0" encoding="utf-8"?>
<p:sldLayout xmlns:a="http://schemas.openxmlformats.org/drawingml/2006/main" xmlns:r="http://schemas.openxmlformats.org/officeDocument/2006/relationships" xmlns:p="http://schemas.openxmlformats.org/presentationml/2006/main" showMasterSp="0" type="tx">
  <p:cSld name="1_ Thank You 4">
    <p:bg>
      <p:bgPr>
        <a:solidFill>
          <a:srgbClr val="FFFFFF"/>
        </a:solidFill>
        <a:effectLst/>
      </p:bgPr>
    </p:bg>
    <p:spTree>
      <p:nvGrpSpPr>
        <p:cNvPr id="1" name=""/>
        <p:cNvGrpSpPr/>
        <p:nvPr/>
      </p:nvGrpSpPr>
      <p:grpSpPr>
        <a:xfrm>
          <a:off x="0" y="0"/>
          <a:ext cx="0" cy="0"/>
          <a:chOff x="0" y="0"/>
          <a:chExt cx="0" cy="0"/>
        </a:xfrm>
      </p:grpSpPr>
      <p:sp>
        <p:nvSpPr>
          <p:cNvPr id="448" name="Body Level One…"/>
          <p:cNvSpPr txBox="1">
            <a:spLocks noGrp="1"/>
          </p:cNvSpPr>
          <p:nvPr>
            <p:ph type="body" sz="quarter" idx="1"/>
          </p:nvPr>
        </p:nvSpPr>
        <p:spPr>
          <a:xfrm>
            <a:off x="2848717" y="2892426"/>
            <a:ext cx="3506489" cy="974114"/>
          </a:xfrm>
          <a:prstGeom prst="rect">
            <a:avLst/>
          </a:prstGeom>
        </p:spPr>
        <p:txBody>
          <a:bodyPr lIns="45719" tIns="45719" rIns="45719" bIns="45719" anchor="t"/>
          <a:lstStyle>
            <a:lvl1pPr marL="0" indent="0" defTabSz="685800">
              <a:lnSpc>
                <a:spcPct val="90000"/>
              </a:lnSpc>
              <a:spcBef>
                <a:spcPts val="0"/>
              </a:spcBef>
              <a:buSzTx/>
              <a:buNone/>
              <a:defRPr sz="5025" b="1">
                <a:solidFill>
                  <a:srgbClr val="0F3659"/>
                </a:solidFill>
                <a:latin typeface="+mn-lt"/>
                <a:ea typeface="+mn-ea"/>
                <a:cs typeface="+mn-cs"/>
                <a:sym typeface="Helvetica"/>
              </a:defRPr>
            </a:lvl1pPr>
            <a:lvl2pPr marL="821531" indent="-478631" defTabSz="685800">
              <a:lnSpc>
                <a:spcPct val="90000"/>
              </a:lnSpc>
              <a:spcBef>
                <a:spcPts val="0"/>
              </a:spcBef>
              <a:buSzPct val="100000"/>
              <a:defRPr sz="5025" b="1">
                <a:solidFill>
                  <a:srgbClr val="0F3659"/>
                </a:solidFill>
                <a:latin typeface="+mn-lt"/>
                <a:ea typeface="+mn-ea"/>
                <a:cs typeface="+mn-cs"/>
                <a:sym typeface="Helvetica"/>
              </a:defRPr>
            </a:lvl2pPr>
            <a:lvl3pPr marL="1260158" indent="-574358" defTabSz="685800">
              <a:lnSpc>
                <a:spcPct val="90000"/>
              </a:lnSpc>
              <a:spcBef>
                <a:spcPts val="0"/>
              </a:spcBef>
              <a:buSzPct val="100000"/>
              <a:defRPr sz="5025" b="1">
                <a:solidFill>
                  <a:srgbClr val="0F3659"/>
                </a:solidFill>
                <a:latin typeface="+mn-lt"/>
                <a:ea typeface="+mn-ea"/>
                <a:cs typeface="+mn-cs"/>
                <a:sym typeface="Helvetica"/>
              </a:defRPr>
            </a:lvl3pPr>
            <a:lvl4pPr marL="1666875" indent="-638175" defTabSz="685800">
              <a:lnSpc>
                <a:spcPct val="90000"/>
              </a:lnSpc>
              <a:spcBef>
                <a:spcPts val="0"/>
              </a:spcBef>
              <a:buSzPct val="100000"/>
              <a:defRPr sz="5025" b="1">
                <a:solidFill>
                  <a:srgbClr val="0F3659"/>
                </a:solidFill>
                <a:latin typeface="+mn-lt"/>
                <a:ea typeface="+mn-ea"/>
                <a:cs typeface="+mn-cs"/>
                <a:sym typeface="Helvetica"/>
              </a:defRPr>
            </a:lvl4pPr>
            <a:lvl5pPr marL="2009775" indent="-638175" defTabSz="685800">
              <a:lnSpc>
                <a:spcPct val="90000"/>
              </a:lnSpc>
              <a:spcBef>
                <a:spcPts val="0"/>
              </a:spcBef>
              <a:buSzPct val="100000"/>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49" name="Slide Number"/>
          <p:cNvSpPr txBox="1">
            <a:spLocks noGrp="1"/>
          </p:cNvSpPr>
          <p:nvPr>
            <p:ph type="sldNum" sz="quarter" idx="2"/>
          </p:nvPr>
        </p:nvSpPr>
        <p:spPr>
          <a:xfrm>
            <a:off x="4484637" y="6540500"/>
            <a:ext cx="308737" cy="300080"/>
          </a:xfrm>
          <a:prstGeom prst="rect">
            <a:avLst/>
          </a:prstGeom>
        </p:spPr>
        <p:txBody>
          <a:bodyPr lIns="45719" tIns="45719" rIns="45719" bIns="45719"/>
          <a:lstStyle>
            <a:lvl1pPr algn="l" defTabSz="685800">
              <a:defRPr sz="1350">
                <a:solidFill>
                  <a:srgbClr val="000000"/>
                </a:solidFill>
                <a:latin typeface="Corbel"/>
                <a:ea typeface="Corbel"/>
                <a:cs typeface="Corbel"/>
                <a:sym typeface="Corbel"/>
              </a:defRPr>
            </a:lvl1pPr>
          </a:lstStyle>
          <a:p>
            <a:fld id="{86CB4B4D-7CA3-9044-876B-883B54F8677D}" type="slidenum">
              <a:t>‹#›</a:t>
            </a:fld>
            <a:endParaRPr/>
          </a:p>
        </p:txBody>
      </p:sp>
    </p:spTree>
    <p:extLst>
      <p:ext uri="{BB962C8B-B14F-4D97-AF65-F5344CB8AC3E}">
        <p14:creationId xmlns:p14="http://schemas.microsoft.com/office/powerpoint/2010/main" val="630952496"/>
      </p:ext>
    </p:extLst>
  </p:cSld>
  <p:clrMapOvr>
    <a:masterClrMapping/>
  </p:clrMapOvr>
  <p:transition spd="med"/>
</p:sldLayout>
</file>

<file path=ppt/slideLayouts/slideLayout863.xml><?xml version="1.0" encoding="utf-8"?>
<p:sldLayout xmlns:a="http://schemas.openxmlformats.org/drawingml/2006/main" xmlns:r="http://schemas.openxmlformats.org/officeDocument/2006/relationships" xmlns:p="http://schemas.openxmlformats.org/presentationml/2006/main" showMasterSp="0" type="tx">
  <p:cSld name="1_Title Slide 1">
    <p:bg>
      <p:bgPr>
        <a:solidFill>
          <a:srgbClr val="FFFFFF"/>
        </a:solidFill>
        <a:effectLst/>
      </p:bgPr>
    </p:bg>
    <p:spTree>
      <p:nvGrpSpPr>
        <p:cNvPr id="1" name=""/>
        <p:cNvGrpSpPr/>
        <p:nvPr/>
      </p:nvGrpSpPr>
      <p:grpSpPr>
        <a:xfrm>
          <a:off x="0" y="0"/>
          <a:ext cx="0" cy="0"/>
          <a:chOff x="0" y="0"/>
          <a:chExt cx="0" cy="0"/>
        </a:xfrm>
      </p:grpSpPr>
      <p:pic>
        <p:nvPicPr>
          <p:cNvPr id="456" name="pasted-image.pdf" descr="pasted-image.pdf"/>
          <p:cNvPicPr>
            <a:picLocks noChangeAspect="1"/>
          </p:cNvPicPr>
          <p:nvPr/>
        </p:nvPicPr>
        <p:blipFill>
          <a:blip r:embed="rId2">
            <a:extLst/>
          </a:blip>
          <a:stretch>
            <a:fillRect/>
          </a:stretch>
        </p:blipFill>
        <p:spPr>
          <a:xfrm>
            <a:off x="3102890" y="2664516"/>
            <a:ext cx="1016806" cy="1528969"/>
          </a:xfrm>
          <a:prstGeom prst="rect">
            <a:avLst/>
          </a:prstGeom>
          <a:ln w="12700">
            <a:miter lim="400000"/>
          </a:ln>
        </p:spPr>
      </p:pic>
      <p:sp>
        <p:nvSpPr>
          <p:cNvPr id="457" name="Shape 13"/>
          <p:cNvSpPr txBox="1"/>
          <p:nvPr/>
        </p:nvSpPr>
        <p:spPr>
          <a:xfrm>
            <a:off x="4210014" y="3221187"/>
            <a:ext cx="1641603" cy="41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sz="4900" baseline="14284">
                <a:solidFill>
                  <a:srgbClr val="000000"/>
                </a:solidFill>
              </a:defRPr>
            </a:pPr>
            <a:r>
              <a:rPr sz="1838"/>
              <a:t>IBM</a:t>
            </a:r>
            <a:r>
              <a:rPr sz="1838" b="1">
                <a:latin typeface="+mn-lt"/>
                <a:ea typeface="+mn-ea"/>
                <a:cs typeface="+mn-cs"/>
                <a:sym typeface="Helvetica"/>
              </a:rPr>
              <a:t> Container</a:t>
            </a:r>
          </a:p>
          <a:p>
            <a:pPr>
              <a:defRPr sz="4900" b="1" baseline="14284">
                <a:solidFill>
                  <a:srgbClr val="000000"/>
                </a:solidFill>
                <a:latin typeface="+mn-lt"/>
                <a:ea typeface="+mn-ea"/>
                <a:cs typeface="+mn-cs"/>
                <a:sym typeface="Helvetica"/>
              </a:defRPr>
            </a:pPr>
            <a:r>
              <a:rPr sz="1838"/>
              <a:t>Service</a:t>
            </a:r>
          </a:p>
        </p:txBody>
      </p:sp>
      <p:pic>
        <p:nvPicPr>
          <p:cNvPr id="458" name="pasted-image.pdf" descr="pasted-image.pdf"/>
          <p:cNvPicPr>
            <a:picLocks noChangeAspect="1"/>
          </p:cNvPicPr>
          <p:nvPr/>
        </p:nvPicPr>
        <p:blipFill>
          <a:blip r:embed="rId2">
            <a:alphaModFix amt="25000"/>
            <a:extLst/>
          </a:blip>
          <a:stretch>
            <a:fillRect/>
          </a:stretch>
        </p:blipFill>
        <p:spPr>
          <a:xfrm>
            <a:off x="2588257" y="1483664"/>
            <a:ext cx="1016806" cy="1528969"/>
          </a:xfrm>
          <a:prstGeom prst="rect">
            <a:avLst/>
          </a:prstGeom>
          <a:ln w="12700">
            <a:miter lim="400000"/>
          </a:ln>
        </p:spPr>
      </p:pic>
      <p:pic>
        <p:nvPicPr>
          <p:cNvPr id="459" name="pasted-image.pdf" descr="pasted-image.pdf"/>
          <p:cNvPicPr>
            <a:picLocks noChangeAspect="1"/>
          </p:cNvPicPr>
          <p:nvPr/>
        </p:nvPicPr>
        <p:blipFill>
          <a:blip r:embed="rId2">
            <a:alphaModFix amt="25000"/>
            <a:extLst/>
          </a:blip>
          <a:stretch>
            <a:fillRect/>
          </a:stretch>
        </p:blipFill>
        <p:spPr>
          <a:xfrm>
            <a:off x="2588257" y="3899060"/>
            <a:ext cx="1016806" cy="1528969"/>
          </a:xfrm>
          <a:prstGeom prst="rect">
            <a:avLst/>
          </a:prstGeom>
          <a:ln w="12700">
            <a:miter lim="400000"/>
          </a:ln>
        </p:spPr>
      </p:pic>
      <p:pic>
        <p:nvPicPr>
          <p:cNvPr id="460" name="pasted-image.pdf" descr="pasted-image.pdf"/>
          <p:cNvPicPr>
            <a:picLocks noChangeAspect="1"/>
          </p:cNvPicPr>
          <p:nvPr/>
        </p:nvPicPr>
        <p:blipFill>
          <a:blip r:embed="rId2">
            <a:alphaModFix amt="25000"/>
            <a:extLst/>
          </a:blip>
          <a:stretch>
            <a:fillRect/>
          </a:stretch>
        </p:blipFill>
        <p:spPr>
          <a:xfrm>
            <a:off x="2054331" y="2664516"/>
            <a:ext cx="1016806" cy="1528969"/>
          </a:xfrm>
          <a:prstGeom prst="rect">
            <a:avLst/>
          </a:prstGeom>
          <a:ln w="12700">
            <a:miter lim="400000"/>
          </a:ln>
        </p:spPr>
      </p:pic>
      <p:pic>
        <p:nvPicPr>
          <p:cNvPr id="461" name="pasted-image.pdf" descr="pasted-image.pdf"/>
          <p:cNvPicPr>
            <a:picLocks noChangeAspect="1"/>
          </p:cNvPicPr>
          <p:nvPr/>
        </p:nvPicPr>
        <p:blipFill>
          <a:blip r:embed="rId2">
            <a:alphaModFix amt="25000"/>
            <a:extLst/>
          </a:blip>
          <a:stretch>
            <a:fillRect/>
          </a:stretch>
        </p:blipFill>
        <p:spPr>
          <a:xfrm>
            <a:off x="1472578" y="1483664"/>
            <a:ext cx="1016806" cy="1528969"/>
          </a:xfrm>
          <a:prstGeom prst="rect">
            <a:avLst/>
          </a:prstGeom>
          <a:ln w="12700">
            <a:miter lim="400000"/>
          </a:ln>
        </p:spPr>
      </p:pic>
      <p:pic>
        <p:nvPicPr>
          <p:cNvPr id="462" name="pasted-image.pdf" descr="pasted-image.pdf"/>
          <p:cNvPicPr>
            <a:picLocks noChangeAspect="1"/>
          </p:cNvPicPr>
          <p:nvPr/>
        </p:nvPicPr>
        <p:blipFill>
          <a:blip r:embed="rId2">
            <a:alphaModFix amt="25000"/>
            <a:extLst/>
          </a:blip>
          <a:stretch>
            <a:fillRect/>
          </a:stretch>
        </p:blipFill>
        <p:spPr>
          <a:xfrm>
            <a:off x="2059130" y="314814"/>
            <a:ext cx="1016806" cy="1528969"/>
          </a:xfrm>
          <a:prstGeom prst="rect">
            <a:avLst/>
          </a:prstGeom>
          <a:ln w="12700">
            <a:miter lim="400000"/>
          </a:ln>
        </p:spPr>
      </p:pic>
      <p:pic>
        <p:nvPicPr>
          <p:cNvPr id="463" name="pasted-image.pdf" descr="pasted-image.pdf"/>
          <p:cNvPicPr>
            <a:picLocks noChangeAspect="1"/>
          </p:cNvPicPr>
          <p:nvPr/>
        </p:nvPicPr>
        <p:blipFill>
          <a:blip r:embed="rId2">
            <a:alphaModFix amt="25000"/>
            <a:extLst/>
          </a:blip>
          <a:stretch>
            <a:fillRect/>
          </a:stretch>
        </p:blipFill>
        <p:spPr>
          <a:xfrm>
            <a:off x="1494385" y="-830083"/>
            <a:ext cx="1016806" cy="1528969"/>
          </a:xfrm>
          <a:prstGeom prst="rect">
            <a:avLst/>
          </a:prstGeom>
          <a:ln w="12700">
            <a:miter lim="400000"/>
          </a:ln>
        </p:spPr>
      </p:pic>
      <p:pic>
        <p:nvPicPr>
          <p:cNvPr id="464" name="pasted-image.pdf" descr="pasted-image.pdf"/>
          <p:cNvPicPr>
            <a:picLocks noChangeAspect="1"/>
          </p:cNvPicPr>
          <p:nvPr/>
        </p:nvPicPr>
        <p:blipFill>
          <a:blip r:embed="rId2">
            <a:alphaModFix amt="25000"/>
            <a:extLst/>
          </a:blip>
          <a:stretch>
            <a:fillRect/>
          </a:stretch>
        </p:blipFill>
        <p:spPr>
          <a:xfrm>
            <a:off x="923427" y="314814"/>
            <a:ext cx="1016806" cy="1528969"/>
          </a:xfrm>
          <a:prstGeom prst="rect">
            <a:avLst/>
          </a:prstGeom>
          <a:ln w="12700">
            <a:miter lim="400000"/>
          </a:ln>
        </p:spPr>
      </p:pic>
      <p:pic>
        <p:nvPicPr>
          <p:cNvPr id="465" name="pasted-image.pdf" descr="pasted-image.pdf"/>
          <p:cNvPicPr>
            <a:picLocks noChangeAspect="1"/>
          </p:cNvPicPr>
          <p:nvPr/>
        </p:nvPicPr>
        <p:blipFill>
          <a:blip r:embed="rId2">
            <a:alphaModFix amt="25000"/>
            <a:extLst/>
          </a:blip>
          <a:stretch>
            <a:fillRect/>
          </a:stretch>
        </p:blipFill>
        <p:spPr>
          <a:xfrm>
            <a:off x="-157733" y="314814"/>
            <a:ext cx="1016806" cy="1528969"/>
          </a:xfrm>
          <a:prstGeom prst="rect">
            <a:avLst/>
          </a:prstGeom>
          <a:ln w="12700">
            <a:miter lim="400000"/>
          </a:ln>
        </p:spPr>
      </p:pic>
      <p:pic>
        <p:nvPicPr>
          <p:cNvPr id="466" name="pasted-image.pdf" descr="pasted-image.pdf"/>
          <p:cNvPicPr>
            <a:picLocks noChangeAspect="1"/>
          </p:cNvPicPr>
          <p:nvPr/>
        </p:nvPicPr>
        <p:blipFill>
          <a:blip r:embed="rId2">
            <a:alphaModFix amt="25000"/>
            <a:extLst/>
          </a:blip>
          <a:stretch>
            <a:fillRect/>
          </a:stretch>
        </p:blipFill>
        <p:spPr>
          <a:xfrm>
            <a:off x="391652" y="-830083"/>
            <a:ext cx="1016806" cy="1528969"/>
          </a:xfrm>
          <a:prstGeom prst="rect">
            <a:avLst/>
          </a:prstGeom>
          <a:ln w="12700">
            <a:miter lim="400000"/>
          </a:ln>
        </p:spPr>
      </p:pic>
      <p:pic>
        <p:nvPicPr>
          <p:cNvPr id="467" name="pasted-image.pdf" descr="pasted-image.pdf"/>
          <p:cNvPicPr>
            <a:picLocks noChangeAspect="1"/>
          </p:cNvPicPr>
          <p:nvPr/>
        </p:nvPicPr>
        <p:blipFill>
          <a:blip r:embed="rId2">
            <a:alphaModFix amt="25000"/>
            <a:extLst/>
          </a:blip>
          <a:stretch>
            <a:fillRect/>
          </a:stretch>
        </p:blipFill>
        <p:spPr>
          <a:xfrm>
            <a:off x="-706651" y="-830083"/>
            <a:ext cx="1016806" cy="1528969"/>
          </a:xfrm>
          <a:prstGeom prst="rect">
            <a:avLst/>
          </a:prstGeom>
          <a:ln w="12700">
            <a:miter lim="400000"/>
          </a:ln>
        </p:spPr>
      </p:pic>
      <p:pic>
        <p:nvPicPr>
          <p:cNvPr id="468" name="pasted-image.pdf" descr="pasted-image.pdf"/>
          <p:cNvPicPr>
            <a:picLocks noChangeAspect="1"/>
          </p:cNvPicPr>
          <p:nvPr/>
        </p:nvPicPr>
        <p:blipFill>
          <a:blip r:embed="rId2">
            <a:alphaModFix amt="25000"/>
            <a:extLst/>
          </a:blip>
          <a:stretch>
            <a:fillRect/>
          </a:stretch>
        </p:blipFill>
        <p:spPr>
          <a:xfrm>
            <a:off x="391418" y="1483664"/>
            <a:ext cx="1016806" cy="1528969"/>
          </a:xfrm>
          <a:prstGeom prst="rect">
            <a:avLst/>
          </a:prstGeom>
          <a:ln w="12700">
            <a:miter lim="400000"/>
          </a:ln>
        </p:spPr>
      </p:pic>
      <p:pic>
        <p:nvPicPr>
          <p:cNvPr id="469" name="pasted-image.pdf" descr="pasted-image.pdf"/>
          <p:cNvPicPr>
            <a:picLocks noChangeAspect="1"/>
          </p:cNvPicPr>
          <p:nvPr/>
        </p:nvPicPr>
        <p:blipFill>
          <a:blip r:embed="rId2">
            <a:alphaModFix amt="25000"/>
            <a:extLst/>
          </a:blip>
          <a:stretch>
            <a:fillRect/>
          </a:stretch>
        </p:blipFill>
        <p:spPr>
          <a:xfrm>
            <a:off x="-724261" y="1483664"/>
            <a:ext cx="1016806" cy="1528969"/>
          </a:xfrm>
          <a:prstGeom prst="rect">
            <a:avLst/>
          </a:prstGeom>
          <a:ln w="12700">
            <a:miter lim="400000"/>
          </a:ln>
        </p:spPr>
      </p:pic>
      <p:pic>
        <p:nvPicPr>
          <p:cNvPr id="470" name="pasted-image.pdf" descr="pasted-image.pdf"/>
          <p:cNvPicPr>
            <a:picLocks noChangeAspect="1"/>
          </p:cNvPicPr>
          <p:nvPr/>
        </p:nvPicPr>
        <p:blipFill>
          <a:blip r:embed="rId2">
            <a:alphaModFix amt="25000"/>
            <a:extLst/>
          </a:blip>
          <a:stretch>
            <a:fillRect/>
          </a:stretch>
        </p:blipFill>
        <p:spPr>
          <a:xfrm>
            <a:off x="951230" y="2664516"/>
            <a:ext cx="1016806" cy="1528969"/>
          </a:xfrm>
          <a:prstGeom prst="rect">
            <a:avLst/>
          </a:prstGeom>
          <a:ln w="12700">
            <a:miter lim="400000"/>
          </a:ln>
        </p:spPr>
      </p:pic>
      <p:pic>
        <p:nvPicPr>
          <p:cNvPr id="471" name="pasted-image.pdf" descr="pasted-image.pdf"/>
          <p:cNvPicPr>
            <a:picLocks noChangeAspect="1"/>
          </p:cNvPicPr>
          <p:nvPr/>
        </p:nvPicPr>
        <p:blipFill>
          <a:blip r:embed="rId2">
            <a:alphaModFix amt="25000"/>
            <a:extLst/>
          </a:blip>
          <a:stretch>
            <a:fillRect/>
          </a:stretch>
        </p:blipFill>
        <p:spPr>
          <a:xfrm>
            <a:off x="-97329" y="2664516"/>
            <a:ext cx="1016806" cy="1528969"/>
          </a:xfrm>
          <a:prstGeom prst="rect">
            <a:avLst/>
          </a:prstGeom>
          <a:ln w="12700">
            <a:miter lim="400000"/>
          </a:ln>
        </p:spPr>
      </p:pic>
      <p:pic>
        <p:nvPicPr>
          <p:cNvPr id="472" name="pasted-image.pdf" descr="pasted-image.pdf"/>
          <p:cNvPicPr>
            <a:picLocks noChangeAspect="1"/>
          </p:cNvPicPr>
          <p:nvPr/>
        </p:nvPicPr>
        <p:blipFill>
          <a:blip r:embed="rId2">
            <a:alphaModFix amt="25000"/>
            <a:extLst/>
          </a:blip>
          <a:stretch>
            <a:fillRect/>
          </a:stretch>
        </p:blipFill>
        <p:spPr>
          <a:xfrm>
            <a:off x="1489955" y="3899060"/>
            <a:ext cx="1016806" cy="1528969"/>
          </a:xfrm>
          <a:prstGeom prst="rect">
            <a:avLst/>
          </a:prstGeom>
          <a:ln w="12700">
            <a:miter lim="400000"/>
          </a:ln>
        </p:spPr>
      </p:pic>
      <p:pic>
        <p:nvPicPr>
          <p:cNvPr id="473" name="pasted-image.pdf" descr="pasted-image.pdf"/>
          <p:cNvPicPr>
            <a:picLocks noChangeAspect="1"/>
          </p:cNvPicPr>
          <p:nvPr/>
        </p:nvPicPr>
        <p:blipFill>
          <a:blip r:embed="rId2">
            <a:alphaModFix amt="25000"/>
            <a:extLst/>
          </a:blip>
          <a:stretch>
            <a:fillRect/>
          </a:stretch>
        </p:blipFill>
        <p:spPr>
          <a:xfrm>
            <a:off x="391418" y="3899060"/>
            <a:ext cx="1016806" cy="1528969"/>
          </a:xfrm>
          <a:prstGeom prst="rect">
            <a:avLst/>
          </a:prstGeom>
          <a:ln w="12700">
            <a:miter lim="400000"/>
          </a:ln>
        </p:spPr>
      </p:pic>
      <p:pic>
        <p:nvPicPr>
          <p:cNvPr id="474" name="pasted-image.pdf" descr="pasted-image.pdf"/>
          <p:cNvPicPr>
            <a:picLocks noChangeAspect="1"/>
          </p:cNvPicPr>
          <p:nvPr/>
        </p:nvPicPr>
        <p:blipFill>
          <a:blip r:embed="rId2">
            <a:alphaModFix amt="25000"/>
            <a:extLst/>
          </a:blip>
          <a:stretch>
            <a:fillRect/>
          </a:stretch>
        </p:blipFill>
        <p:spPr>
          <a:xfrm>
            <a:off x="-706884" y="3899060"/>
            <a:ext cx="1016806" cy="1528969"/>
          </a:xfrm>
          <a:prstGeom prst="rect">
            <a:avLst/>
          </a:prstGeom>
          <a:ln w="12700">
            <a:miter lim="400000"/>
          </a:ln>
        </p:spPr>
      </p:pic>
      <p:pic>
        <p:nvPicPr>
          <p:cNvPr id="475" name="pasted-image.pdf" descr="pasted-image.pdf"/>
          <p:cNvPicPr>
            <a:picLocks noChangeAspect="1"/>
          </p:cNvPicPr>
          <p:nvPr/>
        </p:nvPicPr>
        <p:blipFill>
          <a:blip r:embed="rId2">
            <a:alphaModFix amt="25000"/>
            <a:extLst/>
          </a:blip>
          <a:stretch>
            <a:fillRect/>
          </a:stretch>
        </p:blipFill>
        <p:spPr>
          <a:xfrm>
            <a:off x="2021847" y="5014218"/>
            <a:ext cx="1016806" cy="1528969"/>
          </a:xfrm>
          <a:prstGeom prst="rect">
            <a:avLst/>
          </a:prstGeom>
          <a:ln w="12700">
            <a:miter lim="400000"/>
          </a:ln>
        </p:spPr>
      </p:pic>
      <p:pic>
        <p:nvPicPr>
          <p:cNvPr id="476" name="pasted-image.pdf" descr="pasted-image.pdf"/>
          <p:cNvPicPr>
            <a:picLocks noChangeAspect="1"/>
          </p:cNvPicPr>
          <p:nvPr/>
        </p:nvPicPr>
        <p:blipFill>
          <a:blip r:embed="rId2">
            <a:alphaModFix amt="25000"/>
            <a:extLst/>
          </a:blip>
          <a:stretch>
            <a:fillRect/>
          </a:stretch>
        </p:blipFill>
        <p:spPr>
          <a:xfrm>
            <a:off x="923310" y="5014218"/>
            <a:ext cx="1016806" cy="1528969"/>
          </a:xfrm>
          <a:prstGeom prst="rect">
            <a:avLst/>
          </a:prstGeom>
          <a:ln w="12700">
            <a:miter lim="400000"/>
          </a:ln>
        </p:spPr>
      </p:pic>
      <p:pic>
        <p:nvPicPr>
          <p:cNvPr id="477" name="pasted-image.pdf" descr="pasted-image.pdf"/>
          <p:cNvPicPr>
            <a:picLocks noChangeAspect="1"/>
          </p:cNvPicPr>
          <p:nvPr/>
        </p:nvPicPr>
        <p:blipFill>
          <a:blip r:embed="rId2">
            <a:alphaModFix amt="25000"/>
            <a:extLst/>
          </a:blip>
          <a:stretch>
            <a:fillRect/>
          </a:stretch>
        </p:blipFill>
        <p:spPr>
          <a:xfrm>
            <a:off x="-174992" y="5014218"/>
            <a:ext cx="1016806" cy="1528969"/>
          </a:xfrm>
          <a:prstGeom prst="rect">
            <a:avLst/>
          </a:prstGeom>
          <a:ln w="12700">
            <a:miter lim="400000"/>
          </a:ln>
        </p:spPr>
      </p:pic>
      <p:pic>
        <p:nvPicPr>
          <p:cNvPr id="478" name="pasted-image.pdf" descr="pasted-image.pdf"/>
          <p:cNvPicPr>
            <a:picLocks noChangeAspect="1"/>
          </p:cNvPicPr>
          <p:nvPr/>
        </p:nvPicPr>
        <p:blipFill>
          <a:blip r:embed="rId2">
            <a:alphaModFix amt="25000"/>
            <a:extLst/>
          </a:blip>
          <a:stretch>
            <a:fillRect/>
          </a:stretch>
        </p:blipFill>
        <p:spPr>
          <a:xfrm>
            <a:off x="1475095" y="6212806"/>
            <a:ext cx="1016806" cy="1528969"/>
          </a:xfrm>
          <a:prstGeom prst="rect">
            <a:avLst/>
          </a:prstGeom>
          <a:ln w="12700">
            <a:miter lim="400000"/>
          </a:ln>
        </p:spPr>
      </p:pic>
      <p:pic>
        <p:nvPicPr>
          <p:cNvPr id="479" name="pasted-image.pdf" descr="pasted-image.pdf"/>
          <p:cNvPicPr>
            <a:picLocks noChangeAspect="1"/>
          </p:cNvPicPr>
          <p:nvPr/>
        </p:nvPicPr>
        <p:blipFill>
          <a:blip r:embed="rId2">
            <a:alphaModFix amt="25000"/>
            <a:extLst/>
          </a:blip>
          <a:stretch>
            <a:fillRect/>
          </a:stretch>
        </p:blipFill>
        <p:spPr>
          <a:xfrm>
            <a:off x="376558" y="6212806"/>
            <a:ext cx="1016806" cy="1528969"/>
          </a:xfrm>
          <a:prstGeom prst="rect">
            <a:avLst/>
          </a:prstGeom>
          <a:ln w="12700">
            <a:miter lim="400000"/>
          </a:ln>
        </p:spPr>
      </p:pic>
      <p:pic>
        <p:nvPicPr>
          <p:cNvPr id="480" name="pasted-image.pdf" descr="pasted-image.pdf"/>
          <p:cNvPicPr>
            <a:picLocks noChangeAspect="1"/>
          </p:cNvPicPr>
          <p:nvPr/>
        </p:nvPicPr>
        <p:blipFill>
          <a:blip r:embed="rId2">
            <a:alphaModFix amt="25000"/>
            <a:extLst/>
          </a:blip>
          <a:stretch>
            <a:fillRect/>
          </a:stretch>
        </p:blipFill>
        <p:spPr>
          <a:xfrm>
            <a:off x="-721744" y="6212806"/>
            <a:ext cx="1016806" cy="1528969"/>
          </a:xfrm>
          <a:prstGeom prst="rect">
            <a:avLst/>
          </a:prstGeom>
          <a:ln w="12700">
            <a:miter lim="400000"/>
          </a:ln>
        </p:spPr>
      </p:pic>
      <p:sp>
        <p:nvSpPr>
          <p:cNvPr id="4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845917177"/>
      </p:ext>
    </p:extLst>
  </p:cSld>
  <p:clrMapOvr>
    <a:masterClrMapping/>
  </p:clrMapOvr>
  <p:transition spd="med"/>
</p:sldLayout>
</file>

<file path=ppt/slideLayouts/slideLayout864.xml><?xml version="1.0" encoding="utf-8"?>
<p:sldLayout xmlns:a="http://schemas.openxmlformats.org/drawingml/2006/main" xmlns:r="http://schemas.openxmlformats.org/officeDocument/2006/relationships" xmlns:p="http://schemas.openxmlformats.org/presentationml/2006/main" showMasterSp="0" type="tx">
  <p:cSld name="1_Title Slide 2">
    <p:bg>
      <p:bgPr>
        <a:solidFill>
          <a:srgbClr val="FFFFFF"/>
        </a:solidFill>
        <a:effectLst/>
      </p:bgPr>
    </p:bg>
    <p:spTree>
      <p:nvGrpSpPr>
        <p:cNvPr id="1" name=""/>
        <p:cNvGrpSpPr/>
        <p:nvPr/>
      </p:nvGrpSpPr>
      <p:grpSpPr>
        <a:xfrm>
          <a:off x="0" y="0"/>
          <a:ext cx="0" cy="0"/>
          <a:chOff x="0" y="0"/>
          <a:chExt cx="0" cy="0"/>
        </a:xfrm>
      </p:grpSpPr>
      <p:sp>
        <p:nvSpPr>
          <p:cNvPr id="488" name="Body Level One…"/>
          <p:cNvSpPr txBox="1">
            <a:spLocks noGrp="1"/>
          </p:cNvSpPr>
          <p:nvPr>
            <p:ph type="body" sz="quarter" idx="1"/>
          </p:nvPr>
        </p:nvSpPr>
        <p:spPr>
          <a:xfrm>
            <a:off x="3063156" y="2546042"/>
            <a:ext cx="4035614"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89" name="Shape 45"/>
          <p:cNvSpPr>
            <a:spLocks noGrp="1"/>
          </p:cNvSpPr>
          <p:nvPr>
            <p:ph type="body" sz="quarter" idx="13"/>
          </p:nvPr>
        </p:nvSpPr>
        <p:spPr>
          <a:xfrm>
            <a:off x="3058393" y="3950007"/>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490" name="pasted-image.pdf" descr="pasted-image.pdf"/>
          <p:cNvPicPr>
            <a:picLocks noChangeAspect="1"/>
          </p:cNvPicPr>
          <p:nvPr/>
        </p:nvPicPr>
        <p:blipFill>
          <a:blip r:embed="rId2">
            <a:extLst/>
          </a:blip>
          <a:stretch>
            <a:fillRect/>
          </a:stretch>
        </p:blipFill>
        <p:spPr>
          <a:xfrm>
            <a:off x="1958988" y="2532763"/>
            <a:ext cx="1016806" cy="1528969"/>
          </a:xfrm>
          <a:prstGeom prst="rect">
            <a:avLst/>
          </a:prstGeom>
          <a:ln w="12700">
            <a:miter lim="400000"/>
          </a:ln>
        </p:spPr>
      </p:pic>
      <p:sp>
        <p:nvSpPr>
          <p:cNvPr id="4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8796707"/>
      </p:ext>
    </p:extLst>
  </p:cSld>
  <p:clrMapOvr>
    <a:masterClrMapping/>
  </p:clrMapOvr>
  <p:transition spd="med"/>
</p:sldLayout>
</file>

<file path=ppt/slideLayouts/slideLayout865.xml><?xml version="1.0" encoding="utf-8"?>
<p:sldLayout xmlns:a="http://schemas.openxmlformats.org/drawingml/2006/main" xmlns:r="http://schemas.openxmlformats.org/officeDocument/2006/relationships" xmlns:p="http://schemas.openxmlformats.org/presentationml/2006/main" showMasterSp="0" type="tx">
  <p:cSld name="1_Title SLide 3">
    <p:bg>
      <p:bgPr>
        <a:solidFill>
          <a:srgbClr val="FFFFFF"/>
        </a:solidFill>
        <a:effectLst/>
      </p:bgPr>
    </p:bg>
    <p:spTree>
      <p:nvGrpSpPr>
        <p:cNvPr id="1" name=""/>
        <p:cNvGrpSpPr/>
        <p:nvPr/>
      </p:nvGrpSpPr>
      <p:grpSpPr>
        <a:xfrm>
          <a:off x="0" y="0"/>
          <a:ext cx="0" cy="0"/>
          <a:chOff x="0" y="0"/>
          <a:chExt cx="0" cy="0"/>
        </a:xfrm>
      </p:grpSpPr>
      <p:sp>
        <p:nvSpPr>
          <p:cNvPr id="498" name="Shape 54"/>
          <p:cNvSpPr>
            <a:spLocks noGrp="1"/>
          </p:cNvSpPr>
          <p:nvPr>
            <p:ph type="pic" sz="half" idx="13"/>
          </p:nvPr>
        </p:nvSpPr>
        <p:spPr>
          <a:xfrm>
            <a:off x="-73893" y="0"/>
            <a:ext cx="2610427" cy="6858000"/>
          </a:xfrm>
          <a:prstGeom prst="rect">
            <a:avLst/>
          </a:prstGeom>
        </p:spPr>
        <p:txBody>
          <a:bodyPr lIns="91439" tIns="45719" rIns="91439" bIns="45719" anchor="t">
            <a:noAutofit/>
          </a:bodyPr>
          <a:lstStyle/>
          <a:p>
            <a:endParaRPr/>
          </a:p>
        </p:txBody>
      </p:sp>
      <p:sp>
        <p:nvSpPr>
          <p:cNvPr id="499" name="Body Level One…"/>
          <p:cNvSpPr txBox="1">
            <a:spLocks noGrp="1"/>
          </p:cNvSpPr>
          <p:nvPr>
            <p:ph type="body" sz="quarter" idx="1"/>
          </p:nvPr>
        </p:nvSpPr>
        <p:spPr>
          <a:xfrm>
            <a:off x="3866196" y="2463839"/>
            <a:ext cx="4035615"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0" name="Shape 56"/>
          <p:cNvSpPr>
            <a:spLocks noGrp="1"/>
          </p:cNvSpPr>
          <p:nvPr>
            <p:ph type="body" sz="quarter" idx="14"/>
          </p:nvPr>
        </p:nvSpPr>
        <p:spPr>
          <a:xfrm>
            <a:off x="3861433" y="3867804"/>
            <a:ext cx="3530188" cy="361951"/>
          </a:xfrm>
          <a:prstGeom prst="rect">
            <a:avLst/>
          </a:prstGeom>
        </p:spPr>
        <p:txBody>
          <a:bodyPr anchor="t"/>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pic>
        <p:nvPicPr>
          <p:cNvPr id="501" name="pasted-image.pdf" descr="pasted-image.pdf"/>
          <p:cNvPicPr>
            <a:picLocks noChangeAspect="1"/>
          </p:cNvPicPr>
          <p:nvPr/>
        </p:nvPicPr>
        <p:blipFill>
          <a:blip r:embed="rId2">
            <a:extLst/>
          </a:blip>
          <a:stretch>
            <a:fillRect/>
          </a:stretch>
        </p:blipFill>
        <p:spPr>
          <a:xfrm>
            <a:off x="2762028" y="2450560"/>
            <a:ext cx="1016806" cy="1528970"/>
          </a:xfrm>
          <a:prstGeom prst="rect">
            <a:avLst/>
          </a:prstGeom>
          <a:ln w="12700">
            <a:miter lim="400000"/>
          </a:ln>
        </p:spPr>
      </p:pic>
      <p:sp>
        <p:nvSpPr>
          <p:cNvPr id="50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78769818"/>
      </p:ext>
    </p:extLst>
  </p:cSld>
  <p:clrMapOvr>
    <a:masterClrMapping/>
  </p:clrMapOvr>
  <p:transition spd="med"/>
</p:sldLayout>
</file>

<file path=ppt/slideLayouts/slideLayout866.xml><?xml version="1.0" encoding="utf-8"?>
<p:sldLayout xmlns:a="http://schemas.openxmlformats.org/drawingml/2006/main" xmlns:r="http://schemas.openxmlformats.org/officeDocument/2006/relationships" xmlns:p="http://schemas.openxmlformats.org/presentationml/2006/main" type="tx">
  <p:cSld name="1_Agenda 1">
    <p:bg>
      <p:bgPr>
        <a:solidFill>
          <a:srgbClr val="FFFFFF"/>
        </a:solidFill>
        <a:effectLst/>
      </p:bgPr>
    </p:bg>
    <p:spTree>
      <p:nvGrpSpPr>
        <p:cNvPr id="1" name=""/>
        <p:cNvGrpSpPr/>
        <p:nvPr/>
      </p:nvGrpSpPr>
      <p:grpSpPr>
        <a:xfrm>
          <a:off x="0" y="0"/>
          <a:ext cx="0" cy="0"/>
          <a:chOff x="0" y="0"/>
          <a:chExt cx="0" cy="0"/>
        </a:xfrm>
      </p:grpSpPr>
      <p:sp>
        <p:nvSpPr>
          <p:cNvPr id="509"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10" name="Shape 6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1" name="Shape 6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2" name="Shape 6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3" name="Shape 6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4" name="Shape 7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5" name="Shape 7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6" name="Shape 7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7" name="Shape 7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18" name="Shape 7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19" name="Shape 7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0" name="Shape 7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1" name="Shape 7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0BCFD8"/>
                </a:solidFill>
                <a:latin typeface="+mn-lt"/>
                <a:ea typeface="+mn-ea"/>
                <a:cs typeface="+mn-cs"/>
                <a:sym typeface="Helvetica"/>
              </a:defRPr>
            </a:lvl1pPr>
          </a:lstStyle>
          <a:p>
            <a:pPr marL="0" indent="0">
              <a:spcBef>
                <a:spcPts val="0"/>
              </a:spcBef>
              <a:buSzTx/>
              <a:buNone/>
              <a:defRPr sz="10600" b="1">
                <a:solidFill>
                  <a:srgbClr val="0BCFD8"/>
                </a:solidFill>
                <a:latin typeface="+mn-lt"/>
                <a:ea typeface="+mn-ea"/>
                <a:cs typeface="+mn-cs"/>
                <a:sym typeface="Helvetica"/>
              </a:defRPr>
            </a:pPr>
            <a:endParaRPr/>
          </a:p>
        </p:txBody>
      </p:sp>
      <p:sp>
        <p:nvSpPr>
          <p:cNvPr id="522" name="Shape 7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3" name="Shape 7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4" name="Shape 8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5" name="Shape 8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52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32861303"/>
      </p:ext>
    </p:extLst>
  </p:cSld>
  <p:clrMapOvr>
    <a:masterClrMapping/>
  </p:clrMapOvr>
  <p:transition spd="med"/>
</p:sldLayout>
</file>

<file path=ppt/slideLayouts/slideLayout867.xml><?xml version="1.0" encoding="utf-8"?>
<p:sldLayout xmlns:a="http://schemas.openxmlformats.org/drawingml/2006/main" xmlns:r="http://schemas.openxmlformats.org/officeDocument/2006/relationships" xmlns:p="http://schemas.openxmlformats.org/presentationml/2006/main" type="tx">
  <p:cSld name="1_Agenda 2">
    <p:bg>
      <p:bgPr>
        <a:solidFill>
          <a:srgbClr val="0F3659"/>
        </a:solidFill>
        <a:effectLst/>
      </p:bgPr>
    </p:bg>
    <p:spTree>
      <p:nvGrpSpPr>
        <p:cNvPr id="1" name=""/>
        <p:cNvGrpSpPr/>
        <p:nvPr/>
      </p:nvGrpSpPr>
      <p:grpSpPr>
        <a:xfrm>
          <a:off x="0" y="0"/>
          <a:ext cx="0" cy="0"/>
          <a:chOff x="0" y="0"/>
          <a:chExt cx="0" cy="0"/>
        </a:xfrm>
      </p:grpSpPr>
      <p:sp>
        <p:nvSpPr>
          <p:cNvPr id="533"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4"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5"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6"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7"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38"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39"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0"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1"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2"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3"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4"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5"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546"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7"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48"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49"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0"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1"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2"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3"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4"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5"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6"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557"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558"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0378312"/>
      </p:ext>
    </p:extLst>
  </p:cSld>
  <p:clrMapOvr>
    <a:masterClrMapping/>
  </p:clrMapOvr>
  <p:transition spd="med"/>
</p:sldLayout>
</file>

<file path=ppt/slideLayouts/slideLayout868.xml><?xml version="1.0" encoding="utf-8"?>
<p:sldLayout xmlns:a="http://schemas.openxmlformats.org/drawingml/2006/main" xmlns:r="http://schemas.openxmlformats.org/officeDocument/2006/relationships" xmlns:p="http://schemas.openxmlformats.org/presentationml/2006/main" type="tx">
  <p:cSld name="1_Divider 1">
    <p:bg>
      <p:bgPr>
        <a:solidFill>
          <a:srgbClr val="FFFFFF"/>
        </a:solidFill>
        <a:effectLst/>
      </p:bgPr>
    </p:bg>
    <p:spTree>
      <p:nvGrpSpPr>
        <p:cNvPr id="1" name=""/>
        <p:cNvGrpSpPr/>
        <p:nvPr/>
      </p:nvGrpSpPr>
      <p:grpSpPr>
        <a:xfrm>
          <a:off x="0" y="0"/>
          <a:ext cx="0" cy="0"/>
          <a:chOff x="0" y="0"/>
          <a:chExt cx="0" cy="0"/>
        </a:xfrm>
      </p:grpSpPr>
      <p:sp>
        <p:nvSpPr>
          <p:cNvPr id="565" name="Shape 121"/>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566"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0BCFD8"/>
                </a:solidFill>
                <a:latin typeface="+mn-lt"/>
                <a:ea typeface="+mn-ea"/>
                <a:cs typeface="+mn-cs"/>
                <a:sym typeface="Helvetica"/>
              </a:defRPr>
            </a:lvl1pPr>
            <a:lvl2pPr marL="723533" indent="-485408" algn="r">
              <a:spcBef>
                <a:spcPts val="0"/>
              </a:spcBef>
              <a:defRPr sz="3975" b="1">
                <a:solidFill>
                  <a:srgbClr val="0BCFD8"/>
                </a:solidFill>
                <a:latin typeface="+mn-lt"/>
                <a:ea typeface="+mn-ea"/>
                <a:cs typeface="+mn-cs"/>
                <a:sym typeface="Helvetica"/>
              </a:defRPr>
            </a:lvl2pPr>
            <a:lvl3pPr marL="961658" indent="-485408" algn="r">
              <a:spcBef>
                <a:spcPts val="0"/>
              </a:spcBef>
              <a:defRPr sz="3975" b="1">
                <a:solidFill>
                  <a:srgbClr val="0BCFD8"/>
                </a:solidFill>
                <a:latin typeface="+mn-lt"/>
                <a:ea typeface="+mn-ea"/>
                <a:cs typeface="+mn-cs"/>
                <a:sym typeface="Helvetica"/>
              </a:defRPr>
            </a:lvl3pPr>
            <a:lvl4pPr marL="1199783" indent="-485408" algn="r">
              <a:spcBef>
                <a:spcPts val="0"/>
              </a:spcBef>
              <a:defRPr sz="3975" b="1">
                <a:solidFill>
                  <a:srgbClr val="0BCFD8"/>
                </a:solidFill>
                <a:latin typeface="+mn-lt"/>
                <a:ea typeface="+mn-ea"/>
                <a:cs typeface="+mn-cs"/>
                <a:sym typeface="Helvetica"/>
              </a:defRPr>
            </a:lvl4pPr>
            <a:lvl5pPr marL="1437908" indent="-485408" algn="r">
              <a:spcBef>
                <a:spcPts val="0"/>
              </a:spcBef>
              <a:defRPr sz="397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67" name="Shape 123"/>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0F3659"/>
                </a:solidFill>
                <a:latin typeface="+mn-lt"/>
                <a:ea typeface="+mn-ea"/>
                <a:cs typeface="+mn-cs"/>
                <a:sym typeface="Helvetica"/>
              </a:defRPr>
            </a:lvl1pPr>
          </a:lstStyle>
          <a:p>
            <a:pPr marL="0" indent="0" algn="r">
              <a:lnSpc>
                <a:spcPct val="80000"/>
              </a:lnSpc>
              <a:spcBef>
                <a:spcPts val="0"/>
              </a:spcBef>
              <a:buSzTx/>
              <a:buNone/>
              <a:defRPr sz="8300" b="1">
                <a:solidFill>
                  <a:srgbClr val="0F3659"/>
                </a:solidFill>
                <a:latin typeface="+mn-lt"/>
                <a:ea typeface="+mn-ea"/>
                <a:cs typeface="+mn-cs"/>
                <a:sym typeface="Helvetica"/>
              </a:defRPr>
            </a:pPr>
            <a:endParaRPr/>
          </a:p>
        </p:txBody>
      </p:sp>
      <p:sp>
        <p:nvSpPr>
          <p:cNvPr id="568" name="Shape 124"/>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569"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44655558"/>
      </p:ext>
    </p:extLst>
  </p:cSld>
  <p:clrMapOvr>
    <a:masterClrMapping/>
  </p:clrMapOvr>
  <p:transition spd="med"/>
</p:sldLayout>
</file>

<file path=ppt/slideLayouts/slideLayout869.xml><?xml version="1.0" encoding="utf-8"?>
<p:sldLayout xmlns:a="http://schemas.openxmlformats.org/drawingml/2006/main" xmlns:r="http://schemas.openxmlformats.org/officeDocument/2006/relationships" xmlns:p="http://schemas.openxmlformats.org/presentationml/2006/main" showMasterSp="0" type="tx">
  <p:cSld name="1_Divider 2">
    <p:bg>
      <p:bgPr>
        <a:solidFill>
          <a:srgbClr val="FFFFFF"/>
        </a:solidFill>
        <a:effectLst/>
      </p:bgPr>
    </p:bg>
    <p:spTree>
      <p:nvGrpSpPr>
        <p:cNvPr id="1" name=""/>
        <p:cNvGrpSpPr/>
        <p:nvPr/>
      </p:nvGrpSpPr>
      <p:grpSpPr>
        <a:xfrm>
          <a:off x="0" y="0"/>
          <a:ext cx="0" cy="0"/>
          <a:chOff x="0" y="0"/>
          <a:chExt cx="0" cy="0"/>
        </a:xfrm>
      </p:grpSpPr>
      <p:grpSp>
        <p:nvGrpSpPr>
          <p:cNvPr id="578" name="Group 134"/>
          <p:cNvGrpSpPr/>
          <p:nvPr/>
        </p:nvGrpSpPr>
        <p:grpSpPr>
          <a:xfrm>
            <a:off x="-239799" y="-63500"/>
            <a:ext cx="9905740" cy="7526487"/>
            <a:chOff x="0" y="0"/>
            <a:chExt cx="26415305" cy="15052972"/>
          </a:xfrm>
        </p:grpSpPr>
        <p:pic>
          <p:nvPicPr>
            <p:cNvPr id="576" name="20498647123_f51ea5604b_o-filtered.jpeg" descr="20498647123_f51ea5604b_o-filtered.jpeg"/>
            <p:cNvPicPr>
              <a:picLocks noChangeAspect="1"/>
            </p:cNvPicPr>
            <p:nvPr/>
          </p:nvPicPr>
          <p:blipFill>
            <a:blip r:embed="rId2">
              <a:extLst/>
            </a:blip>
            <a:srcRect t="13784" b="13783"/>
            <a:stretch>
              <a:fillRect/>
            </a:stretch>
          </p:blipFill>
          <p:spPr>
            <a:xfrm>
              <a:off x="280491" y="41614"/>
              <a:ext cx="25563403" cy="13886773"/>
            </a:xfrm>
            <a:prstGeom prst="rect">
              <a:avLst/>
            </a:prstGeom>
            <a:ln w="12700" cap="flat">
              <a:noFill/>
              <a:miter lim="400000"/>
            </a:ln>
            <a:effectLst/>
          </p:spPr>
        </p:pic>
        <p:sp>
          <p:nvSpPr>
            <p:cNvPr id="577" name="Shape 133"/>
            <p:cNvSpPr/>
            <p:nvPr/>
          </p:nvSpPr>
          <p:spPr>
            <a:xfrm>
              <a:off x="0" y="0"/>
              <a:ext cx="26415307" cy="15052974"/>
            </a:xfrm>
            <a:prstGeom prst="rect">
              <a:avLst/>
            </a:prstGeom>
            <a:solidFill>
              <a:srgbClr val="0F3659">
                <a:alpha val="63084"/>
              </a:srgbClr>
            </a:solidFill>
            <a:ln w="12700" cap="flat">
              <a:noFill/>
              <a:miter lim="400000"/>
            </a:ln>
            <a:effectLst/>
          </p:spPr>
          <p:txBody>
            <a:bodyPr wrap="square" lIns="71436" tIns="71436" rIns="71436" bIns="71436" numCol="1" anchor="ctr">
              <a:noAutofit/>
            </a:bodyPr>
            <a:lstStyle/>
            <a:p>
              <a:pPr algn="ctr">
                <a:lnSpc>
                  <a:spcPct val="100000"/>
                </a:lnSpc>
                <a:defRPr sz="3200">
                  <a:solidFill>
                    <a:srgbClr val="56A9FD"/>
                  </a:solidFill>
                </a:defRPr>
              </a:pPr>
              <a:endParaRPr sz="1200"/>
            </a:p>
          </p:txBody>
        </p:sp>
      </p:grpSp>
      <p:sp>
        <p:nvSpPr>
          <p:cNvPr id="579" name="Slide Number"/>
          <p:cNvSpPr txBox="1">
            <a:spLocks noGrp="1"/>
          </p:cNvSpPr>
          <p:nvPr>
            <p:ph type="sldNum" sz="quarter" idx="2"/>
          </p:nvPr>
        </p:nvSpPr>
        <p:spPr>
          <a:xfrm>
            <a:off x="8915604" y="6483048"/>
            <a:ext cx="633184" cy="527514"/>
          </a:xfrm>
          <a:prstGeom prst="rect">
            <a:avLst/>
          </a:prstGeom>
        </p:spPr>
        <p:txBody>
          <a:bodyPr lIns="71436" tIns="71436" rIns="71436" bIns="71436"/>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
        <p:nvSpPr>
          <p:cNvPr id="580" name="Body Level One…"/>
          <p:cNvSpPr txBox="1">
            <a:spLocks noGrp="1"/>
          </p:cNvSpPr>
          <p:nvPr>
            <p:ph type="body" sz="quarter" idx="1"/>
          </p:nvPr>
        </p:nvSpPr>
        <p:spPr>
          <a:xfrm>
            <a:off x="7078749" y="5148262"/>
            <a:ext cx="1780395" cy="1073151"/>
          </a:xfrm>
          <a:prstGeom prst="rect">
            <a:avLst/>
          </a:prstGeom>
        </p:spPr>
        <p:txBody>
          <a:bodyPr/>
          <a:lstStyle>
            <a:lvl1pPr marL="0" indent="0" algn="r">
              <a:spcBef>
                <a:spcPts val="0"/>
              </a:spcBef>
              <a:buSzTx/>
              <a:buNone/>
              <a:defRPr sz="5025">
                <a:solidFill>
                  <a:srgbClr val="0BCFD8"/>
                </a:solidFill>
                <a:latin typeface="+mn-lt"/>
                <a:ea typeface="+mn-ea"/>
                <a:cs typeface="+mn-cs"/>
                <a:sym typeface="Helvetica"/>
              </a:defRPr>
            </a:lvl1pPr>
            <a:lvl2pPr marL="851754" indent="-613629" algn="r">
              <a:spcBef>
                <a:spcPts val="0"/>
              </a:spcBef>
              <a:defRPr sz="5025">
                <a:solidFill>
                  <a:srgbClr val="0BCFD8"/>
                </a:solidFill>
                <a:latin typeface="+mn-lt"/>
                <a:ea typeface="+mn-ea"/>
                <a:cs typeface="+mn-cs"/>
                <a:sym typeface="Helvetica"/>
              </a:defRPr>
            </a:lvl2pPr>
            <a:lvl3pPr marL="1089879" indent="-613629" algn="r">
              <a:spcBef>
                <a:spcPts val="0"/>
              </a:spcBef>
              <a:defRPr sz="5025">
                <a:solidFill>
                  <a:srgbClr val="0BCFD8"/>
                </a:solidFill>
                <a:latin typeface="+mn-lt"/>
                <a:ea typeface="+mn-ea"/>
                <a:cs typeface="+mn-cs"/>
                <a:sym typeface="Helvetica"/>
              </a:defRPr>
            </a:lvl3pPr>
            <a:lvl4pPr marL="1328004" indent="-613629" algn="r">
              <a:spcBef>
                <a:spcPts val="0"/>
              </a:spcBef>
              <a:defRPr sz="5025">
                <a:solidFill>
                  <a:srgbClr val="0BCFD8"/>
                </a:solidFill>
                <a:latin typeface="+mn-lt"/>
                <a:ea typeface="+mn-ea"/>
                <a:cs typeface="+mn-cs"/>
                <a:sym typeface="Helvetica"/>
              </a:defRPr>
            </a:lvl4pPr>
            <a:lvl5pPr marL="1566129" indent="-613629" algn="r">
              <a:spcBef>
                <a:spcPts val="0"/>
              </a:spcBef>
              <a:defRPr sz="5025">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1" name="Shape 137"/>
          <p:cNvSpPr>
            <a:spLocks noGrp="1"/>
          </p:cNvSpPr>
          <p:nvPr>
            <p:ph type="body" sz="quarter" idx="13"/>
          </p:nvPr>
        </p:nvSpPr>
        <p:spPr>
          <a:xfrm>
            <a:off x="7563829" y="5894387"/>
            <a:ext cx="1295315" cy="685801"/>
          </a:xfrm>
          <a:prstGeom prst="rect">
            <a:avLst/>
          </a:prstGeom>
        </p:spPr>
        <p:txBody>
          <a:bodyPr/>
          <a:lstStyle>
            <a:lvl1pPr marL="0" indent="0" algn="r">
              <a:spcBef>
                <a:spcPts val="0"/>
              </a:spcBef>
              <a:buSzTx/>
              <a:buNone/>
              <a:defRPr sz="8300">
                <a:solidFill>
                  <a:srgbClr val="FFFFFF"/>
                </a:solidFill>
                <a:latin typeface="+mn-lt"/>
                <a:ea typeface="+mn-ea"/>
                <a:cs typeface="+mn-cs"/>
                <a:sym typeface="Helvetica"/>
              </a:defRPr>
            </a:lvl1pPr>
          </a:lstStyle>
          <a:p>
            <a:pPr marL="0" indent="0" algn="r">
              <a:spcBef>
                <a:spcPts val="0"/>
              </a:spcBef>
              <a:buSzTx/>
              <a:buNone/>
              <a:defRPr sz="8300">
                <a:solidFill>
                  <a:srgbClr val="FFFFFF"/>
                </a:solidFill>
                <a:latin typeface="+mn-lt"/>
                <a:ea typeface="+mn-ea"/>
                <a:cs typeface="+mn-cs"/>
                <a:sym typeface="Helvetica"/>
              </a:defRPr>
            </a:pPr>
            <a:endParaRPr/>
          </a:p>
        </p:txBody>
      </p:sp>
      <p:sp>
        <p:nvSpPr>
          <p:cNvPr id="582" name="Shape 138"/>
          <p:cNvSpPr txBox="1"/>
          <p:nvPr/>
        </p:nvSpPr>
        <p:spPr>
          <a:xfrm>
            <a:off x="154049" y="65478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Tree>
    <p:extLst>
      <p:ext uri="{BB962C8B-B14F-4D97-AF65-F5344CB8AC3E}">
        <p14:creationId xmlns:p14="http://schemas.microsoft.com/office/powerpoint/2010/main" val="2682763658"/>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Content 11">
    <p:bg>
      <p:bgPr>
        <a:solidFill>
          <a:srgbClr val="FFFFFF"/>
        </a:solidFill>
        <a:effectLst/>
      </p:bgPr>
    </p:bg>
    <p:spTree>
      <p:nvGrpSpPr>
        <p:cNvPr id="1" name=""/>
        <p:cNvGrpSpPr/>
        <p:nvPr/>
      </p:nvGrpSpPr>
      <p:grpSpPr>
        <a:xfrm>
          <a:off x="0" y="0"/>
          <a:ext cx="0" cy="0"/>
          <a:chOff x="0" y="0"/>
          <a:chExt cx="0" cy="0"/>
        </a:xfrm>
      </p:grpSpPr>
      <p:sp>
        <p:nvSpPr>
          <p:cNvPr id="1144"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45"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146"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147"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148"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149"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78304996"/>
      </p:ext>
    </p:extLst>
  </p:cSld>
  <p:clrMapOvr>
    <a:masterClrMapping/>
  </p:clrMapOvr>
  <p:transition spd="med"/>
</p:sldLayout>
</file>

<file path=ppt/slideLayouts/slideLayout870.xml><?xml version="1.0" encoding="utf-8"?>
<p:sldLayout xmlns:a="http://schemas.openxmlformats.org/drawingml/2006/main" xmlns:r="http://schemas.openxmlformats.org/officeDocument/2006/relationships" xmlns:p="http://schemas.openxmlformats.org/presentationml/2006/main" showMasterSp="0" type="tx">
  <p:cSld name="1_Divider 3">
    <p:bg>
      <p:bgPr>
        <a:solidFill>
          <a:srgbClr val="FFFFFF"/>
        </a:solidFill>
        <a:effectLst/>
      </p:bgPr>
    </p:bg>
    <p:spTree>
      <p:nvGrpSpPr>
        <p:cNvPr id="1" name=""/>
        <p:cNvGrpSpPr/>
        <p:nvPr/>
      </p:nvGrpSpPr>
      <p:grpSpPr>
        <a:xfrm>
          <a:off x="0" y="0"/>
          <a:ext cx="0" cy="0"/>
          <a:chOff x="0" y="0"/>
          <a:chExt cx="0" cy="0"/>
        </a:xfrm>
      </p:grpSpPr>
      <p:sp>
        <p:nvSpPr>
          <p:cNvPr id="589" name="Body Level One…"/>
          <p:cNvSpPr txBox="1">
            <a:spLocks noGrp="1"/>
          </p:cNvSpPr>
          <p:nvPr>
            <p:ph type="body" sz="quarter" idx="1"/>
          </p:nvPr>
        </p:nvSpPr>
        <p:spPr>
          <a:xfrm>
            <a:off x="1187786" y="2176666"/>
            <a:ext cx="1677992" cy="361951"/>
          </a:xfrm>
          <a:prstGeom prst="rect">
            <a:avLst/>
          </a:prstGeom>
        </p:spPr>
        <p:txBody>
          <a:bodyPr/>
          <a:lstStyle>
            <a:lvl1pPr marL="0" indent="0">
              <a:spcBef>
                <a:spcPts val="0"/>
              </a:spcBef>
              <a:buSzTx/>
              <a:buNone/>
              <a:defRPr sz="1538">
                <a:solidFill>
                  <a:srgbClr val="8B9BA6"/>
                </a:solidFill>
              </a:defRPr>
            </a:lvl1pPr>
            <a:lvl2pPr marL="425877" indent="-187752">
              <a:spcBef>
                <a:spcPts val="0"/>
              </a:spcBef>
              <a:defRPr sz="1538">
                <a:solidFill>
                  <a:srgbClr val="8B9BA6"/>
                </a:solidFill>
              </a:defRPr>
            </a:lvl2pPr>
            <a:lvl3pPr marL="664002" indent="-187752">
              <a:spcBef>
                <a:spcPts val="0"/>
              </a:spcBef>
              <a:defRPr sz="1538">
                <a:solidFill>
                  <a:srgbClr val="8B9BA6"/>
                </a:solidFill>
              </a:defRPr>
            </a:lvl3pPr>
            <a:lvl4pPr marL="902127" indent="-187752">
              <a:spcBef>
                <a:spcPts val="0"/>
              </a:spcBef>
              <a:defRPr sz="1538">
                <a:solidFill>
                  <a:srgbClr val="8B9BA6"/>
                </a:solidFill>
              </a:defRPr>
            </a:lvl4pPr>
            <a:lvl5pPr marL="1140252" indent="-187752">
              <a:spcBef>
                <a:spcPts val="0"/>
              </a:spcBef>
              <a:defRPr sz="1538">
                <a:solidFill>
                  <a:srgbClr val="8B9BA6"/>
                </a:solidFill>
              </a:defRPr>
            </a:lvl5pPr>
          </a:lstStyle>
          <a:p>
            <a:r>
              <a:t>Body Level One</a:t>
            </a:r>
          </a:p>
          <a:p>
            <a:pPr lvl="1"/>
            <a:r>
              <a:t>Body Level Two</a:t>
            </a:r>
          </a:p>
          <a:p>
            <a:pPr lvl="2"/>
            <a:r>
              <a:t>Body Level Three</a:t>
            </a:r>
          </a:p>
          <a:p>
            <a:pPr lvl="3"/>
            <a:r>
              <a:t>Body Level Four</a:t>
            </a:r>
          </a:p>
          <a:p>
            <a:pPr lvl="4"/>
            <a:r>
              <a:t>Body Level Five</a:t>
            </a:r>
          </a:p>
        </p:txBody>
      </p:sp>
      <p:sp>
        <p:nvSpPr>
          <p:cNvPr id="590" name="Shape 147"/>
          <p:cNvSpPr/>
          <p:nvPr/>
        </p:nvSpPr>
        <p:spPr>
          <a:xfrm>
            <a:off x="-192882" y="1145074"/>
            <a:ext cx="1259459" cy="946151"/>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591" name="Shape 148"/>
          <p:cNvSpPr>
            <a:spLocks noGrp="1"/>
          </p:cNvSpPr>
          <p:nvPr>
            <p:ph type="body" sz="quarter" idx="13"/>
          </p:nvPr>
        </p:nvSpPr>
        <p:spPr>
          <a:xfrm>
            <a:off x="1160759" y="1030138"/>
            <a:ext cx="2088657" cy="1193801"/>
          </a:xfrm>
          <a:prstGeom prst="rect">
            <a:avLst/>
          </a:prstGeom>
        </p:spPr>
        <p:txBody>
          <a:bodyPr/>
          <a:lstStyle>
            <a:lvl1pPr marL="0" indent="0">
              <a:lnSpc>
                <a:spcPct val="80000"/>
              </a:lnSpc>
              <a:spcBef>
                <a:spcPts val="0"/>
              </a:spcBef>
              <a:buSzTx/>
              <a:buNone/>
              <a:defRPr sz="8300">
                <a:solidFill>
                  <a:srgbClr val="0BCFD8"/>
                </a:solidFill>
                <a:latin typeface="+mn-lt"/>
                <a:ea typeface="+mn-ea"/>
                <a:cs typeface="+mn-cs"/>
                <a:sym typeface="Helvetica"/>
              </a:defRPr>
            </a:lvl1pPr>
          </a:lstStyle>
          <a:p>
            <a:pPr marL="0" indent="0">
              <a:lnSpc>
                <a:spcPct val="80000"/>
              </a:lnSpc>
              <a:spcBef>
                <a:spcPts val="0"/>
              </a:spcBef>
              <a:buSzTx/>
              <a:buNone/>
              <a:defRPr sz="8300">
                <a:solidFill>
                  <a:srgbClr val="0BCFD8"/>
                </a:solidFill>
                <a:latin typeface="+mn-lt"/>
                <a:ea typeface="+mn-ea"/>
                <a:cs typeface="+mn-cs"/>
                <a:sym typeface="Helvetica"/>
              </a:defRPr>
            </a:pPr>
            <a:endParaRPr/>
          </a:p>
        </p:txBody>
      </p:sp>
      <p:sp>
        <p:nvSpPr>
          <p:cNvPr id="592" name="Shape 149"/>
          <p:cNvSpPr>
            <a:spLocks noGrp="1"/>
          </p:cNvSpPr>
          <p:nvPr>
            <p:ph type="pic" idx="14"/>
          </p:nvPr>
        </p:nvSpPr>
        <p:spPr>
          <a:xfrm>
            <a:off x="3421781" y="0"/>
            <a:ext cx="5727261" cy="6858001"/>
          </a:xfrm>
          <a:prstGeom prst="rect">
            <a:avLst/>
          </a:prstGeom>
        </p:spPr>
        <p:txBody>
          <a:bodyPr lIns="91439" tIns="45719" rIns="91439" bIns="45719" anchor="t">
            <a:noAutofit/>
          </a:bodyPr>
          <a:lstStyle/>
          <a:p>
            <a:endParaRPr/>
          </a:p>
        </p:txBody>
      </p:sp>
      <p:sp>
        <p:nvSpPr>
          <p:cNvPr id="593" name="Shape 150"/>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594" name="Slide Number"/>
          <p:cNvSpPr txBox="1">
            <a:spLocks noGrp="1"/>
          </p:cNvSpPr>
          <p:nvPr>
            <p:ph type="sldNum" sz="quarter" idx="2"/>
          </p:nvPr>
        </p:nvSpPr>
        <p:spPr>
          <a:xfrm>
            <a:off x="8932869" y="6483048"/>
            <a:ext cx="591509" cy="485839"/>
          </a:xfrm>
          <a:prstGeom prst="rect">
            <a:avLst/>
          </a:prstGeom>
        </p:spPr>
        <p:txBody>
          <a:bodyPr/>
          <a:lstStyle>
            <a:lvl1pPr algn="l">
              <a:lnSpc>
                <a:spcPct val="80000"/>
              </a:lnSpc>
              <a:defRPr sz="3113" b="1">
                <a:solidFill>
                  <a:srgbClr val="0F3659"/>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75270430"/>
      </p:ext>
    </p:extLst>
  </p:cSld>
  <p:clrMapOvr>
    <a:masterClrMapping/>
  </p:clrMapOvr>
  <p:transition spd="med"/>
</p:sldLayout>
</file>

<file path=ppt/slideLayouts/slideLayout871.xml><?xml version="1.0" encoding="utf-8"?>
<p:sldLayout xmlns:a="http://schemas.openxmlformats.org/drawingml/2006/main" xmlns:r="http://schemas.openxmlformats.org/officeDocument/2006/relationships" xmlns:p="http://schemas.openxmlformats.org/presentationml/2006/main" showMasterSp="0" type="tx">
  <p:cSld name="1_Divider 4">
    <p:bg>
      <p:bgPr>
        <a:solidFill>
          <a:srgbClr val="0F3659"/>
        </a:solidFill>
        <a:effectLst/>
      </p:bgPr>
    </p:bg>
    <p:spTree>
      <p:nvGrpSpPr>
        <p:cNvPr id="1" name=""/>
        <p:cNvGrpSpPr/>
        <p:nvPr/>
      </p:nvGrpSpPr>
      <p:grpSpPr>
        <a:xfrm>
          <a:off x="0" y="0"/>
          <a:ext cx="0" cy="0"/>
          <a:chOff x="0" y="0"/>
          <a:chExt cx="0" cy="0"/>
        </a:xfrm>
      </p:grpSpPr>
      <p:sp>
        <p:nvSpPr>
          <p:cNvPr id="601" name="Body Level One…"/>
          <p:cNvSpPr txBox="1">
            <a:spLocks noGrp="1"/>
          </p:cNvSpPr>
          <p:nvPr>
            <p:ph type="body" sz="quarter" idx="1"/>
          </p:nvPr>
        </p:nvSpPr>
        <p:spPr>
          <a:xfrm>
            <a:off x="3049774" y="3000374"/>
            <a:ext cx="3044452"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02" name="Slide Number"/>
          <p:cNvSpPr txBox="1">
            <a:spLocks noGrp="1"/>
          </p:cNvSpPr>
          <p:nvPr>
            <p:ph type="sldNum" sz="quarter" idx="2"/>
          </p:nvPr>
        </p:nvSpPr>
        <p:spPr>
          <a:xfrm>
            <a:off x="887691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6229850"/>
      </p:ext>
    </p:extLst>
  </p:cSld>
  <p:clrMapOvr>
    <a:masterClrMapping/>
  </p:clrMapOvr>
  <p:transition spd="med"/>
</p:sldLayout>
</file>

<file path=ppt/slideLayouts/slideLayout872.xml><?xml version="1.0" encoding="utf-8"?>
<p:sldLayout xmlns:a="http://schemas.openxmlformats.org/drawingml/2006/main" xmlns:r="http://schemas.openxmlformats.org/officeDocument/2006/relationships" xmlns:p="http://schemas.openxmlformats.org/presentationml/2006/main" showMasterSp="0" type="tx">
  <p:cSld name="Content Slide 1">
    <p:bg>
      <p:bgPr>
        <a:solidFill>
          <a:srgbClr val="FFFFFF"/>
        </a:solidFill>
        <a:effectLst/>
      </p:bgPr>
    </p:bg>
    <p:spTree>
      <p:nvGrpSpPr>
        <p:cNvPr id="1" name=""/>
        <p:cNvGrpSpPr/>
        <p:nvPr/>
      </p:nvGrpSpPr>
      <p:grpSpPr>
        <a:xfrm>
          <a:off x="0" y="0"/>
          <a:ext cx="0" cy="0"/>
          <a:chOff x="0" y="0"/>
          <a:chExt cx="0" cy="0"/>
        </a:xfrm>
      </p:grpSpPr>
      <p:sp>
        <p:nvSpPr>
          <p:cNvPr id="609" name="Shape 167"/>
          <p:cNvSpPr/>
          <p:nvPr/>
        </p:nvSpPr>
        <p:spPr>
          <a:xfrm>
            <a:off x="-142875" y="-208112"/>
            <a:ext cx="2894893" cy="7274224"/>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10" name="Body Level One…"/>
          <p:cNvSpPr txBox="1">
            <a:spLocks noGrp="1"/>
          </p:cNvSpPr>
          <p:nvPr>
            <p:ph type="body" sz="quarter" idx="1"/>
          </p:nvPr>
        </p:nvSpPr>
        <p:spPr>
          <a:xfrm>
            <a:off x="3492836" y="1249660"/>
            <a:ext cx="704925" cy="361951"/>
          </a:xfrm>
          <a:prstGeom prst="rect">
            <a:avLst/>
          </a:prstGeom>
        </p:spPr>
        <p:txBody>
          <a:bodyPr/>
          <a:lstStyle>
            <a:lvl1pPr marL="0" indent="0">
              <a:spcBef>
                <a:spcPts val="0"/>
              </a:spcBef>
              <a:buSzTx/>
              <a:buNone/>
              <a:defRPr sz="1538" b="1">
                <a:solidFill>
                  <a:srgbClr val="0F3659"/>
                </a:solidFill>
                <a:latin typeface="+mn-lt"/>
                <a:ea typeface="+mn-ea"/>
                <a:cs typeface="+mn-cs"/>
                <a:sym typeface="Helvetica"/>
              </a:defRPr>
            </a:lvl1pPr>
            <a:lvl2pPr marL="425877" indent="-187752">
              <a:spcBef>
                <a:spcPts val="0"/>
              </a:spcBef>
              <a:defRPr sz="1538" b="1">
                <a:solidFill>
                  <a:srgbClr val="0F3659"/>
                </a:solidFill>
                <a:latin typeface="+mn-lt"/>
                <a:ea typeface="+mn-ea"/>
                <a:cs typeface="+mn-cs"/>
                <a:sym typeface="Helvetica"/>
              </a:defRPr>
            </a:lvl2pPr>
            <a:lvl3pPr marL="664002" indent="-187752">
              <a:spcBef>
                <a:spcPts val="0"/>
              </a:spcBef>
              <a:defRPr sz="1538" b="1">
                <a:solidFill>
                  <a:srgbClr val="0F3659"/>
                </a:solidFill>
                <a:latin typeface="+mn-lt"/>
                <a:ea typeface="+mn-ea"/>
                <a:cs typeface="+mn-cs"/>
                <a:sym typeface="Helvetica"/>
              </a:defRPr>
            </a:lvl3pPr>
            <a:lvl4pPr marL="902127" indent="-187752">
              <a:spcBef>
                <a:spcPts val="0"/>
              </a:spcBef>
              <a:defRPr sz="1538" b="1">
                <a:solidFill>
                  <a:srgbClr val="0F3659"/>
                </a:solidFill>
                <a:latin typeface="+mn-lt"/>
                <a:ea typeface="+mn-ea"/>
                <a:cs typeface="+mn-cs"/>
                <a:sym typeface="Helvetica"/>
              </a:defRPr>
            </a:lvl4pPr>
            <a:lvl5pPr marL="1140252" indent="-187752">
              <a:spcBef>
                <a:spcPts val="0"/>
              </a:spcBef>
              <a:defRPr sz="1538"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11" name="Shape 169"/>
          <p:cNvSpPr>
            <a:spLocks noGrp="1"/>
          </p:cNvSpPr>
          <p:nvPr>
            <p:ph type="body" sz="quarter" idx="13"/>
          </p:nvPr>
        </p:nvSpPr>
        <p:spPr>
          <a:xfrm>
            <a:off x="3492836" y="1583034"/>
            <a:ext cx="4970658"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2" name="Shape 170"/>
          <p:cNvSpPr>
            <a:spLocks noGrp="1"/>
          </p:cNvSpPr>
          <p:nvPr>
            <p:ph type="body" sz="quarter" idx="14"/>
          </p:nvPr>
        </p:nvSpPr>
        <p:spPr>
          <a:xfrm>
            <a:off x="3492836" y="2914015"/>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3" name="Shape 171"/>
          <p:cNvSpPr>
            <a:spLocks noGrp="1"/>
          </p:cNvSpPr>
          <p:nvPr>
            <p:ph type="body" sz="quarter" idx="15"/>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4" name="Shape 172"/>
          <p:cNvSpPr>
            <a:spLocks noGrp="1"/>
          </p:cNvSpPr>
          <p:nvPr>
            <p:ph type="body" sz="quarter" idx="16"/>
          </p:nvPr>
        </p:nvSpPr>
        <p:spPr>
          <a:xfrm>
            <a:off x="3492836" y="4578369"/>
            <a:ext cx="704925" cy="361951"/>
          </a:xfrm>
          <a:prstGeom prst="rect">
            <a:avLst/>
          </a:prstGeom>
        </p:spPr>
        <p:txBody>
          <a:bodyPr/>
          <a:lstStyle>
            <a:lvl1pPr marL="0" indent="0">
              <a:spcBef>
                <a:spcPts val="0"/>
              </a:spcBef>
              <a:buSzTx/>
              <a:buNone/>
              <a:defRPr sz="4100" b="1">
                <a:solidFill>
                  <a:srgbClr val="0F3659"/>
                </a:solidFill>
                <a:latin typeface="+mn-lt"/>
                <a:ea typeface="+mn-ea"/>
                <a:cs typeface="+mn-cs"/>
                <a:sym typeface="Helvetica"/>
              </a:defRPr>
            </a:lvl1pPr>
          </a:lstStyle>
          <a:p>
            <a:pPr marL="0" indent="0">
              <a:spcBef>
                <a:spcPts val="0"/>
              </a:spcBef>
              <a:buSzTx/>
              <a:buNone/>
              <a:defRPr sz="4100" b="1">
                <a:solidFill>
                  <a:srgbClr val="0F3659"/>
                </a:solidFill>
                <a:latin typeface="+mn-lt"/>
                <a:ea typeface="+mn-ea"/>
                <a:cs typeface="+mn-cs"/>
                <a:sym typeface="Helvetica"/>
              </a:defRPr>
            </a:pPr>
            <a:endParaRPr/>
          </a:p>
        </p:txBody>
      </p:sp>
      <p:sp>
        <p:nvSpPr>
          <p:cNvPr id="615" name="Shape 173"/>
          <p:cNvSpPr>
            <a:spLocks noGrp="1"/>
          </p:cNvSpPr>
          <p:nvPr>
            <p:ph type="body" sz="quarter" idx="17"/>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16" name="Shape 174"/>
          <p:cNvSpPr>
            <a:spLocks noGrp="1"/>
          </p:cNvSpPr>
          <p:nvPr>
            <p:ph type="body" sz="quarter" idx="18"/>
          </p:nvPr>
        </p:nvSpPr>
        <p:spPr>
          <a:xfrm>
            <a:off x="295223" y="2933038"/>
            <a:ext cx="2012739" cy="1193801"/>
          </a:xfrm>
          <a:prstGeom prst="rect">
            <a:avLst/>
          </a:prstGeom>
        </p:spPr>
        <p:txBody>
          <a:bodyPr anchor="t"/>
          <a:lstStyle>
            <a:lvl1pPr marL="0" indent="0">
              <a:lnSpc>
                <a:spcPct val="80000"/>
              </a:lnSpc>
              <a:spcBef>
                <a:spcPts val="0"/>
              </a:spcBef>
              <a:buSzTx/>
              <a:buNone/>
              <a:defRPr sz="8300" b="1">
                <a:solidFill>
                  <a:srgbClr val="FFFFFF"/>
                </a:solidFill>
                <a:latin typeface="+mn-lt"/>
                <a:ea typeface="+mn-ea"/>
                <a:cs typeface="+mn-cs"/>
                <a:sym typeface="Helvetica"/>
              </a:defRPr>
            </a:lvl1pPr>
          </a:lstStyle>
          <a:p>
            <a:pPr marL="0" indent="0">
              <a:lnSpc>
                <a:spcPct val="80000"/>
              </a:lnSpc>
              <a:spcBef>
                <a:spcPts val="0"/>
              </a:spcBef>
              <a:buSzTx/>
              <a:buNone/>
              <a:defRPr sz="8300" b="1">
                <a:solidFill>
                  <a:srgbClr val="FFFFFF"/>
                </a:solidFill>
                <a:latin typeface="+mn-lt"/>
                <a:ea typeface="+mn-ea"/>
                <a:cs typeface="+mn-cs"/>
                <a:sym typeface="Helvetica"/>
              </a:defRPr>
            </a:pPr>
            <a:endParaRPr/>
          </a:p>
        </p:txBody>
      </p:sp>
      <p:sp>
        <p:nvSpPr>
          <p:cNvPr id="617" name="Shape 175"/>
          <p:cNvSpPr/>
          <p:nvPr/>
        </p:nvSpPr>
        <p:spPr>
          <a:xfrm>
            <a:off x="352373" y="2800430"/>
            <a:ext cx="374403" cy="1"/>
          </a:xfrm>
          <a:prstGeom prst="line">
            <a:avLst/>
          </a:prstGeom>
          <a:ln w="127000">
            <a:solidFill>
              <a:srgbClr val="0BCFD8"/>
            </a:solidFill>
            <a:miter lim="400000"/>
          </a:ln>
        </p:spPr>
        <p:txBody>
          <a:bodyPr lIns="17144" tIns="17144" rIns="17144" bIns="17144"/>
          <a:lstStyle/>
          <a:p>
            <a:endParaRPr sz="675"/>
          </a:p>
        </p:txBody>
      </p:sp>
      <p:sp>
        <p:nvSpPr>
          <p:cNvPr id="61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981682712"/>
      </p:ext>
    </p:extLst>
  </p:cSld>
  <p:clrMapOvr>
    <a:masterClrMapping/>
  </p:clrMapOvr>
  <p:transition spd="med"/>
</p:sldLayout>
</file>

<file path=ppt/slideLayouts/slideLayout873.xml><?xml version="1.0" encoding="utf-8"?>
<p:sldLayout xmlns:a="http://schemas.openxmlformats.org/drawingml/2006/main" xmlns:r="http://schemas.openxmlformats.org/officeDocument/2006/relationships" xmlns:p="http://schemas.openxmlformats.org/presentationml/2006/main" showMasterSp="0" type="tx">
  <p:cSld name="Content Slide 3">
    <p:bg>
      <p:bgPr>
        <a:solidFill>
          <a:srgbClr val="FFFFFF"/>
        </a:solidFill>
        <a:effectLst/>
      </p:bgPr>
    </p:bg>
    <p:spTree>
      <p:nvGrpSpPr>
        <p:cNvPr id="1" name=""/>
        <p:cNvGrpSpPr/>
        <p:nvPr/>
      </p:nvGrpSpPr>
      <p:grpSpPr>
        <a:xfrm>
          <a:off x="0" y="0"/>
          <a:ext cx="0" cy="0"/>
          <a:chOff x="0" y="0"/>
          <a:chExt cx="0" cy="0"/>
        </a:xfrm>
      </p:grpSpPr>
      <p:sp>
        <p:nvSpPr>
          <p:cNvPr id="625"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6" name="Shape 197"/>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7" name="Shape 198"/>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28" name="Shape 199"/>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29" name="Shape 200"/>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0" name="Shape 201"/>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1"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32"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33" name="Shape 204"/>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34"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35" name="Shape 206"/>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6" name="Shape 207"/>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7" name="Shape 208"/>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38" name="Shape 209"/>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39" name="Shape 210"/>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40" name="Shape 211"/>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41"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642"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394855115"/>
      </p:ext>
    </p:extLst>
  </p:cSld>
  <p:clrMapOvr>
    <a:masterClrMapping/>
  </p:clrMapOvr>
  <p:transition spd="med"/>
</p:sldLayout>
</file>

<file path=ppt/slideLayouts/slideLayout874.xml><?xml version="1.0" encoding="utf-8"?>
<p:sldLayout xmlns:a="http://schemas.openxmlformats.org/drawingml/2006/main" xmlns:r="http://schemas.openxmlformats.org/officeDocument/2006/relationships" xmlns:p="http://schemas.openxmlformats.org/presentationml/2006/main" showMasterSp="0" type="tx">
  <p:cSld name="1_Content Slide 3 copy">
    <p:bg>
      <p:bgPr>
        <a:solidFill>
          <a:srgbClr val="FFFFFF"/>
        </a:solidFill>
        <a:effectLst/>
      </p:bgPr>
    </p:bg>
    <p:spTree>
      <p:nvGrpSpPr>
        <p:cNvPr id="1" name=""/>
        <p:cNvGrpSpPr/>
        <p:nvPr/>
      </p:nvGrpSpPr>
      <p:grpSpPr>
        <a:xfrm>
          <a:off x="0" y="0"/>
          <a:ext cx="0" cy="0"/>
          <a:chOff x="0" y="0"/>
          <a:chExt cx="0" cy="0"/>
        </a:xfrm>
      </p:grpSpPr>
      <p:sp>
        <p:nvSpPr>
          <p:cNvPr id="64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50" name="Shape 221"/>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1" name="Shape 222"/>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2" name="Shape 223"/>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3" name="Shape 224"/>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54" name="Shape 225"/>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55" name="Shape 226"/>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656" name="Shape 227"/>
          <p:cNvSpPr/>
          <p:nvPr/>
        </p:nvSpPr>
        <p:spPr>
          <a:xfrm>
            <a:off x="-92372" y="-144701"/>
            <a:ext cx="9328744" cy="170755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657" name="Shape 228"/>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658" name="Shape 229"/>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659" name="Shape 230"/>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0" name="Shape 231"/>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1" name="Shape 232"/>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2" name="Shape 233"/>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3" name="Shape 234"/>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64" name="Shape 235"/>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665"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51507711"/>
      </p:ext>
    </p:extLst>
  </p:cSld>
  <p:clrMapOvr>
    <a:masterClrMapping/>
  </p:clrMapOvr>
  <p:transition spd="med"/>
</p:sldLayout>
</file>

<file path=ppt/slideLayouts/slideLayout875.xml><?xml version="1.0" encoding="utf-8"?>
<p:sldLayout xmlns:a="http://schemas.openxmlformats.org/drawingml/2006/main" xmlns:r="http://schemas.openxmlformats.org/officeDocument/2006/relationships" xmlns:p="http://schemas.openxmlformats.org/presentationml/2006/main" showMasterSp="0" type="tx">
  <p:cSld name="1_Content Slide 5">
    <p:bg>
      <p:bgPr>
        <a:solidFill>
          <a:srgbClr val="FFFFFF"/>
        </a:solidFill>
        <a:effectLst/>
      </p:bgPr>
    </p:bg>
    <p:spTree>
      <p:nvGrpSpPr>
        <p:cNvPr id="1" name=""/>
        <p:cNvGrpSpPr/>
        <p:nvPr/>
      </p:nvGrpSpPr>
      <p:grpSpPr>
        <a:xfrm>
          <a:off x="0" y="0"/>
          <a:ext cx="0" cy="0"/>
          <a:chOff x="0" y="0"/>
          <a:chExt cx="0" cy="0"/>
        </a:xfrm>
      </p:grpSpPr>
      <p:sp>
        <p:nvSpPr>
          <p:cNvPr id="67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73" name="Body Level One…"/>
          <p:cNvSpPr txBox="1">
            <a:spLocks noGrp="1"/>
          </p:cNvSpPr>
          <p:nvPr>
            <p:ph type="body" sz="quarter" idx="1"/>
          </p:nvPr>
        </p:nvSpPr>
        <p:spPr>
          <a:xfrm>
            <a:off x="679747" y="2641599"/>
            <a:ext cx="2201319"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74" name="Shape 258"/>
          <p:cNvSpPr>
            <a:spLocks noGrp="1"/>
          </p:cNvSpPr>
          <p:nvPr>
            <p:ph type="body" sz="quarter" idx="13"/>
          </p:nvPr>
        </p:nvSpPr>
        <p:spPr>
          <a:xfrm>
            <a:off x="3492836" y="1249660"/>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5" name="Shape 259"/>
          <p:cNvSpPr>
            <a:spLocks noGrp="1"/>
          </p:cNvSpPr>
          <p:nvPr>
            <p:ph type="body" sz="quarter" idx="14"/>
          </p:nvPr>
        </p:nvSpPr>
        <p:spPr>
          <a:xfrm>
            <a:off x="3492836" y="1583034"/>
            <a:ext cx="466913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6" name="Shape 260"/>
          <p:cNvSpPr>
            <a:spLocks noGrp="1"/>
          </p:cNvSpPr>
          <p:nvPr>
            <p:ph type="body" sz="quarter" idx="15"/>
          </p:nvPr>
        </p:nvSpPr>
        <p:spPr>
          <a:xfrm>
            <a:off x="3492836" y="2914015"/>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7" name="Shape 261"/>
          <p:cNvSpPr>
            <a:spLocks noGrp="1"/>
          </p:cNvSpPr>
          <p:nvPr>
            <p:ph type="body" sz="quarter" idx="16"/>
          </p:nvPr>
        </p:nvSpPr>
        <p:spPr>
          <a:xfrm>
            <a:off x="34928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78" name="Shape 262"/>
          <p:cNvSpPr>
            <a:spLocks noGrp="1"/>
          </p:cNvSpPr>
          <p:nvPr>
            <p:ph type="body" sz="quarter" idx="17"/>
          </p:nvPr>
        </p:nvSpPr>
        <p:spPr>
          <a:xfrm>
            <a:off x="3492836" y="4578369"/>
            <a:ext cx="704925" cy="361951"/>
          </a:xfrm>
          <a:prstGeom prst="rect">
            <a:avLst/>
          </a:prstGeom>
        </p:spPr>
        <p:txBody>
          <a:bodyPr/>
          <a:lstStyle>
            <a:lvl1pPr marL="0" indent="0">
              <a:spcBef>
                <a:spcPts val="0"/>
              </a:spcBef>
              <a:buSzTx/>
              <a:buNone/>
              <a:defRPr sz="4100" b="1">
                <a:solidFill>
                  <a:srgbClr val="0BCFD8"/>
                </a:solidFill>
                <a:latin typeface="+mn-lt"/>
                <a:ea typeface="+mn-ea"/>
                <a:cs typeface="+mn-cs"/>
                <a:sym typeface="Helvetica"/>
              </a:defRPr>
            </a:lvl1pPr>
          </a:lstStyle>
          <a:p>
            <a:pPr marL="0" indent="0">
              <a:spcBef>
                <a:spcPts val="0"/>
              </a:spcBef>
              <a:buSzTx/>
              <a:buNone/>
              <a:defRPr sz="4100" b="1">
                <a:solidFill>
                  <a:srgbClr val="0BCFD8"/>
                </a:solidFill>
                <a:latin typeface="+mn-lt"/>
                <a:ea typeface="+mn-ea"/>
                <a:cs typeface="+mn-cs"/>
                <a:sym typeface="Helvetica"/>
              </a:defRPr>
            </a:pPr>
            <a:endParaRPr/>
          </a:p>
        </p:txBody>
      </p:sp>
      <p:sp>
        <p:nvSpPr>
          <p:cNvPr id="679" name="Shape 263"/>
          <p:cNvSpPr>
            <a:spLocks noGrp="1"/>
          </p:cNvSpPr>
          <p:nvPr>
            <p:ph type="body" sz="quarter" idx="18"/>
          </p:nvPr>
        </p:nvSpPr>
        <p:spPr>
          <a:xfrm>
            <a:off x="34928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8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68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25604929"/>
      </p:ext>
    </p:extLst>
  </p:cSld>
  <p:clrMapOvr>
    <a:masterClrMapping/>
  </p:clrMapOvr>
  <p:transition spd="med"/>
</p:sldLayout>
</file>

<file path=ppt/slideLayouts/slideLayout876.xml><?xml version="1.0" encoding="utf-8"?>
<p:sldLayout xmlns:a="http://schemas.openxmlformats.org/drawingml/2006/main" xmlns:r="http://schemas.openxmlformats.org/officeDocument/2006/relationships" xmlns:p="http://schemas.openxmlformats.org/presentationml/2006/main" showMasterSp="0" type="tx">
  <p:cSld name="1_Content Slide 6">
    <p:bg>
      <p:bgPr>
        <a:solidFill>
          <a:srgbClr val="FFFFFF"/>
        </a:solidFill>
        <a:effectLst/>
      </p:bgPr>
    </p:bg>
    <p:spTree>
      <p:nvGrpSpPr>
        <p:cNvPr id="1" name=""/>
        <p:cNvGrpSpPr/>
        <p:nvPr/>
      </p:nvGrpSpPr>
      <p:grpSpPr>
        <a:xfrm>
          <a:off x="0" y="0"/>
          <a:ext cx="0" cy="0"/>
          <a:chOff x="0" y="0"/>
          <a:chExt cx="0" cy="0"/>
        </a:xfrm>
      </p:grpSpPr>
      <p:sp>
        <p:nvSpPr>
          <p:cNvPr id="688"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89" name="Shape 273"/>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0" name="Shape 274"/>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1" name="Shape 275"/>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2" name="Shape 276"/>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693" name="Shape 277"/>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694" name="Shape 278"/>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695" name="Shape 279"/>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696" name="Shape 280"/>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697" name="Shape 281"/>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698" name="Shape 282"/>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0BCFD8"/>
                </a:solidFill>
                <a:latin typeface="+mn-lt"/>
                <a:ea typeface="+mn-ea"/>
                <a:cs typeface="+mn-cs"/>
                <a:sym typeface="Helvetica"/>
              </a:defRPr>
            </a:lvl1pPr>
          </a:lstStyle>
          <a:p>
            <a:pPr marL="0" indent="0">
              <a:lnSpc>
                <a:spcPct val="80000"/>
              </a:lnSpc>
              <a:spcBef>
                <a:spcPts val="0"/>
              </a:spcBef>
              <a:buSzTx/>
              <a:buNone/>
              <a:defRPr sz="8300" b="1">
                <a:solidFill>
                  <a:srgbClr val="0BCFD8"/>
                </a:solidFill>
                <a:latin typeface="+mn-lt"/>
                <a:ea typeface="+mn-ea"/>
                <a:cs typeface="+mn-cs"/>
                <a:sym typeface="Helvetica"/>
              </a:defRPr>
            </a:pPr>
            <a:endParaRPr/>
          </a:p>
        </p:txBody>
      </p:sp>
      <p:sp>
        <p:nvSpPr>
          <p:cNvPr id="699" name="Shape 283"/>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00" name="Shape 28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70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08025665"/>
      </p:ext>
    </p:extLst>
  </p:cSld>
  <p:clrMapOvr>
    <a:masterClrMapping/>
  </p:clrMapOvr>
  <p:transition spd="med"/>
</p:sldLayout>
</file>

<file path=ppt/slideLayouts/slideLayout877.xml><?xml version="1.0" encoding="utf-8"?>
<p:sldLayout xmlns:a="http://schemas.openxmlformats.org/drawingml/2006/main" xmlns:r="http://schemas.openxmlformats.org/officeDocument/2006/relationships" xmlns:p="http://schemas.openxmlformats.org/presentationml/2006/main" type="tx">
  <p:cSld name="1_Content Slide 7">
    <p:bg>
      <p:bgPr>
        <a:solidFill>
          <a:srgbClr val="FFFFFF"/>
        </a:solidFill>
        <a:effectLst/>
      </p:bgPr>
    </p:bg>
    <p:spTree>
      <p:nvGrpSpPr>
        <p:cNvPr id="1" name=""/>
        <p:cNvGrpSpPr/>
        <p:nvPr/>
      </p:nvGrpSpPr>
      <p:grpSpPr>
        <a:xfrm>
          <a:off x="0" y="0"/>
          <a:ext cx="0" cy="0"/>
          <a:chOff x="0" y="0"/>
          <a:chExt cx="0" cy="0"/>
        </a:xfrm>
      </p:grpSpPr>
      <p:sp>
        <p:nvSpPr>
          <p:cNvPr id="70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09" name="Shape 293"/>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0" name="Shape 294"/>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1" name="Shape 295"/>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2" name="Shape 296"/>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3" name="Shape 297"/>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4" name="Shape 298"/>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5" name="Shape 299"/>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6" name="Shape 300"/>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7" name="Shape 301"/>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18" name="Shape 302"/>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719" name="Shape 303"/>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720" name="Shape 304"/>
          <p:cNvSpPr/>
          <p:nvPr/>
        </p:nvSpPr>
        <p:spPr>
          <a:xfrm>
            <a:off x="-116682" y="695598"/>
            <a:ext cx="908349" cy="1071088"/>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721" name="Shape 305"/>
          <p:cNvSpPr txBox="1"/>
          <p:nvPr/>
        </p:nvSpPr>
        <p:spPr>
          <a:xfrm>
            <a:off x="990473" y="1091811"/>
            <a:ext cx="557845"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0BCFD8"/>
                </a:solidFill>
                <a:latin typeface="+mn-lt"/>
                <a:ea typeface="+mn-ea"/>
                <a:cs typeface="+mn-cs"/>
                <a:sym typeface="Helvetica"/>
              </a:defRPr>
            </a:lvl1pPr>
          </a:lstStyle>
          <a:p>
            <a:r>
              <a:rPr sz="675"/>
              <a:t>SLIDE TITLE</a:t>
            </a:r>
          </a:p>
        </p:txBody>
      </p:sp>
      <p:sp>
        <p:nvSpPr>
          <p:cNvPr id="722" name="Shape 306"/>
          <p:cNvSpPr txBox="1"/>
          <p:nvPr/>
        </p:nvSpPr>
        <p:spPr>
          <a:xfrm>
            <a:off x="990473" y="14296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723"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47530094"/>
      </p:ext>
    </p:extLst>
  </p:cSld>
  <p:clrMapOvr>
    <a:masterClrMapping/>
  </p:clrMapOvr>
  <p:transition spd="med"/>
</p:sldLayout>
</file>

<file path=ppt/slideLayouts/slideLayout878.xml><?xml version="1.0" encoding="utf-8"?>
<p:sldLayout xmlns:a="http://schemas.openxmlformats.org/drawingml/2006/main" xmlns:r="http://schemas.openxmlformats.org/officeDocument/2006/relationships" xmlns:p="http://schemas.openxmlformats.org/presentationml/2006/main" type="tx">
  <p:cSld name="Content Slide 8">
    <p:bg>
      <p:bgPr>
        <a:solidFill>
          <a:srgbClr val="FFFFFF"/>
        </a:solidFill>
        <a:effectLst/>
      </p:bgPr>
    </p:bg>
    <p:spTree>
      <p:nvGrpSpPr>
        <p:cNvPr id="1" name=""/>
        <p:cNvGrpSpPr/>
        <p:nvPr/>
      </p:nvGrpSpPr>
      <p:grpSpPr>
        <a:xfrm>
          <a:off x="0" y="0"/>
          <a:ext cx="0" cy="0"/>
          <a:chOff x="0" y="0"/>
          <a:chExt cx="0" cy="0"/>
        </a:xfrm>
      </p:grpSpPr>
      <p:sp>
        <p:nvSpPr>
          <p:cNvPr id="730" name="Body Level One…"/>
          <p:cNvSpPr txBox="1">
            <a:spLocks noGrp="1"/>
          </p:cNvSpPr>
          <p:nvPr>
            <p:ph type="body" sz="quarter" idx="1"/>
          </p:nvPr>
        </p:nvSpPr>
        <p:spPr>
          <a:xfrm>
            <a:off x="377847" y="197784"/>
            <a:ext cx="1902915" cy="685801"/>
          </a:xfrm>
          <a:prstGeom prst="rect">
            <a:avLst/>
          </a:prstGeom>
        </p:spPr>
        <p:txBody>
          <a:bodyPr/>
          <a:lstStyle>
            <a:lvl1pPr marL="0" indent="0">
              <a:lnSpc>
                <a:spcPct val="80000"/>
              </a:lnSpc>
              <a:spcBef>
                <a:spcPts val="0"/>
              </a:spcBef>
              <a:buSzTx/>
              <a:buNone/>
              <a:defRPr sz="3113" b="1">
                <a:solidFill>
                  <a:srgbClr val="0F3659"/>
                </a:solidFill>
                <a:latin typeface="+mn-lt"/>
                <a:ea typeface="+mn-ea"/>
                <a:cs typeface="+mn-cs"/>
                <a:sym typeface="Helvetica"/>
              </a:defRPr>
            </a:lvl1pPr>
            <a:lvl2pPr marL="618209" indent="-380084">
              <a:lnSpc>
                <a:spcPct val="80000"/>
              </a:lnSpc>
              <a:spcBef>
                <a:spcPts val="0"/>
              </a:spcBef>
              <a:defRPr sz="3113" b="1">
                <a:solidFill>
                  <a:srgbClr val="0F3659"/>
                </a:solidFill>
                <a:latin typeface="+mn-lt"/>
                <a:ea typeface="+mn-ea"/>
                <a:cs typeface="+mn-cs"/>
                <a:sym typeface="Helvetica"/>
              </a:defRPr>
            </a:lvl2pPr>
            <a:lvl3pPr marL="856334" indent="-380084">
              <a:lnSpc>
                <a:spcPct val="80000"/>
              </a:lnSpc>
              <a:spcBef>
                <a:spcPts val="0"/>
              </a:spcBef>
              <a:defRPr sz="3113" b="1">
                <a:solidFill>
                  <a:srgbClr val="0F3659"/>
                </a:solidFill>
                <a:latin typeface="+mn-lt"/>
                <a:ea typeface="+mn-ea"/>
                <a:cs typeface="+mn-cs"/>
                <a:sym typeface="Helvetica"/>
              </a:defRPr>
            </a:lvl3pPr>
            <a:lvl4pPr marL="1094459" indent="-380084">
              <a:lnSpc>
                <a:spcPct val="80000"/>
              </a:lnSpc>
              <a:spcBef>
                <a:spcPts val="0"/>
              </a:spcBef>
              <a:defRPr sz="3113" b="1">
                <a:solidFill>
                  <a:srgbClr val="0F3659"/>
                </a:solidFill>
                <a:latin typeface="+mn-lt"/>
                <a:ea typeface="+mn-ea"/>
                <a:cs typeface="+mn-cs"/>
                <a:sym typeface="Helvetica"/>
              </a:defRPr>
            </a:lvl4pPr>
            <a:lvl5pPr marL="1332584" indent="-380084">
              <a:lnSpc>
                <a:spcPct val="80000"/>
              </a:lnSpc>
              <a:spcBef>
                <a:spcPts val="0"/>
              </a:spcBef>
              <a:defRPr sz="3113"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31" name="Shape 315"/>
          <p:cNvSpPr>
            <a:spLocks noGrp="1"/>
          </p:cNvSpPr>
          <p:nvPr>
            <p:ph type="body" sz="quarter" idx="13"/>
          </p:nvPr>
        </p:nvSpPr>
        <p:spPr>
          <a:xfrm>
            <a:off x="377847" y="7258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732" name="Shape 316"/>
          <p:cNvSpPr>
            <a:spLocks noGrp="1"/>
          </p:cNvSpPr>
          <p:nvPr>
            <p:ph type="body" idx="14"/>
          </p:nvPr>
        </p:nvSpPr>
        <p:spPr>
          <a:xfrm>
            <a:off x="404812" y="1284808"/>
            <a:ext cx="8316479" cy="4809631"/>
          </a:xfrm>
          <a:prstGeom prst="rect">
            <a:avLst/>
          </a:prstGeom>
          <a:solidFill>
            <a:srgbClr val="EFF2F5"/>
          </a:solidFill>
        </p:spPr>
        <p:txBody>
          <a:bodyPr/>
          <a:lstStyle/>
          <a:p>
            <a:endParaRPr/>
          </a:p>
        </p:txBody>
      </p:sp>
      <p:sp>
        <p:nvSpPr>
          <p:cNvPr id="733" name="Shape 317"/>
          <p:cNvSpPr>
            <a:spLocks noGrp="1"/>
          </p:cNvSpPr>
          <p:nvPr>
            <p:ph type="body" sz="quarter" idx="15"/>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34"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40490391"/>
      </p:ext>
    </p:extLst>
  </p:cSld>
  <p:clrMapOvr>
    <a:masterClrMapping/>
  </p:clrMapOvr>
  <p:transition spd="med"/>
</p:sldLayout>
</file>

<file path=ppt/slideLayouts/slideLayout879.xml><?xml version="1.0" encoding="utf-8"?>
<p:sldLayout xmlns:a="http://schemas.openxmlformats.org/drawingml/2006/main" xmlns:r="http://schemas.openxmlformats.org/officeDocument/2006/relationships" xmlns:p="http://schemas.openxmlformats.org/presentationml/2006/main" type="tx">
  <p:cSld name="1_Content Slide 9">
    <p:bg>
      <p:bgPr>
        <a:solidFill>
          <a:srgbClr val="FFFFFF"/>
        </a:solidFill>
        <a:effectLst/>
      </p:bgPr>
    </p:bg>
    <p:spTree>
      <p:nvGrpSpPr>
        <p:cNvPr id="1" name=""/>
        <p:cNvGrpSpPr/>
        <p:nvPr/>
      </p:nvGrpSpPr>
      <p:grpSpPr>
        <a:xfrm>
          <a:off x="0" y="0"/>
          <a:ext cx="0" cy="0"/>
          <a:chOff x="0" y="0"/>
          <a:chExt cx="0" cy="0"/>
        </a:xfrm>
      </p:grpSpPr>
      <p:sp>
        <p:nvSpPr>
          <p:cNvPr id="741" name="Body Level One…"/>
          <p:cNvSpPr txBox="1">
            <a:spLocks noGrp="1"/>
          </p:cNvSpPr>
          <p:nvPr>
            <p:ph type="body" sz="quarter" idx="1"/>
          </p:nvPr>
        </p:nvSpPr>
        <p:spPr>
          <a:xfrm>
            <a:off x="239735" y="232709"/>
            <a:ext cx="1701222" cy="615951"/>
          </a:xfrm>
          <a:prstGeom prst="rect">
            <a:avLst/>
          </a:prstGeom>
        </p:spPr>
        <p:txBody>
          <a:bodyPr/>
          <a:lstStyle>
            <a:lvl1pPr marL="0" indent="0">
              <a:lnSpc>
                <a:spcPct val="80000"/>
              </a:lnSpc>
              <a:spcBef>
                <a:spcPts val="0"/>
              </a:spcBef>
              <a:buSzTx/>
              <a:buNone/>
              <a:defRPr sz="2775" b="1">
                <a:solidFill>
                  <a:srgbClr val="0F3659"/>
                </a:solidFill>
                <a:latin typeface="+mn-lt"/>
                <a:ea typeface="+mn-ea"/>
                <a:cs typeface="+mn-cs"/>
                <a:sym typeface="Helvetica"/>
              </a:defRPr>
            </a:lvl1pPr>
            <a:lvl2pPr marL="576995" indent="-338870">
              <a:lnSpc>
                <a:spcPct val="80000"/>
              </a:lnSpc>
              <a:spcBef>
                <a:spcPts val="0"/>
              </a:spcBef>
              <a:defRPr sz="2775" b="1">
                <a:solidFill>
                  <a:srgbClr val="0F3659"/>
                </a:solidFill>
                <a:latin typeface="+mn-lt"/>
                <a:ea typeface="+mn-ea"/>
                <a:cs typeface="+mn-cs"/>
                <a:sym typeface="Helvetica"/>
              </a:defRPr>
            </a:lvl2pPr>
            <a:lvl3pPr marL="815120" indent="-338870">
              <a:lnSpc>
                <a:spcPct val="80000"/>
              </a:lnSpc>
              <a:spcBef>
                <a:spcPts val="0"/>
              </a:spcBef>
              <a:defRPr sz="2775" b="1">
                <a:solidFill>
                  <a:srgbClr val="0F3659"/>
                </a:solidFill>
                <a:latin typeface="+mn-lt"/>
                <a:ea typeface="+mn-ea"/>
                <a:cs typeface="+mn-cs"/>
                <a:sym typeface="Helvetica"/>
              </a:defRPr>
            </a:lvl3pPr>
            <a:lvl4pPr marL="1053245" indent="-338870">
              <a:lnSpc>
                <a:spcPct val="80000"/>
              </a:lnSpc>
              <a:spcBef>
                <a:spcPts val="0"/>
              </a:spcBef>
              <a:defRPr sz="2775" b="1">
                <a:solidFill>
                  <a:srgbClr val="0F3659"/>
                </a:solidFill>
                <a:latin typeface="+mn-lt"/>
                <a:ea typeface="+mn-ea"/>
                <a:cs typeface="+mn-cs"/>
                <a:sym typeface="Helvetica"/>
              </a:defRPr>
            </a:lvl4pPr>
            <a:lvl5pPr marL="1291370" indent="-338870">
              <a:lnSpc>
                <a:spcPct val="80000"/>
              </a:lnSpc>
              <a:spcBef>
                <a:spcPts val="0"/>
              </a:spcBef>
              <a:defRPr sz="277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42" name="Shape 326"/>
          <p:cNvSpPr>
            <a:spLocks noGrp="1"/>
          </p:cNvSpPr>
          <p:nvPr>
            <p:ph type="body" sz="quarter" idx="13"/>
          </p:nvPr>
        </p:nvSpPr>
        <p:spPr>
          <a:xfrm>
            <a:off x="239734" y="744943"/>
            <a:ext cx="1853720"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3" name="Shape 327"/>
          <p:cNvSpPr>
            <a:spLocks noGrp="1"/>
          </p:cNvSpPr>
          <p:nvPr>
            <p:ph type="body" sz="half" idx="14"/>
          </p:nvPr>
        </p:nvSpPr>
        <p:spPr>
          <a:xfrm>
            <a:off x="4485085" y="1221308"/>
            <a:ext cx="4098094" cy="4809631"/>
          </a:xfrm>
          <a:prstGeom prst="rect">
            <a:avLst/>
          </a:prstGeom>
          <a:solidFill>
            <a:srgbClr val="EFF2F5"/>
          </a:solidFill>
        </p:spPr>
        <p:txBody>
          <a:bodyPr/>
          <a:lstStyle/>
          <a:p>
            <a:endParaRPr/>
          </a:p>
        </p:txBody>
      </p:sp>
      <p:sp>
        <p:nvSpPr>
          <p:cNvPr id="744" name="Shape 328"/>
          <p:cNvSpPr>
            <a:spLocks noGrp="1"/>
          </p:cNvSpPr>
          <p:nvPr>
            <p:ph type="body" sz="quarter" idx="15"/>
          </p:nvPr>
        </p:nvSpPr>
        <p:spPr>
          <a:xfrm>
            <a:off x="5249972" y="3464197"/>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745" name="Shape 329"/>
          <p:cNvSpPr>
            <a:spLocks noGrp="1"/>
          </p:cNvSpPr>
          <p:nvPr>
            <p:ph type="body" sz="half" idx="16"/>
          </p:nvPr>
        </p:nvSpPr>
        <p:spPr>
          <a:xfrm>
            <a:off x="611209" y="1502409"/>
            <a:ext cx="3349192" cy="4368801"/>
          </a:xfrm>
          <a:prstGeom prst="rect">
            <a:avLst/>
          </a:prstGeom>
        </p:spPr>
        <p:txBody>
          <a:bodyPr anchor="t"/>
          <a:lstStyle>
            <a:lvl1pPr marL="171450" indent="-171450">
              <a:spcBef>
                <a:spcPts val="1725"/>
              </a:spcBef>
              <a:buSzPct val="100000"/>
              <a:defRPr sz="4100">
                <a:solidFill>
                  <a:srgbClr val="10202F"/>
                </a:solidFill>
              </a:defRPr>
            </a:lvl1pPr>
          </a:lstStyle>
          <a:p>
            <a:pPr marL="457200" indent="-457200">
              <a:spcBef>
                <a:spcPts val="4600"/>
              </a:spcBef>
              <a:buSzPct val="100000"/>
              <a:defRPr sz="4100">
                <a:solidFill>
                  <a:srgbClr val="10202F"/>
                </a:solidFill>
              </a:defRPr>
            </a:pPr>
            <a:endParaRPr/>
          </a:p>
        </p:txBody>
      </p:sp>
      <p:sp>
        <p:nvSpPr>
          <p:cNvPr id="746"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10331489"/>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Specialty 1">
    <p:bg>
      <p:bgPr>
        <a:solidFill>
          <a:srgbClr val="FFFFFF"/>
        </a:solidFill>
        <a:effectLst/>
      </p:bgPr>
    </p:bg>
    <p:spTree>
      <p:nvGrpSpPr>
        <p:cNvPr id="1" name=""/>
        <p:cNvGrpSpPr/>
        <p:nvPr/>
      </p:nvGrpSpPr>
      <p:grpSpPr>
        <a:xfrm>
          <a:off x="0" y="0"/>
          <a:ext cx="0" cy="0"/>
          <a:chOff x="0" y="0"/>
          <a:chExt cx="0" cy="0"/>
        </a:xfrm>
      </p:grpSpPr>
      <p:sp>
        <p:nvSpPr>
          <p:cNvPr id="1156"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157"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158"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159"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160"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61"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162"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63"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14621365"/>
      </p:ext>
    </p:extLst>
  </p:cSld>
  <p:clrMapOvr>
    <a:masterClrMapping/>
  </p:clrMapOvr>
  <p:transition spd="med"/>
</p:sldLayout>
</file>

<file path=ppt/slideLayouts/slideLayout880.xml><?xml version="1.0" encoding="utf-8"?>
<p:sldLayout xmlns:a="http://schemas.openxmlformats.org/drawingml/2006/main" xmlns:r="http://schemas.openxmlformats.org/officeDocument/2006/relationships" xmlns:p="http://schemas.openxmlformats.org/presentationml/2006/main" showMasterSp="0" type="tx">
  <p:cSld name="1_Specialty Slide 2">
    <p:bg>
      <p:bgPr>
        <a:solidFill>
          <a:srgbClr val="FFFFFF"/>
        </a:solidFill>
        <a:effectLst/>
      </p:bgPr>
    </p:bg>
    <p:spTree>
      <p:nvGrpSpPr>
        <p:cNvPr id="1" name=""/>
        <p:cNvGrpSpPr/>
        <p:nvPr/>
      </p:nvGrpSpPr>
      <p:grpSpPr>
        <a:xfrm>
          <a:off x="0" y="0"/>
          <a:ext cx="0" cy="0"/>
          <a:chOff x="0" y="0"/>
          <a:chExt cx="0" cy="0"/>
        </a:xfrm>
      </p:grpSpPr>
      <p:sp>
        <p:nvSpPr>
          <p:cNvPr id="753" name="Shape 35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754"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55" name="Shape 353"/>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756" name="Shape 354"/>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latin typeface="+mn-lt"/>
                <a:ea typeface="+mn-ea"/>
                <a:cs typeface="+mn-cs"/>
                <a:sym typeface="Helvetica"/>
              </a:defRPr>
            </a:lvl1pPr>
          </a:lstStyle>
          <a:p>
            <a:r>
              <a:rPr sz="11288"/>
              <a:t>“</a:t>
            </a:r>
          </a:p>
        </p:txBody>
      </p:sp>
      <p:sp>
        <p:nvSpPr>
          <p:cNvPr id="757" name="Shape 355"/>
          <p:cNvSpPr/>
          <p:nvPr/>
        </p:nvSpPr>
        <p:spPr>
          <a:xfrm>
            <a:off x="244659" y="383268"/>
            <a:ext cx="338758" cy="1"/>
          </a:xfrm>
          <a:prstGeom prst="line">
            <a:avLst/>
          </a:prstGeom>
          <a:ln w="139700">
            <a:solidFill>
              <a:srgbClr val="0F3659"/>
            </a:solidFill>
            <a:miter lim="400000"/>
          </a:ln>
        </p:spPr>
        <p:txBody>
          <a:bodyPr lIns="17144" tIns="17144" rIns="17144" bIns="17144"/>
          <a:lstStyle/>
          <a:p>
            <a:endParaRPr sz="675"/>
          </a:p>
        </p:txBody>
      </p:sp>
      <p:sp>
        <p:nvSpPr>
          <p:cNvPr id="758"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32427623"/>
      </p:ext>
    </p:extLst>
  </p:cSld>
  <p:clrMapOvr>
    <a:masterClrMapping/>
  </p:clrMapOvr>
  <p:transition spd="med"/>
</p:sldLayout>
</file>

<file path=ppt/slideLayouts/slideLayout881.xml><?xml version="1.0" encoding="utf-8"?>
<p:sldLayout xmlns:a="http://schemas.openxmlformats.org/drawingml/2006/main" xmlns:r="http://schemas.openxmlformats.org/officeDocument/2006/relationships" xmlns:p="http://schemas.openxmlformats.org/presentationml/2006/main" showMasterSp="0" type="tx">
  <p:cSld name="1_Meet the Team">
    <p:bg>
      <p:bgPr>
        <a:solidFill>
          <a:srgbClr val="0F3659"/>
        </a:solidFill>
        <a:effectLst/>
      </p:bgPr>
    </p:bg>
    <p:spTree>
      <p:nvGrpSpPr>
        <p:cNvPr id="1" name=""/>
        <p:cNvGrpSpPr/>
        <p:nvPr/>
      </p:nvGrpSpPr>
      <p:grpSpPr>
        <a:xfrm>
          <a:off x="0" y="0"/>
          <a:ext cx="0" cy="0"/>
          <a:chOff x="0" y="0"/>
          <a:chExt cx="0" cy="0"/>
        </a:xfrm>
      </p:grpSpPr>
      <p:sp>
        <p:nvSpPr>
          <p:cNvPr id="765"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6" name="Shape 364"/>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67" name="Shape 365"/>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68" name="Shape 366"/>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769" name="Shape 367"/>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0" name="Shape 368"/>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1" name="Shape 369"/>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772" name="Shape 370"/>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3" name="Shape 371"/>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4" name="Shape 372"/>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775" name="Shape 373"/>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6" name="Shape 374"/>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77" name="Shape 375"/>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778" name="Shape 376"/>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79" name="Shape 377"/>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0" name="Shape 378"/>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781" name="Shape 379"/>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2" name="Shape 380"/>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3" name="Shape 381"/>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784" name="Shape 382"/>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5" name="Shape 383"/>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6" name="Shape 384"/>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787" name="Shape 385"/>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788" name="Shape 386"/>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789" name="Shape 387"/>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790" name="Shape 388"/>
          <p:cNvSpPr txBox="1"/>
          <p:nvPr/>
        </p:nvSpPr>
        <p:spPr>
          <a:xfrm>
            <a:off x="154049" y="6535120"/>
            <a:ext cx="267220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Bluemix Container Service |  IBM Confidential  |  ©2017 IBM Corporation</a:t>
            </a:r>
          </a:p>
        </p:txBody>
      </p:sp>
      <p:sp>
        <p:nvSpPr>
          <p:cNvPr id="791"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699968205"/>
      </p:ext>
    </p:extLst>
  </p:cSld>
  <p:clrMapOvr>
    <a:masterClrMapping/>
  </p:clrMapOvr>
  <p:transition spd="med"/>
</p:sldLayout>
</file>

<file path=ppt/slideLayouts/slideLayout882.xml><?xml version="1.0" encoding="utf-8"?>
<p:sldLayout xmlns:a="http://schemas.openxmlformats.org/drawingml/2006/main" xmlns:r="http://schemas.openxmlformats.org/officeDocument/2006/relationships" xmlns:p="http://schemas.openxmlformats.org/presentationml/2006/main" showMasterSp="0" type="tx">
  <p:cSld name="1_ Thank You 1">
    <p:bg>
      <p:bgPr>
        <a:solidFill>
          <a:srgbClr val="0BCFD8"/>
        </a:solidFill>
        <a:effectLst/>
      </p:bgPr>
    </p:bg>
    <p:spTree>
      <p:nvGrpSpPr>
        <p:cNvPr id="1" name=""/>
        <p:cNvGrpSpPr/>
        <p:nvPr/>
      </p:nvGrpSpPr>
      <p:grpSpPr>
        <a:xfrm>
          <a:off x="0" y="0"/>
          <a:ext cx="0" cy="0"/>
          <a:chOff x="0" y="0"/>
          <a:chExt cx="0" cy="0"/>
        </a:xfrm>
      </p:grpSpPr>
      <p:sp>
        <p:nvSpPr>
          <p:cNvPr id="798"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99"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45750402"/>
      </p:ext>
    </p:extLst>
  </p:cSld>
  <p:clrMapOvr>
    <a:masterClrMapping/>
  </p:clrMapOvr>
  <p:transition spd="med"/>
</p:sldLayout>
</file>

<file path=ppt/slideLayouts/slideLayout883.xml><?xml version="1.0" encoding="utf-8"?>
<p:sldLayout xmlns:a="http://schemas.openxmlformats.org/drawingml/2006/main" xmlns:r="http://schemas.openxmlformats.org/officeDocument/2006/relationships" xmlns:p="http://schemas.openxmlformats.org/presentationml/2006/main" showMasterSp="0" type="tx">
  <p:cSld name="1_ Thank You 3">
    <p:bg>
      <p:bgPr>
        <a:solidFill>
          <a:srgbClr val="FFFFFF"/>
        </a:solidFill>
        <a:effectLst/>
      </p:bgPr>
    </p:bg>
    <p:spTree>
      <p:nvGrpSpPr>
        <p:cNvPr id="1" name=""/>
        <p:cNvGrpSpPr/>
        <p:nvPr/>
      </p:nvGrpSpPr>
      <p:grpSpPr>
        <a:xfrm>
          <a:off x="0" y="0"/>
          <a:ext cx="0" cy="0"/>
          <a:chOff x="0" y="0"/>
          <a:chExt cx="0" cy="0"/>
        </a:xfrm>
      </p:grpSpPr>
      <p:sp>
        <p:nvSpPr>
          <p:cNvPr id="806"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BCFD8"/>
                </a:solidFill>
                <a:latin typeface="+mn-lt"/>
                <a:ea typeface="+mn-ea"/>
                <a:cs typeface="+mn-cs"/>
                <a:sym typeface="Helvetica"/>
              </a:defRPr>
            </a:lvl1pPr>
            <a:lvl2pPr marL="851754" indent="-613629">
              <a:spcBef>
                <a:spcPts val="0"/>
              </a:spcBef>
              <a:defRPr sz="5025" b="1">
                <a:solidFill>
                  <a:srgbClr val="0BCFD8"/>
                </a:solidFill>
                <a:latin typeface="+mn-lt"/>
                <a:ea typeface="+mn-ea"/>
                <a:cs typeface="+mn-cs"/>
                <a:sym typeface="Helvetica"/>
              </a:defRPr>
            </a:lvl2pPr>
            <a:lvl3pPr marL="1089879" indent="-613629">
              <a:spcBef>
                <a:spcPts val="0"/>
              </a:spcBef>
              <a:defRPr sz="5025" b="1">
                <a:solidFill>
                  <a:srgbClr val="0BCFD8"/>
                </a:solidFill>
                <a:latin typeface="+mn-lt"/>
                <a:ea typeface="+mn-ea"/>
                <a:cs typeface="+mn-cs"/>
                <a:sym typeface="Helvetica"/>
              </a:defRPr>
            </a:lvl3pPr>
            <a:lvl4pPr marL="1328004" indent="-613629">
              <a:spcBef>
                <a:spcPts val="0"/>
              </a:spcBef>
              <a:defRPr sz="5025" b="1">
                <a:solidFill>
                  <a:srgbClr val="0BCFD8"/>
                </a:solidFill>
                <a:latin typeface="+mn-lt"/>
                <a:ea typeface="+mn-ea"/>
                <a:cs typeface="+mn-cs"/>
                <a:sym typeface="Helvetica"/>
              </a:defRPr>
            </a:lvl4pPr>
            <a:lvl5pPr marL="1566129" indent="-613629">
              <a:spcBef>
                <a:spcPts val="0"/>
              </a:spcBef>
              <a:defRPr sz="5025" b="1">
                <a:solidFill>
                  <a:srgbClr val="0BCFD8"/>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07"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21619833"/>
      </p:ext>
    </p:extLst>
  </p:cSld>
  <p:clrMapOvr>
    <a:masterClrMapping/>
  </p:clrMapOvr>
  <p:transition spd="med"/>
</p:sldLayout>
</file>

<file path=ppt/slideLayouts/slideLayout884.xml><?xml version="1.0" encoding="utf-8"?>
<p:sldLayout xmlns:a="http://schemas.openxmlformats.org/drawingml/2006/main" xmlns:r="http://schemas.openxmlformats.org/officeDocument/2006/relationships" xmlns:p="http://schemas.openxmlformats.org/presentationml/2006/main" showMasterSp="0" type="tx">
  <p:cSld name="2_ Thank You 4">
    <p:bg>
      <p:bgPr>
        <a:solidFill>
          <a:srgbClr val="FFFFFF"/>
        </a:solidFill>
        <a:effectLst/>
      </p:bgPr>
    </p:bg>
    <p:spTree>
      <p:nvGrpSpPr>
        <p:cNvPr id="1" name=""/>
        <p:cNvGrpSpPr/>
        <p:nvPr/>
      </p:nvGrpSpPr>
      <p:grpSpPr>
        <a:xfrm>
          <a:off x="0" y="0"/>
          <a:ext cx="0" cy="0"/>
          <a:chOff x="0" y="0"/>
          <a:chExt cx="0" cy="0"/>
        </a:xfrm>
      </p:grpSpPr>
      <p:sp>
        <p:nvSpPr>
          <p:cNvPr id="814" name="Body Level One…"/>
          <p:cNvSpPr txBox="1">
            <a:spLocks noGrp="1"/>
          </p:cNvSpPr>
          <p:nvPr>
            <p:ph type="body" sz="quarter" idx="1"/>
          </p:nvPr>
        </p:nvSpPr>
        <p:spPr>
          <a:xfrm>
            <a:off x="2848717" y="2892424"/>
            <a:ext cx="3446567" cy="1073151"/>
          </a:xfrm>
          <a:prstGeom prst="rect">
            <a:avLst/>
          </a:prstGeom>
        </p:spPr>
        <p:txBody>
          <a:bodyPr/>
          <a:lstStyle>
            <a:lvl1pPr marL="0" indent="0">
              <a:spcBef>
                <a:spcPts val="0"/>
              </a:spcBef>
              <a:buSzTx/>
              <a:buNone/>
              <a:defRPr sz="5025" b="1">
                <a:solidFill>
                  <a:srgbClr val="0F3659"/>
                </a:solidFill>
                <a:latin typeface="+mn-lt"/>
                <a:ea typeface="+mn-ea"/>
                <a:cs typeface="+mn-cs"/>
                <a:sym typeface="Helvetica"/>
              </a:defRPr>
            </a:lvl1pPr>
            <a:lvl2pPr marL="851754" indent="-613629">
              <a:spcBef>
                <a:spcPts val="0"/>
              </a:spcBef>
              <a:defRPr sz="5025" b="1">
                <a:solidFill>
                  <a:srgbClr val="0F3659"/>
                </a:solidFill>
                <a:latin typeface="+mn-lt"/>
                <a:ea typeface="+mn-ea"/>
                <a:cs typeface="+mn-cs"/>
                <a:sym typeface="Helvetica"/>
              </a:defRPr>
            </a:lvl2pPr>
            <a:lvl3pPr marL="1089879" indent="-613629">
              <a:spcBef>
                <a:spcPts val="0"/>
              </a:spcBef>
              <a:defRPr sz="5025" b="1">
                <a:solidFill>
                  <a:srgbClr val="0F3659"/>
                </a:solidFill>
                <a:latin typeface="+mn-lt"/>
                <a:ea typeface="+mn-ea"/>
                <a:cs typeface="+mn-cs"/>
                <a:sym typeface="Helvetica"/>
              </a:defRPr>
            </a:lvl3pPr>
            <a:lvl4pPr marL="1328004" indent="-613629">
              <a:spcBef>
                <a:spcPts val="0"/>
              </a:spcBef>
              <a:defRPr sz="5025" b="1">
                <a:solidFill>
                  <a:srgbClr val="0F3659"/>
                </a:solidFill>
                <a:latin typeface="+mn-lt"/>
                <a:ea typeface="+mn-ea"/>
                <a:cs typeface="+mn-cs"/>
                <a:sym typeface="Helvetica"/>
              </a:defRPr>
            </a:lvl4pPr>
            <a:lvl5pPr marL="1566129" indent="-613629">
              <a:spcBef>
                <a:spcPts val="0"/>
              </a:spcBef>
              <a:defRPr sz="5025" b="1">
                <a:solidFill>
                  <a:srgbClr val="0F365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15"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352481027"/>
      </p:ext>
    </p:extLst>
  </p:cSld>
  <p:clrMapOvr>
    <a:masterClrMapping/>
  </p:clrMapOvr>
  <p:transition spd="med"/>
</p:sldLayout>
</file>

<file path=ppt/slideLayouts/slideLayout885.xml><?xml version="1.0" encoding="utf-8"?>
<p:sldLayout xmlns:a="http://schemas.openxmlformats.org/drawingml/2006/main" xmlns:r="http://schemas.openxmlformats.org/officeDocument/2006/relationships" xmlns:p="http://schemas.openxmlformats.org/presentationml/2006/main" showMasterSp="0" type="tx">
  <p:cSld name="Template Holder">
    <p:bg>
      <p:bgPr>
        <a:solidFill>
          <a:srgbClr val="FFFFFF"/>
        </a:solidFill>
        <a:effectLst/>
      </p:bgPr>
    </p:bg>
    <p:spTree>
      <p:nvGrpSpPr>
        <p:cNvPr id="1" name=""/>
        <p:cNvGrpSpPr/>
        <p:nvPr/>
      </p:nvGrpSpPr>
      <p:grpSpPr>
        <a:xfrm>
          <a:off x="0" y="0"/>
          <a:ext cx="0" cy="0"/>
          <a:chOff x="0" y="0"/>
          <a:chExt cx="0" cy="0"/>
        </a:xfrm>
      </p:grpSpPr>
      <p:sp>
        <p:nvSpPr>
          <p:cNvPr id="822" name="Title Text"/>
          <p:cNvSpPr txBox="1">
            <a:spLocks noGrp="1"/>
          </p:cNvSpPr>
          <p:nvPr>
            <p:ph type="title"/>
          </p:nvPr>
        </p:nvSpPr>
        <p:spPr>
          <a:xfrm>
            <a:off x="3450673" y="2857500"/>
            <a:ext cx="2242655" cy="1143000"/>
          </a:xfrm>
          <a:prstGeom prst="rect">
            <a:avLst/>
          </a:prstGeom>
        </p:spPr>
        <p:txBody>
          <a:bodyPr/>
          <a:lstStyle>
            <a:lvl1pPr algn="ctr">
              <a:defRPr>
                <a:solidFill>
                  <a:srgbClr val="0BCFD8"/>
                </a:solidFill>
              </a:defRPr>
            </a:lvl1pPr>
          </a:lstStyle>
          <a:p>
            <a:r>
              <a:t>Title Text</a:t>
            </a:r>
          </a:p>
        </p:txBody>
      </p:sp>
      <p:sp>
        <p:nvSpPr>
          <p:cNvPr id="823" name="Slide Number"/>
          <p:cNvSpPr txBox="1">
            <a:spLocks noGrp="1"/>
          </p:cNvSpPr>
          <p:nvPr>
            <p:ph type="sldNum" sz="quarter" idx="2"/>
          </p:nvPr>
        </p:nvSpPr>
        <p:spPr>
          <a:xfrm>
            <a:off x="4447791" y="6540500"/>
            <a:ext cx="243656" cy="241092"/>
          </a:xfrm>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21607974"/>
      </p:ext>
    </p:extLst>
  </p:cSld>
  <p:clrMapOvr>
    <a:masterClrMapping/>
  </p:clrMapOvr>
  <p:transition spd="med"/>
</p:sldLayout>
</file>

<file path=ppt/slideLayouts/slideLayout886.xml><?xml version="1.0" encoding="utf-8"?>
<p:sldLayout xmlns:a="http://schemas.openxmlformats.org/drawingml/2006/main" xmlns:r="http://schemas.openxmlformats.org/officeDocument/2006/relationships" xmlns:p="http://schemas.openxmlformats.org/presentationml/2006/main" showMasterSp="0" type="tx">
  <p:cSld name="2_Blank">
    <p:bg>
      <p:bgPr>
        <a:solidFill>
          <a:srgbClr val="FFFFFF"/>
        </a:solidFill>
        <a:effectLst/>
      </p:bgPr>
    </p:bg>
    <p:spTree>
      <p:nvGrpSpPr>
        <p:cNvPr id="1" name=""/>
        <p:cNvGrpSpPr/>
        <p:nvPr/>
      </p:nvGrpSpPr>
      <p:grpSpPr>
        <a:xfrm>
          <a:off x="0" y="0"/>
          <a:ext cx="0" cy="0"/>
          <a:chOff x="0" y="0"/>
          <a:chExt cx="0" cy="0"/>
        </a:xfrm>
      </p:grpSpPr>
      <p:sp>
        <p:nvSpPr>
          <p:cNvPr id="830" name="Slide Number"/>
          <p:cNvSpPr txBox="1">
            <a:spLocks noGrp="1"/>
          </p:cNvSpPr>
          <p:nvPr>
            <p:ph type="sldNum" sz="quarter" idx="2"/>
          </p:nvPr>
        </p:nvSpPr>
        <p:spPr>
          <a:xfrm>
            <a:off x="4425986" y="6505277"/>
            <a:ext cx="285333" cy="282767"/>
          </a:xfrm>
          <a:prstGeom prst="rect">
            <a:avLst/>
          </a:prstGeom>
        </p:spPr>
        <p:txBody>
          <a:bodyPr lIns="71436" tIns="71436" rIns="71436" bIns="71436"/>
          <a:lstStyle>
            <a:lvl1pPr defTabSz="308074">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575500999"/>
      </p:ext>
    </p:extLst>
  </p:cSld>
  <p:clrMapOvr>
    <a:masterClrMapping/>
  </p:clrMapOvr>
  <p:transition spd="med"/>
</p:sldLayout>
</file>

<file path=ppt/slideLayouts/slideLayout887.xml><?xml version="1.0" encoding="utf-8"?>
<p:sldLayout xmlns:a="http://schemas.openxmlformats.org/drawingml/2006/main" xmlns:r="http://schemas.openxmlformats.org/officeDocument/2006/relationships" xmlns:p="http://schemas.openxmlformats.org/presentationml/2006/main" type="tx">
  <p:cSld name="2_Solid Blue w/Photo">
    <p:spTree>
      <p:nvGrpSpPr>
        <p:cNvPr id="1" name=""/>
        <p:cNvGrpSpPr/>
        <p:nvPr/>
      </p:nvGrpSpPr>
      <p:grpSpPr>
        <a:xfrm>
          <a:off x="0" y="0"/>
          <a:ext cx="0" cy="0"/>
          <a:chOff x="0" y="0"/>
          <a:chExt cx="0" cy="0"/>
        </a:xfrm>
      </p:grpSpPr>
      <p:sp>
        <p:nvSpPr>
          <p:cNvPr id="8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5585412"/>
      </p:ext>
    </p:extLst>
  </p:cSld>
  <p:clrMapOvr>
    <a:masterClrMapping/>
  </p:clrMapOvr>
  <p:transition spd="med"/>
</p:sldLayout>
</file>

<file path=ppt/slideLayouts/slideLayout888.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844"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45"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9855371"/>
      </p:ext>
    </p:extLst>
  </p:cSld>
  <p:clrMapOvr>
    <a:masterClrMapping/>
  </p:clrMapOvr>
  <p:transition spd="med"/>
</p:sldLayout>
</file>

<file path=ppt/slideLayouts/slideLayout889.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FFFFFF"/>
        </a:solidFill>
        <a:effectLst/>
      </p:bgPr>
    </p:bg>
    <p:spTree>
      <p:nvGrpSpPr>
        <p:cNvPr id="1" name=""/>
        <p:cNvGrpSpPr/>
        <p:nvPr/>
      </p:nvGrpSpPr>
      <p:grpSpPr>
        <a:xfrm>
          <a:off x="0" y="0"/>
          <a:ext cx="0" cy="0"/>
          <a:chOff x="0" y="0"/>
          <a:chExt cx="0" cy="0"/>
        </a:xfrm>
      </p:grpSpPr>
      <p:sp>
        <p:nvSpPr>
          <p:cNvPr id="853"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5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26375448"/>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Specialty 3">
    <p:bg>
      <p:bgPr>
        <a:solidFill>
          <a:srgbClr val="56A9FD"/>
        </a:solidFill>
        <a:effectLst/>
      </p:bgPr>
    </p:bg>
    <p:spTree>
      <p:nvGrpSpPr>
        <p:cNvPr id="1" name=""/>
        <p:cNvGrpSpPr/>
        <p:nvPr/>
      </p:nvGrpSpPr>
      <p:grpSpPr>
        <a:xfrm>
          <a:off x="0" y="0"/>
          <a:ext cx="0" cy="0"/>
          <a:chOff x="0" y="0"/>
          <a:chExt cx="0" cy="0"/>
        </a:xfrm>
      </p:grpSpPr>
      <p:sp>
        <p:nvSpPr>
          <p:cNvPr id="11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1"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2"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3"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174"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5"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6"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177"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8"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9"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180"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1"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2"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183"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4"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5"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186"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7"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8"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189"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0"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1"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192"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3"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4"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195"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196"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28360872"/>
      </p:ext>
    </p:extLst>
  </p:cSld>
  <p:clrMapOvr>
    <a:masterClrMapping/>
  </p:clrMapOvr>
  <p:transition spd="med"/>
</p:sldLayout>
</file>

<file path=ppt/slideLayouts/slideLayout890.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FFFFFF"/>
        </a:solidFill>
        <a:effectLst/>
      </p:bgPr>
    </p:bg>
    <p:spTree>
      <p:nvGrpSpPr>
        <p:cNvPr id="1" name=""/>
        <p:cNvGrpSpPr/>
        <p:nvPr/>
      </p:nvGrpSpPr>
      <p:grpSpPr>
        <a:xfrm>
          <a:off x="0" y="0"/>
          <a:ext cx="0" cy="0"/>
          <a:chOff x="0" y="0"/>
          <a:chExt cx="0" cy="0"/>
        </a:xfrm>
      </p:grpSpPr>
      <p:sp>
        <p:nvSpPr>
          <p:cNvPr id="861"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862"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863"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78146206"/>
      </p:ext>
    </p:extLst>
  </p:cSld>
  <p:clrMapOvr>
    <a:masterClrMapping/>
  </p:clrMapOvr>
  <p:transition spd="med"/>
</p:sldLayout>
</file>

<file path=ppt/slideLayouts/slideLayout891.xml><?xml version="1.0" encoding="utf-8"?>
<p:sldLayout xmlns:a="http://schemas.openxmlformats.org/drawingml/2006/main" xmlns:r="http://schemas.openxmlformats.org/officeDocument/2006/relationships" xmlns:p="http://schemas.openxmlformats.org/presentationml/2006/main" showMasterSp="0" type="tx">
  <p:cSld name="Title - Top">
    <p:bg>
      <p:bgPr>
        <a:solidFill>
          <a:srgbClr val="FFFFFF"/>
        </a:solidFill>
        <a:effectLst/>
      </p:bgPr>
    </p:bg>
    <p:spTree>
      <p:nvGrpSpPr>
        <p:cNvPr id="1" name=""/>
        <p:cNvGrpSpPr/>
        <p:nvPr/>
      </p:nvGrpSpPr>
      <p:grpSpPr>
        <a:xfrm>
          <a:off x="0" y="0"/>
          <a:ext cx="0" cy="0"/>
          <a:chOff x="0" y="0"/>
          <a:chExt cx="0" cy="0"/>
        </a:xfrm>
      </p:grpSpPr>
      <p:sp>
        <p:nvSpPr>
          <p:cNvPr id="871"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14706435"/>
      </p:ext>
    </p:extLst>
  </p:cSld>
  <p:clrMapOvr>
    <a:masterClrMapping/>
  </p:clrMapOvr>
  <p:transition spd="med"/>
</p:sldLayout>
</file>

<file path=ppt/slideLayouts/slideLayout892.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879"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880"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881"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42943485"/>
      </p:ext>
    </p:extLst>
  </p:cSld>
  <p:clrMapOvr>
    <a:masterClrMapping/>
  </p:clrMapOvr>
  <p:transition spd="med"/>
</p:sldLayout>
</file>

<file path=ppt/slideLayouts/slideLayout893.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889"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064221517"/>
      </p:ext>
    </p:extLst>
  </p:cSld>
  <p:clrMapOvr>
    <a:masterClrMapping/>
  </p:clrMapOvr>
  <p:transition spd="med"/>
</p:sldLayout>
</file>

<file path=ppt/slideLayouts/slideLayout894.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FFF"/>
        </a:solidFill>
        <a:effectLst/>
      </p:bgPr>
    </p:bg>
    <p:spTree>
      <p:nvGrpSpPr>
        <p:cNvPr id="1" name=""/>
        <p:cNvGrpSpPr/>
        <p:nvPr/>
      </p:nvGrpSpPr>
      <p:grpSpPr>
        <a:xfrm>
          <a:off x="0" y="0"/>
          <a:ext cx="0" cy="0"/>
          <a:chOff x="0" y="0"/>
          <a:chExt cx="0" cy="0"/>
        </a:xfrm>
      </p:grpSpPr>
      <p:sp>
        <p:nvSpPr>
          <p:cNvPr id="897"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898"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899"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9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85121661"/>
      </p:ext>
    </p:extLst>
  </p:cSld>
  <p:clrMapOvr>
    <a:masterClrMapping/>
  </p:clrMapOvr>
  <p:transition spd="med"/>
</p:sldLayout>
</file>

<file path=ppt/slideLayouts/slideLayout895.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FFFF"/>
        </a:solidFill>
        <a:effectLst/>
      </p:bgPr>
    </p:bg>
    <p:spTree>
      <p:nvGrpSpPr>
        <p:cNvPr id="1" name=""/>
        <p:cNvGrpSpPr/>
        <p:nvPr/>
      </p:nvGrpSpPr>
      <p:grpSpPr>
        <a:xfrm>
          <a:off x="0" y="0"/>
          <a:ext cx="0" cy="0"/>
          <a:chOff x="0" y="0"/>
          <a:chExt cx="0" cy="0"/>
        </a:xfrm>
      </p:grpSpPr>
      <p:sp>
        <p:nvSpPr>
          <p:cNvPr id="907"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8"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909"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13238548"/>
      </p:ext>
    </p:extLst>
  </p:cSld>
  <p:clrMapOvr>
    <a:masterClrMapping/>
  </p:clrMapOvr>
  <p:transition spd="med"/>
</p:sldLayout>
</file>

<file path=ppt/slideLayouts/slideLayout896.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FFF"/>
        </a:solidFill>
        <a:effectLst/>
      </p:bgPr>
    </p:bg>
    <p:spTree>
      <p:nvGrpSpPr>
        <p:cNvPr id="1" name=""/>
        <p:cNvGrpSpPr/>
        <p:nvPr/>
      </p:nvGrpSpPr>
      <p:grpSpPr>
        <a:xfrm>
          <a:off x="0" y="0"/>
          <a:ext cx="0" cy="0"/>
          <a:chOff x="0" y="0"/>
          <a:chExt cx="0" cy="0"/>
        </a:xfrm>
      </p:grpSpPr>
      <p:sp>
        <p:nvSpPr>
          <p:cNvPr id="916"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917"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12487056"/>
      </p:ext>
    </p:extLst>
  </p:cSld>
  <p:clrMapOvr>
    <a:masterClrMapping/>
  </p:clrMapOvr>
  <p:transition spd="med"/>
</p:sldLayout>
</file>

<file path=ppt/slideLayouts/slideLayout897.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924"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11340130"/>
      </p:ext>
    </p:extLst>
  </p:cSld>
  <p:clrMapOvr>
    <a:masterClrMapping/>
  </p:clrMapOvr>
  <p:transition spd="med"/>
</p:sldLayout>
</file>

<file path=ppt/slideLayouts/slideLayout898.xml><?xml version="1.0" encoding="utf-8"?>
<p:sldLayout xmlns:a="http://schemas.openxmlformats.org/drawingml/2006/main" xmlns:r="http://schemas.openxmlformats.org/officeDocument/2006/relationships" xmlns:p="http://schemas.openxmlformats.org/presentationml/2006/main" showMasterSp="0" type="tx">
  <p:cSld name="TItle Page 2">
    <p:bg>
      <p:bgPr>
        <a:solidFill>
          <a:srgbClr val="FFFFFF"/>
        </a:solidFill>
        <a:effectLst/>
      </p:bgPr>
    </p:bg>
    <p:spTree>
      <p:nvGrpSpPr>
        <p:cNvPr id="1" name=""/>
        <p:cNvGrpSpPr/>
        <p:nvPr/>
      </p:nvGrpSpPr>
      <p:grpSpPr>
        <a:xfrm>
          <a:off x="0" y="0"/>
          <a:ext cx="0" cy="0"/>
          <a:chOff x="0" y="0"/>
          <a:chExt cx="0" cy="0"/>
        </a:xfrm>
      </p:grpSpPr>
      <p:sp>
        <p:nvSpPr>
          <p:cNvPr id="931"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932"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3"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934"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72904997"/>
      </p:ext>
    </p:extLst>
  </p:cSld>
  <p:clrMapOvr>
    <a:masterClrMapping/>
  </p:clrMapOvr>
  <p:transition spd="med"/>
</p:sldLayout>
</file>

<file path=ppt/slideLayouts/slideLayout899.xml><?xml version="1.0" encoding="utf-8"?>
<p:sldLayout xmlns:a="http://schemas.openxmlformats.org/drawingml/2006/main" xmlns:r="http://schemas.openxmlformats.org/officeDocument/2006/relationships" xmlns:p="http://schemas.openxmlformats.org/presentationml/2006/main" showMasterSp="0" type="tx">
  <p:cSld name="2_Agenda 2">
    <p:bg>
      <p:bgPr>
        <a:solidFill>
          <a:srgbClr val="FFFFFF"/>
        </a:solidFill>
        <a:effectLst/>
      </p:bgPr>
    </p:bg>
    <p:spTree>
      <p:nvGrpSpPr>
        <p:cNvPr id="1" name=""/>
        <p:cNvGrpSpPr/>
        <p:nvPr/>
      </p:nvGrpSpPr>
      <p:grpSpPr>
        <a:xfrm>
          <a:off x="0" y="0"/>
          <a:ext cx="0" cy="0"/>
          <a:chOff x="0" y="0"/>
          <a:chExt cx="0" cy="0"/>
        </a:xfrm>
      </p:grpSpPr>
      <p:sp>
        <p:nvSpPr>
          <p:cNvPr id="941"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42"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3"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4"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5"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46"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7"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8"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49"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0"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1"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2"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3"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954"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5"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6"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7"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958"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959"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481851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2">
    <p:bg>
      <p:bgPr>
        <a:solidFill>
          <a:srgbClr val="000000"/>
        </a:solidFill>
        <a:effectLst/>
      </p:bgPr>
    </p:bg>
    <p:spTree>
      <p:nvGrpSpPr>
        <p:cNvPr id="1" name=""/>
        <p:cNvGrpSpPr/>
        <p:nvPr/>
      </p:nvGrpSpPr>
      <p:grpSpPr>
        <a:xfrm>
          <a:off x="0" y="0"/>
          <a:ext cx="0" cy="0"/>
          <a:chOff x="0" y="0"/>
          <a:chExt cx="0" cy="0"/>
        </a:xfrm>
      </p:grpSpPr>
      <p:sp>
        <p:nvSpPr>
          <p:cNvPr id="89" name="Body Level One…"/>
          <p:cNvSpPr txBox="1">
            <a:spLocks noGrp="1"/>
          </p:cNvSpPr>
          <p:nvPr>
            <p:ph type="body" sz="quarter" idx="1"/>
          </p:nvPr>
        </p:nvSpPr>
        <p:spPr>
          <a:xfrm>
            <a:off x="4159586" y="993120"/>
            <a:ext cx="260055" cy="361951"/>
          </a:xfrm>
          <a:prstGeom prst="rect">
            <a:avLst/>
          </a:prstGeom>
        </p:spPr>
        <p:txBody>
          <a:bodyPr anchor="t"/>
          <a:lstStyle>
            <a:lvl1pPr marL="0" indent="0">
              <a:spcBef>
                <a:spcPts val="0"/>
              </a:spcBef>
              <a:buSzTx/>
              <a:buNone/>
              <a:defRPr sz="1538">
                <a:solidFill>
                  <a:srgbClr val="FFFFFF"/>
                </a:solidFill>
                <a:latin typeface="+mn-lt"/>
                <a:ea typeface="+mn-ea"/>
                <a:cs typeface="+mn-cs"/>
                <a:sym typeface="Helvetica"/>
              </a:defRPr>
            </a:lvl1pPr>
            <a:lvl2pPr marL="425877" indent="-187752">
              <a:spcBef>
                <a:spcPts val="0"/>
              </a:spcBef>
              <a:defRPr sz="1538">
                <a:solidFill>
                  <a:srgbClr val="FFFFFF"/>
                </a:solidFill>
                <a:latin typeface="+mn-lt"/>
                <a:ea typeface="+mn-ea"/>
                <a:cs typeface="+mn-cs"/>
                <a:sym typeface="Helvetica"/>
              </a:defRPr>
            </a:lvl2pPr>
            <a:lvl3pPr marL="664002" indent="-187752">
              <a:spcBef>
                <a:spcPts val="0"/>
              </a:spcBef>
              <a:defRPr sz="1538">
                <a:solidFill>
                  <a:srgbClr val="FFFFFF"/>
                </a:solidFill>
                <a:latin typeface="+mn-lt"/>
                <a:ea typeface="+mn-ea"/>
                <a:cs typeface="+mn-cs"/>
                <a:sym typeface="Helvetica"/>
              </a:defRPr>
            </a:lvl3pPr>
            <a:lvl4pPr marL="902127" indent="-187752">
              <a:spcBef>
                <a:spcPts val="0"/>
              </a:spcBef>
              <a:defRPr sz="1538">
                <a:solidFill>
                  <a:srgbClr val="FFFFFF"/>
                </a:solidFill>
                <a:latin typeface="+mn-lt"/>
                <a:ea typeface="+mn-ea"/>
                <a:cs typeface="+mn-cs"/>
                <a:sym typeface="Helvetica"/>
              </a:defRPr>
            </a:lvl4pPr>
            <a:lvl5pPr marL="1140252" indent="-187752">
              <a:spcBef>
                <a:spcPts val="0"/>
              </a:spcBef>
              <a:defRPr sz="153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body" sz="quarter" idx="13"/>
          </p:nvPr>
        </p:nvSpPr>
        <p:spPr>
          <a:xfrm>
            <a:off x="4159586"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1" name="Shape 91"/>
          <p:cNvSpPr>
            <a:spLocks noGrp="1"/>
          </p:cNvSpPr>
          <p:nvPr>
            <p:ph type="body" sz="quarter" idx="14"/>
          </p:nvPr>
        </p:nvSpPr>
        <p:spPr>
          <a:xfrm>
            <a:off x="4159586"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2" name="Shape 92"/>
          <p:cNvSpPr>
            <a:spLocks noGrp="1"/>
          </p:cNvSpPr>
          <p:nvPr>
            <p:ph type="body" sz="quarter" idx="15"/>
          </p:nvPr>
        </p:nvSpPr>
        <p:spPr>
          <a:xfrm>
            <a:off x="4159586"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3" name="Shape 93"/>
          <p:cNvSpPr>
            <a:spLocks noGrp="1"/>
          </p:cNvSpPr>
          <p:nvPr>
            <p:ph type="body" sz="quarter" idx="16"/>
          </p:nvPr>
        </p:nvSpPr>
        <p:spPr>
          <a:xfrm>
            <a:off x="4159586"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4" name="Shape 94"/>
          <p:cNvSpPr>
            <a:spLocks noGrp="1"/>
          </p:cNvSpPr>
          <p:nvPr>
            <p:ph type="body" sz="quarter" idx="17"/>
          </p:nvPr>
        </p:nvSpPr>
        <p:spPr>
          <a:xfrm>
            <a:off x="4159586"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5" name="Shape 95"/>
          <p:cNvSpPr>
            <a:spLocks noGrp="1"/>
          </p:cNvSpPr>
          <p:nvPr>
            <p:ph type="body" sz="quarter" idx="18"/>
          </p:nvPr>
        </p:nvSpPr>
        <p:spPr>
          <a:xfrm>
            <a:off x="4159586"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6" name="Shape 96"/>
          <p:cNvSpPr>
            <a:spLocks noGrp="1"/>
          </p:cNvSpPr>
          <p:nvPr>
            <p:ph type="body" sz="quarter" idx="19"/>
          </p:nvPr>
        </p:nvSpPr>
        <p:spPr>
          <a:xfrm>
            <a:off x="4159586"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7" name="Shape 97"/>
          <p:cNvSpPr>
            <a:spLocks noGrp="1"/>
          </p:cNvSpPr>
          <p:nvPr>
            <p:ph type="body" sz="quarter" idx="20"/>
          </p:nvPr>
        </p:nvSpPr>
        <p:spPr>
          <a:xfrm>
            <a:off x="4159586"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98" name="Shape 98"/>
          <p:cNvSpPr>
            <a:spLocks noGrp="1"/>
          </p:cNvSpPr>
          <p:nvPr>
            <p:ph type="body" sz="quarter" idx="21"/>
          </p:nvPr>
        </p:nvSpPr>
        <p:spPr>
          <a:xfrm>
            <a:off x="4159586"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99" name="Shape 99"/>
          <p:cNvSpPr>
            <a:spLocks noGrp="1"/>
          </p:cNvSpPr>
          <p:nvPr>
            <p:ph type="body" sz="quarter" idx="22"/>
          </p:nvPr>
        </p:nvSpPr>
        <p:spPr>
          <a:xfrm>
            <a:off x="4159586" y="45999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0" name="Shape 100"/>
          <p:cNvSpPr>
            <a:spLocks noGrp="1"/>
          </p:cNvSpPr>
          <p:nvPr>
            <p:ph type="body" sz="quarter" idx="23"/>
          </p:nvPr>
        </p:nvSpPr>
        <p:spPr>
          <a:xfrm>
            <a:off x="4159586"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 name="Shape 101"/>
          <p:cNvSpPr>
            <a:spLocks noGrp="1"/>
          </p:cNvSpPr>
          <p:nvPr>
            <p:ph type="body" sz="quarter" idx="24"/>
          </p:nvPr>
        </p:nvSpPr>
        <p:spPr>
          <a:xfrm>
            <a:off x="827485" y="943340"/>
            <a:ext cx="1894052" cy="1502412"/>
          </a:xfrm>
          <a:prstGeom prst="rect">
            <a:avLst/>
          </a:prstGeom>
        </p:spPr>
        <p:txBody>
          <a:bodyPr anchor="t"/>
          <a:lstStyle>
            <a:lvl1pPr marL="0" indent="0">
              <a:lnSpc>
                <a:spcPct val="80000"/>
              </a:lnSpc>
              <a:spcBef>
                <a:spcPts val="0"/>
              </a:spcBef>
              <a:buSzTx/>
              <a:buNone/>
              <a:defRPr sz="10600" b="1">
                <a:solidFill>
                  <a:srgbClr val="FFFFFF"/>
                </a:solidFill>
                <a:latin typeface="+mn-lt"/>
                <a:ea typeface="+mn-ea"/>
                <a:cs typeface="+mn-cs"/>
                <a:sym typeface="Helvetica"/>
              </a:defRPr>
            </a:lvl1pPr>
          </a:lstStyle>
          <a:p>
            <a:pPr marL="0" indent="0">
              <a:lnSpc>
                <a:spcPct val="80000"/>
              </a:lnSpc>
              <a:spcBef>
                <a:spcPts val="0"/>
              </a:spcBef>
              <a:buSzTx/>
              <a:buNone/>
              <a:defRPr sz="10600" b="1">
                <a:solidFill>
                  <a:srgbClr val="FFFFFF"/>
                </a:solidFill>
                <a:latin typeface="+mn-lt"/>
                <a:ea typeface="+mn-ea"/>
                <a:cs typeface="+mn-cs"/>
                <a:sym typeface="Helvetica"/>
              </a:defRPr>
            </a:pPr>
            <a:endParaRPr/>
          </a:p>
        </p:txBody>
      </p:sp>
      <p:sp>
        <p:nvSpPr>
          <p:cNvPr id="102" name="Shape 102"/>
          <p:cNvSpPr>
            <a:spLocks noGrp="1"/>
          </p:cNvSpPr>
          <p:nvPr>
            <p:ph type="body" sz="quarter" idx="25"/>
          </p:nvPr>
        </p:nvSpPr>
        <p:spPr>
          <a:xfrm>
            <a:off x="5931237" y="9931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3" name="Shape 103"/>
          <p:cNvSpPr>
            <a:spLocks noGrp="1"/>
          </p:cNvSpPr>
          <p:nvPr>
            <p:ph type="body" sz="quarter" idx="26"/>
          </p:nvPr>
        </p:nvSpPr>
        <p:spPr>
          <a:xfrm>
            <a:off x="5931237" y="11925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4" name="Shape 104"/>
          <p:cNvSpPr>
            <a:spLocks noGrp="1"/>
          </p:cNvSpPr>
          <p:nvPr>
            <p:ph type="body" sz="quarter" idx="27"/>
          </p:nvPr>
        </p:nvSpPr>
        <p:spPr>
          <a:xfrm>
            <a:off x="5931237" y="18948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5" name="Shape 105"/>
          <p:cNvSpPr>
            <a:spLocks noGrp="1"/>
          </p:cNvSpPr>
          <p:nvPr>
            <p:ph type="body" sz="quarter" idx="28"/>
          </p:nvPr>
        </p:nvSpPr>
        <p:spPr>
          <a:xfrm>
            <a:off x="5931237" y="20942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6" name="Shape 106"/>
          <p:cNvSpPr>
            <a:spLocks noGrp="1"/>
          </p:cNvSpPr>
          <p:nvPr>
            <p:ph type="body" sz="quarter" idx="29"/>
          </p:nvPr>
        </p:nvSpPr>
        <p:spPr>
          <a:xfrm>
            <a:off x="5931237" y="27965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7" name="Shape 107"/>
          <p:cNvSpPr>
            <a:spLocks noGrp="1"/>
          </p:cNvSpPr>
          <p:nvPr>
            <p:ph type="body" sz="quarter" idx="30"/>
          </p:nvPr>
        </p:nvSpPr>
        <p:spPr>
          <a:xfrm>
            <a:off x="5931237" y="29959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8" name="Shape 108"/>
          <p:cNvSpPr>
            <a:spLocks noGrp="1"/>
          </p:cNvSpPr>
          <p:nvPr>
            <p:ph type="body" sz="quarter" idx="31"/>
          </p:nvPr>
        </p:nvSpPr>
        <p:spPr>
          <a:xfrm>
            <a:off x="5931237" y="36982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09" name="Shape 109"/>
          <p:cNvSpPr>
            <a:spLocks noGrp="1"/>
          </p:cNvSpPr>
          <p:nvPr>
            <p:ph type="body" sz="quarter" idx="32"/>
          </p:nvPr>
        </p:nvSpPr>
        <p:spPr>
          <a:xfrm>
            <a:off x="5931237" y="38976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0" name="Shape 110"/>
          <p:cNvSpPr>
            <a:spLocks noGrp="1"/>
          </p:cNvSpPr>
          <p:nvPr>
            <p:ph type="body" sz="quarter" idx="33"/>
          </p:nvPr>
        </p:nvSpPr>
        <p:spPr>
          <a:xfrm>
            <a:off x="5931237" y="5501620"/>
            <a:ext cx="260055"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1" name="Shape 111"/>
          <p:cNvSpPr>
            <a:spLocks noGrp="1"/>
          </p:cNvSpPr>
          <p:nvPr>
            <p:ph type="body" sz="quarter" idx="34"/>
          </p:nvPr>
        </p:nvSpPr>
        <p:spPr>
          <a:xfrm>
            <a:off x="5931237" y="57010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2" name="Shape 112"/>
          <p:cNvSpPr>
            <a:spLocks noGrp="1"/>
          </p:cNvSpPr>
          <p:nvPr>
            <p:ph type="body" sz="quarter" idx="35"/>
          </p:nvPr>
        </p:nvSpPr>
        <p:spPr>
          <a:xfrm>
            <a:off x="5931237" y="4599920"/>
            <a:ext cx="245658" cy="361951"/>
          </a:xfrm>
          <a:prstGeom prst="rect">
            <a:avLst/>
          </a:prstGeom>
        </p:spPr>
        <p:txBody>
          <a:bodyPr anchor="t"/>
          <a:lstStyle>
            <a:lvl1pPr marL="0" indent="0">
              <a:spcBef>
                <a:spcPts val="0"/>
              </a:spcBef>
              <a:buSzTx/>
              <a:buNone/>
              <a:defRPr sz="4100">
                <a:solidFill>
                  <a:srgbClr val="FFFFFF"/>
                </a:solidFill>
                <a:latin typeface="+mn-lt"/>
                <a:ea typeface="+mn-ea"/>
                <a:cs typeface="+mn-cs"/>
                <a:sym typeface="Helvetica"/>
              </a:defRPr>
            </a:lvl1pPr>
          </a:lstStyle>
          <a:p>
            <a:pPr marL="0" indent="0">
              <a:spcBef>
                <a:spcPts val="0"/>
              </a:spcBef>
              <a:buSzTx/>
              <a:buNone/>
              <a:defRPr sz="4100">
                <a:solidFill>
                  <a:srgbClr val="FFFFFF"/>
                </a:solidFill>
                <a:latin typeface="+mn-lt"/>
                <a:ea typeface="+mn-ea"/>
                <a:cs typeface="+mn-cs"/>
                <a:sym typeface="Helvetica"/>
              </a:defRPr>
            </a:pPr>
            <a:endParaRPr/>
          </a:p>
        </p:txBody>
      </p:sp>
      <p:sp>
        <p:nvSpPr>
          <p:cNvPr id="113" name="Shape 113"/>
          <p:cNvSpPr>
            <a:spLocks noGrp="1"/>
          </p:cNvSpPr>
          <p:nvPr>
            <p:ph type="body" sz="quarter" idx="36"/>
          </p:nvPr>
        </p:nvSpPr>
        <p:spPr>
          <a:xfrm>
            <a:off x="5931237" y="4799310"/>
            <a:ext cx="1090300" cy="361951"/>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14" name="Slide Number"/>
          <p:cNvSpPr txBox="1">
            <a:spLocks noGrp="1"/>
          </p:cNvSpPr>
          <p:nvPr>
            <p:ph type="sldNum" sz="quarter" idx="2"/>
          </p:nvPr>
        </p:nvSpPr>
        <p:spPr>
          <a:xfrm>
            <a:off x="8857866" y="6540500"/>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3019171"/>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Specialty 2">
    <p:bg>
      <p:bgPr>
        <a:solidFill>
          <a:srgbClr val="FFFFFF"/>
        </a:solidFill>
        <a:effectLst/>
      </p:bgPr>
    </p:bg>
    <p:spTree>
      <p:nvGrpSpPr>
        <p:cNvPr id="1" name=""/>
        <p:cNvGrpSpPr/>
        <p:nvPr/>
      </p:nvGrpSpPr>
      <p:grpSpPr>
        <a:xfrm>
          <a:off x="0" y="0"/>
          <a:ext cx="0" cy="0"/>
          <a:chOff x="0" y="0"/>
          <a:chExt cx="0" cy="0"/>
        </a:xfrm>
      </p:grpSpPr>
      <p:sp>
        <p:nvSpPr>
          <p:cNvPr id="1203"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204"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205"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6"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207"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208"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209"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29346272"/>
      </p:ext>
    </p:extLst>
  </p:cSld>
  <p:clrMapOvr>
    <a:masterClrMapping/>
  </p:clrMapOvr>
  <p:transition spd="med"/>
</p:sldLayout>
</file>

<file path=ppt/slideLayouts/slideLayout900.xml><?xml version="1.0" encoding="utf-8"?>
<p:sldLayout xmlns:a="http://schemas.openxmlformats.org/drawingml/2006/main" xmlns:r="http://schemas.openxmlformats.org/officeDocument/2006/relationships" xmlns:p="http://schemas.openxmlformats.org/presentationml/2006/main" showMasterSp="0" type="tx">
  <p:cSld name="Section Divider 1">
    <p:bg>
      <p:bgPr>
        <a:solidFill>
          <a:srgbClr val="FFFFFF"/>
        </a:solidFill>
        <a:effectLst/>
      </p:bgPr>
    </p:bg>
    <p:spTree>
      <p:nvGrpSpPr>
        <p:cNvPr id="1" name=""/>
        <p:cNvGrpSpPr/>
        <p:nvPr/>
      </p:nvGrpSpPr>
      <p:grpSpPr>
        <a:xfrm>
          <a:off x="0" y="0"/>
          <a:ext cx="0" cy="0"/>
          <a:chOff x="0" y="0"/>
          <a:chExt cx="0" cy="0"/>
        </a:xfrm>
      </p:grpSpPr>
      <p:sp>
        <p:nvSpPr>
          <p:cNvPr id="966"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967"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68"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969"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970"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971"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36901175"/>
      </p:ext>
    </p:extLst>
  </p:cSld>
  <p:clrMapOvr>
    <a:masterClrMapping/>
  </p:clrMapOvr>
  <p:transition spd="med"/>
</p:sldLayout>
</file>

<file path=ppt/slideLayouts/slideLayout901.xml><?xml version="1.0" encoding="utf-8"?>
<p:sldLayout xmlns:a="http://schemas.openxmlformats.org/drawingml/2006/main" xmlns:r="http://schemas.openxmlformats.org/officeDocument/2006/relationships" xmlns:p="http://schemas.openxmlformats.org/presentationml/2006/main" showMasterSp="0" type="tx">
  <p:cSld name="Section Divider 2">
    <p:bg>
      <p:bgPr>
        <a:solidFill>
          <a:srgbClr val="FFFFFF"/>
        </a:solidFill>
        <a:effectLst/>
      </p:bgPr>
    </p:bg>
    <p:spTree>
      <p:nvGrpSpPr>
        <p:cNvPr id="1" name=""/>
        <p:cNvGrpSpPr/>
        <p:nvPr/>
      </p:nvGrpSpPr>
      <p:grpSpPr>
        <a:xfrm>
          <a:off x="0" y="0"/>
          <a:ext cx="0" cy="0"/>
          <a:chOff x="0" y="0"/>
          <a:chExt cx="0" cy="0"/>
        </a:xfrm>
      </p:grpSpPr>
      <p:sp>
        <p:nvSpPr>
          <p:cNvPr id="978"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79"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80"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981"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982"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83"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54602492"/>
      </p:ext>
    </p:extLst>
  </p:cSld>
  <p:clrMapOvr>
    <a:masterClrMapping/>
  </p:clrMapOvr>
  <p:transition spd="med"/>
</p:sldLayout>
</file>

<file path=ppt/slideLayouts/slideLayout902.xml><?xml version="1.0" encoding="utf-8"?>
<p:sldLayout xmlns:a="http://schemas.openxmlformats.org/drawingml/2006/main" xmlns:r="http://schemas.openxmlformats.org/officeDocument/2006/relationships" xmlns:p="http://schemas.openxmlformats.org/presentationml/2006/main" showMasterSp="0" type="tx">
  <p:cSld name="Section Divider 3">
    <p:bg>
      <p:bgPr>
        <a:solidFill>
          <a:srgbClr val="FFFFFF"/>
        </a:solidFill>
        <a:effectLst/>
      </p:bgPr>
    </p:bg>
    <p:spTree>
      <p:nvGrpSpPr>
        <p:cNvPr id="1" name=""/>
        <p:cNvGrpSpPr/>
        <p:nvPr/>
      </p:nvGrpSpPr>
      <p:grpSpPr>
        <a:xfrm>
          <a:off x="0" y="0"/>
          <a:ext cx="0" cy="0"/>
          <a:chOff x="0" y="0"/>
          <a:chExt cx="0" cy="0"/>
        </a:xfrm>
      </p:grpSpPr>
      <p:sp>
        <p:nvSpPr>
          <p:cNvPr id="990"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991"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992"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993"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94"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995"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35639682"/>
      </p:ext>
    </p:extLst>
  </p:cSld>
  <p:clrMapOvr>
    <a:masterClrMapping/>
  </p:clrMapOvr>
  <p:transition spd="med"/>
</p:sldLayout>
</file>

<file path=ppt/slideLayouts/slideLayout903.xml><?xml version="1.0" encoding="utf-8"?>
<p:sldLayout xmlns:a="http://schemas.openxmlformats.org/drawingml/2006/main" xmlns:r="http://schemas.openxmlformats.org/officeDocument/2006/relationships" xmlns:p="http://schemas.openxmlformats.org/presentationml/2006/main" showMasterSp="0" type="tx">
  <p:cSld name="Section Divider 4">
    <p:bg>
      <p:bgPr>
        <a:solidFill>
          <a:srgbClr val="FFFFFF"/>
        </a:solidFill>
        <a:effectLst/>
      </p:bgPr>
    </p:bg>
    <p:spTree>
      <p:nvGrpSpPr>
        <p:cNvPr id="1" name=""/>
        <p:cNvGrpSpPr/>
        <p:nvPr/>
      </p:nvGrpSpPr>
      <p:grpSpPr>
        <a:xfrm>
          <a:off x="0" y="0"/>
          <a:ext cx="0" cy="0"/>
          <a:chOff x="0" y="0"/>
          <a:chExt cx="0" cy="0"/>
        </a:xfrm>
      </p:grpSpPr>
      <p:sp>
        <p:nvSpPr>
          <p:cNvPr id="1002"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003"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004"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005"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006"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007"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28931858"/>
      </p:ext>
    </p:extLst>
  </p:cSld>
  <p:clrMapOvr>
    <a:masterClrMapping/>
  </p:clrMapOvr>
  <p:transition spd="med"/>
</p:sldLayout>
</file>

<file path=ppt/slideLayouts/slideLayout904.xml><?xml version="1.0" encoding="utf-8"?>
<p:sldLayout xmlns:a="http://schemas.openxmlformats.org/drawingml/2006/main" xmlns:r="http://schemas.openxmlformats.org/officeDocument/2006/relationships" xmlns:p="http://schemas.openxmlformats.org/presentationml/2006/main" showMasterSp="0" type="tx">
  <p:cSld name="Content 3">
    <p:bg>
      <p:bgPr>
        <a:solidFill>
          <a:srgbClr val="FFFFFF"/>
        </a:solidFill>
        <a:effectLst/>
      </p:bgPr>
    </p:bg>
    <p:spTree>
      <p:nvGrpSpPr>
        <p:cNvPr id="1" name=""/>
        <p:cNvGrpSpPr/>
        <p:nvPr/>
      </p:nvGrpSpPr>
      <p:grpSpPr>
        <a:xfrm>
          <a:off x="0" y="0"/>
          <a:ext cx="0" cy="0"/>
          <a:chOff x="0" y="0"/>
          <a:chExt cx="0" cy="0"/>
        </a:xfrm>
      </p:grpSpPr>
      <p:sp>
        <p:nvSpPr>
          <p:cNvPr id="1014"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15"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16"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17"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18"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19"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0"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1"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22"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023"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24"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77853884"/>
      </p:ext>
    </p:extLst>
  </p:cSld>
  <p:clrMapOvr>
    <a:masterClrMapping/>
  </p:clrMapOvr>
  <p:transition spd="med"/>
</p:sldLayout>
</file>

<file path=ppt/slideLayouts/slideLayout905.xml><?xml version="1.0" encoding="utf-8"?>
<p:sldLayout xmlns:a="http://schemas.openxmlformats.org/drawingml/2006/main" xmlns:r="http://schemas.openxmlformats.org/officeDocument/2006/relationships" xmlns:p="http://schemas.openxmlformats.org/presentationml/2006/main" showMasterSp="0" type="tx">
  <p:cSld name="Content 4">
    <p:bg>
      <p:bgPr>
        <a:solidFill>
          <a:srgbClr val="FFFFFF"/>
        </a:solidFill>
        <a:effectLst/>
      </p:bgPr>
    </p:bg>
    <p:spTree>
      <p:nvGrpSpPr>
        <p:cNvPr id="1" name=""/>
        <p:cNvGrpSpPr/>
        <p:nvPr/>
      </p:nvGrpSpPr>
      <p:grpSpPr>
        <a:xfrm>
          <a:off x="0" y="0"/>
          <a:ext cx="0" cy="0"/>
          <a:chOff x="0" y="0"/>
          <a:chExt cx="0" cy="0"/>
        </a:xfrm>
      </p:grpSpPr>
      <p:sp>
        <p:nvSpPr>
          <p:cNvPr id="1031"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32"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33"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034"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035"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036"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04907716"/>
      </p:ext>
    </p:extLst>
  </p:cSld>
  <p:clrMapOvr>
    <a:masterClrMapping/>
  </p:clrMapOvr>
  <p:transition spd="med"/>
</p:sldLayout>
</file>

<file path=ppt/slideLayouts/slideLayout906.xml><?xml version="1.0" encoding="utf-8"?>
<p:sldLayout xmlns:a="http://schemas.openxmlformats.org/drawingml/2006/main" xmlns:r="http://schemas.openxmlformats.org/officeDocument/2006/relationships" xmlns:p="http://schemas.openxmlformats.org/presentationml/2006/main" showMasterSp="0" type="tx">
  <p:cSld name="Content 5">
    <p:bg>
      <p:bgPr>
        <a:solidFill>
          <a:srgbClr val="FFFFFF"/>
        </a:solidFill>
        <a:effectLst/>
      </p:bgPr>
    </p:bg>
    <p:spTree>
      <p:nvGrpSpPr>
        <p:cNvPr id="1" name=""/>
        <p:cNvGrpSpPr/>
        <p:nvPr/>
      </p:nvGrpSpPr>
      <p:grpSpPr>
        <a:xfrm>
          <a:off x="0" y="0"/>
          <a:ext cx="0" cy="0"/>
          <a:chOff x="0" y="0"/>
          <a:chExt cx="0" cy="0"/>
        </a:xfrm>
      </p:grpSpPr>
      <p:sp>
        <p:nvSpPr>
          <p:cNvPr id="1043"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44"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5"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6"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7"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48"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49"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050"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051"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052"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053"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4"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5"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6"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7"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58"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59"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60"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72500562"/>
      </p:ext>
    </p:extLst>
  </p:cSld>
  <p:clrMapOvr>
    <a:masterClrMapping/>
  </p:clrMapOvr>
  <p:transition spd="med"/>
</p:sldLayout>
</file>

<file path=ppt/slideLayouts/slideLayout907.xml><?xml version="1.0" encoding="utf-8"?>
<p:sldLayout xmlns:a="http://schemas.openxmlformats.org/drawingml/2006/main" xmlns:r="http://schemas.openxmlformats.org/officeDocument/2006/relationships" xmlns:p="http://schemas.openxmlformats.org/presentationml/2006/main" showMasterSp="0" type="tx">
  <p:cSld name="Content 7">
    <p:bg>
      <p:bgPr>
        <a:solidFill>
          <a:srgbClr val="FFFFFF"/>
        </a:solidFill>
        <a:effectLst/>
      </p:bgPr>
    </p:bg>
    <p:spTree>
      <p:nvGrpSpPr>
        <p:cNvPr id="1" name=""/>
        <p:cNvGrpSpPr/>
        <p:nvPr/>
      </p:nvGrpSpPr>
      <p:grpSpPr>
        <a:xfrm>
          <a:off x="0" y="0"/>
          <a:ext cx="0" cy="0"/>
          <a:chOff x="0" y="0"/>
          <a:chExt cx="0" cy="0"/>
        </a:xfrm>
      </p:grpSpPr>
      <p:sp>
        <p:nvSpPr>
          <p:cNvPr id="1067"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68"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69"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0"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1"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2"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3"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4"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5"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076"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077"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78"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112379242"/>
      </p:ext>
    </p:extLst>
  </p:cSld>
  <p:clrMapOvr>
    <a:masterClrMapping/>
  </p:clrMapOvr>
  <p:transition spd="med"/>
</p:sldLayout>
</file>

<file path=ppt/slideLayouts/slideLayout908.xml><?xml version="1.0" encoding="utf-8"?>
<p:sldLayout xmlns:a="http://schemas.openxmlformats.org/drawingml/2006/main" xmlns:r="http://schemas.openxmlformats.org/officeDocument/2006/relationships" xmlns:p="http://schemas.openxmlformats.org/presentationml/2006/main" showMasterSp="0" type="tx">
  <p:cSld name="Content 8">
    <p:bg>
      <p:bgPr>
        <a:solidFill>
          <a:srgbClr val="FFFFFF"/>
        </a:solidFill>
        <a:effectLst/>
      </p:bgPr>
    </p:bg>
    <p:spTree>
      <p:nvGrpSpPr>
        <p:cNvPr id="1" name=""/>
        <p:cNvGrpSpPr/>
        <p:nvPr/>
      </p:nvGrpSpPr>
      <p:grpSpPr>
        <a:xfrm>
          <a:off x="0" y="0"/>
          <a:ext cx="0" cy="0"/>
          <a:chOff x="0" y="0"/>
          <a:chExt cx="0" cy="0"/>
        </a:xfrm>
      </p:grpSpPr>
      <p:sp>
        <p:nvSpPr>
          <p:cNvPr id="1085"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086"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087"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88"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89"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0"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1"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092"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093"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09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57248186"/>
      </p:ext>
    </p:extLst>
  </p:cSld>
  <p:clrMapOvr>
    <a:masterClrMapping/>
  </p:clrMapOvr>
  <p:transition spd="med"/>
</p:sldLayout>
</file>

<file path=ppt/slideLayouts/slideLayout909.xml><?xml version="1.0" encoding="utf-8"?>
<p:sldLayout xmlns:a="http://schemas.openxmlformats.org/drawingml/2006/main" xmlns:r="http://schemas.openxmlformats.org/officeDocument/2006/relationships" xmlns:p="http://schemas.openxmlformats.org/presentationml/2006/main" showMasterSp="0" type="tx">
  <p:cSld name="Content 9">
    <p:bg>
      <p:bgPr>
        <a:solidFill>
          <a:srgbClr val="FFFFFF"/>
        </a:solidFill>
        <a:effectLst/>
      </p:bgPr>
    </p:bg>
    <p:spTree>
      <p:nvGrpSpPr>
        <p:cNvPr id="1" name=""/>
        <p:cNvGrpSpPr/>
        <p:nvPr/>
      </p:nvGrpSpPr>
      <p:grpSpPr>
        <a:xfrm>
          <a:off x="0" y="0"/>
          <a:ext cx="0" cy="0"/>
          <a:chOff x="0" y="0"/>
          <a:chExt cx="0" cy="0"/>
        </a:xfrm>
      </p:grpSpPr>
      <p:sp>
        <p:nvSpPr>
          <p:cNvPr id="1101"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02"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3"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4"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5"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06"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07"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108"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109"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110"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11"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12"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13"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66518029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2_ Thank You 1">
    <p:bg>
      <p:bgPr>
        <a:solidFill>
          <a:srgbClr val="000000"/>
        </a:solidFill>
        <a:effectLst/>
      </p:bgPr>
    </p:bg>
    <p:spTree>
      <p:nvGrpSpPr>
        <p:cNvPr id="1" name=""/>
        <p:cNvGrpSpPr/>
        <p:nvPr/>
      </p:nvGrpSpPr>
      <p:grpSpPr>
        <a:xfrm>
          <a:off x="0" y="0"/>
          <a:ext cx="0" cy="0"/>
          <a:chOff x="0" y="0"/>
          <a:chExt cx="0" cy="0"/>
        </a:xfrm>
      </p:grpSpPr>
      <p:sp>
        <p:nvSpPr>
          <p:cNvPr id="121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17"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12888468"/>
      </p:ext>
    </p:extLst>
  </p:cSld>
  <p:clrMapOvr>
    <a:masterClrMapping/>
  </p:clrMapOvr>
  <p:transition spd="med"/>
</p:sldLayout>
</file>

<file path=ppt/slideLayouts/slideLayout910.xml><?xml version="1.0" encoding="utf-8"?>
<p:sldLayout xmlns:a="http://schemas.openxmlformats.org/drawingml/2006/main" xmlns:r="http://schemas.openxmlformats.org/officeDocument/2006/relationships" xmlns:p="http://schemas.openxmlformats.org/presentationml/2006/main" showMasterSp="0" type="tx">
  <p:cSld name="Content 10">
    <p:bg>
      <p:bgPr>
        <a:solidFill>
          <a:srgbClr val="FFFFFF"/>
        </a:solidFill>
        <a:effectLst/>
      </p:bgPr>
    </p:bg>
    <p:spTree>
      <p:nvGrpSpPr>
        <p:cNvPr id="1" name=""/>
        <p:cNvGrpSpPr/>
        <p:nvPr/>
      </p:nvGrpSpPr>
      <p:grpSpPr>
        <a:xfrm>
          <a:off x="0" y="0"/>
          <a:ext cx="0" cy="0"/>
          <a:chOff x="0" y="0"/>
          <a:chExt cx="0" cy="0"/>
        </a:xfrm>
      </p:grpSpPr>
      <p:sp>
        <p:nvSpPr>
          <p:cNvPr id="1121"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22"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23"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4"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5"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6"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7"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28"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29"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0"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1"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2"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133"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134"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35"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136"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137"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37292506"/>
      </p:ext>
    </p:extLst>
  </p:cSld>
  <p:clrMapOvr>
    <a:masterClrMapping/>
  </p:clrMapOvr>
  <p:transition spd="med"/>
</p:sldLayout>
</file>

<file path=ppt/slideLayouts/slideLayout911.xml><?xml version="1.0" encoding="utf-8"?>
<p:sldLayout xmlns:a="http://schemas.openxmlformats.org/drawingml/2006/main" xmlns:r="http://schemas.openxmlformats.org/officeDocument/2006/relationships" xmlns:p="http://schemas.openxmlformats.org/presentationml/2006/main" showMasterSp="0" type="tx">
  <p:cSld name="Content 11">
    <p:bg>
      <p:bgPr>
        <a:solidFill>
          <a:srgbClr val="FFFFFF"/>
        </a:solidFill>
        <a:effectLst/>
      </p:bgPr>
    </p:bg>
    <p:spTree>
      <p:nvGrpSpPr>
        <p:cNvPr id="1" name=""/>
        <p:cNvGrpSpPr/>
        <p:nvPr/>
      </p:nvGrpSpPr>
      <p:grpSpPr>
        <a:xfrm>
          <a:off x="0" y="0"/>
          <a:ext cx="0" cy="0"/>
          <a:chOff x="0" y="0"/>
          <a:chExt cx="0" cy="0"/>
        </a:xfrm>
      </p:grpSpPr>
      <p:sp>
        <p:nvSpPr>
          <p:cNvPr id="1144"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45"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146"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147"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148"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149"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52243164"/>
      </p:ext>
    </p:extLst>
  </p:cSld>
  <p:clrMapOvr>
    <a:masterClrMapping/>
  </p:clrMapOvr>
  <p:transition spd="med"/>
</p:sldLayout>
</file>

<file path=ppt/slideLayouts/slideLayout912.xml><?xml version="1.0" encoding="utf-8"?>
<p:sldLayout xmlns:a="http://schemas.openxmlformats.org/drawingml/2006/main" xmlns:r="http://schemas.openxmlformats.org/officeDocument/2006/relationships" xmlns:p="http://schemas.openxmlformats.org/presentationml/2006/main" showMasterSp="0" type="tx">
  <p:cSld name="Specialty 1">
    <p:bg>
      <p:bgPr>
        <a:solidFill>
          <a:srgbClr val="FFFFFF"/>
        </a:solidFill>
        <a:effectLst/>
      </p:bgPr>
    </p:bg>
    <p:spTree>
      <p:nvGrpSpPr>
        <p:cNvPr id="1" name=""/>
        <p:cNvGrpSpPr/>
        <p:nvPr/>
      </p:nvGrpSpPr>
      <p:grpSpPr>
        <a:xfrm>
          <a:off x="0" y="0"/>
          <a:ext cx="0" cy="0"/>
          <a:chOff x="0" y="0"/>
          <a:chExt cx="0" cy="0"/>
        </a:xfrm>
      </p:grpSpPr>
      <p:sp>
        <p:nvSpPr>
          <p:cNvPr id="1156"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157"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158"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159"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160"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161"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162"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163"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069854949"/>
      </p:ext>
    </p:extLst>
  </p:cSld>
  <p:clrMapOvr>
    <a:masterClrMapping/>
  </p:clrMapOvr>
  <p:transition spd="med"/>
</p:sldLayout>
</file>

<file path=ppt/slideLayouts/slideLayout913.xml><?xml version="1.0" encoding="utf-8"?>
<p:sldLayout xmlns:a="http://schemas.openxmlformats.org/drawingml/2006/main" xmlns:r="http://schemas.openxmlformats.org/officeDocument/2006/relationships" xmlns:p="http://schemas.openxmlformats.org/presentationml/2006/main" showMasterSp="0" type="tx">
  <p:cSld name="Specialty 3">
    <p:bg>
      <p:bgPr>
        <a:solidFill>
          <a:srgbClr val="56A9FD"/>
        </a:solidFill>
        <a:effectLst/>
      </p:bgPr>
    </p:bg>
    <p:spTree>
      <p:nvGrpSpPr>
        <p:cNvPr id="1" name=""/>
        <p:cNvGrpSpPr/>
        <p:nvPr/>
      </p:nvGrpSpPr>
      <p:grpSpPr>
        <a:xfrm>
          <a:off x="0" y="0"/>
          <a:ext cx="0" cy="0"/>
          <a:chOff x="0" y="0"/>
          <a:chExt cx="0" cy="0"/>
        </a:xfrm>
      </p:grpSpPr>
      <p:sp>
        <p:nvSpPr>
          <p:cNvPr id="1170"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1"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2"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3"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174"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5"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6"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177"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78"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79"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180"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1"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2"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183"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4"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5"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186"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87"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88"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189"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0"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1"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192"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193"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194"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195"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196"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61047284"/>
      </p:ext>
    </p:extLst>
  </p:cSld>
  <p:clrMapOvr>
    <a:masterClrMapping/>
  </p:clrMapOvr>
  <p:transition spd="med"/>
</p:sldLayout>
</file>

<file path=ppt/slideLayouts/slideLayout914.xml><?xml version="1.0" encoding="utf-8"?>
<p:sldLayout xmlns:a="http://schemas.openxmlformats.org/drawingml/2006/main" xmlns:r="http://schemas.openxmlformats.org/officeDocument/2006/relationships" xmlns:p="http://schemas.openxmlformats.org/presentationml/2006/main" showMasterSp="0" type="tx">
  <p:cSld name="Specialty 2">
    <p:bg>
      <p:bgPr>
        <a:solidFill>
          <a:srgbClr val="FFFFFF"/>
        </a:solidFill>
        <a:effectLst/>
      </p:bgPr>
    </p:bg>
    <p:spTree>
      <p:nvGrpSpPr>
        <p:cNvPr id="1" name=""/>
        <p:cNvGrpSpPr/>
        <p:nvPr/>
      </p:nvGrpSpPr>
      <p:grpSpPr>
        <a:xfrm>
          <a:off x="0" y="0"/>
          <a:ext cx="0" cy="0"/>
          <a:chOff x="0" y="0"/>
          <a:chExt cx="0" cy="0"/>
        </a:xfrm>
      </p:grpSpPr>
      <p:sp>
        <p:nvSpPr>
          <p:cNvPr id="1203"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204"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205"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06"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207"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208"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209"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50427724"/>
      </p:ext>
    </p:extLst>
  </p:cSld>
  <p:clrMapOvr>
    <a:masterClrMapping/>
  </p:clrMapOvr>
  <p:transition spd="med"/>
</p:sldLayout>
</file>

<file path=ppt/slideLayouts/slideLayout915.xml><?xml version="1.0" encoding="utf-8"?>
<p:sldLayout xmlns:a="http://schemas.openxmlformats.org/drawingml/2006/main" xmlns:r="http://schemas.openxmlformats.org/officeDocument/2006/relationships" xmlns:p="http://schemas.openxmlformats.org/presentationml/2006/main" showMasterSp="0" type="tx">
  <p:cSld name="2_ Thank You 1">
    <p:bg>
      <p:bgPr>
        <a:solidFill>
          <a:srgbClr val="000000"/>
        </a:solidFill>
        <a:effectLst/>
      </p:bgPr>
    </p:bg>
    <p:spTree>
      <p:nvGrpSpPr>
        <p:cNvPr id="1" name=""/>
        <p:cNvGrpSpPr/>
        <p:nvPr/>
      </p:nvGrpSpPr>
      <p:grpSpPr>
        <a:xfrm>
          <a:off x="0" y="0"/>
          <a:ext cx="0" cy="0"/>
          <a:chOff x="0" y="0"/>
          <a:chExt cx="0" cy="0"/>
        </a:xfrm>
      </p:grpSpPr>
      <p:sp>
        <p:nvSpPr>
          <p:cNvPr id="1216"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17"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4213128"/>
      </p:ext>
    </p:extLst>
  </p:cSld>
  <p:clrMapOvr>
    <a:masterClrMapping/>
  </p:clrMapOvr>
  <p:transition spd="med"/>
</p:sldLayout>
</file>

<file path=ppt/slideLayouts/slideLayout916.xml><?xml version="1.0" encoding="utf-8"?>
<p:sldLayout xmlns:a="http://schemas.openxmlformats.org/drawingml/2006/main" xmlns:r="http://schemas.openxmlformats.org/officeDocument/2006/relationships" xmlns:p="http://schemas.openxmlformats.org/presentationml/2006/main" showMasterSp="0" type="tx">
  <p:cSld name="1_Title and Content">
    <p:bg>
      <p:bgPr>
        <a:solidFill>
          <a:srgbClr val="FFFFFF"/>
        </a:solidFill>
        <a:effectLst/>
      </p:bgPr>
    </p:bg>
    <p:spTree>
      <p:nvGrpSpPr>
        <p:cNvPr id="1" name=""/>
        <p:cNvGrpSpPr/>
        <p:nvPr/>
      </p:nvGrpSpPr>
      <p:grpSpPr>
        <a:xfrm>
          <a:off x="0" y="0"/>
          <a:ext cx="0" cy="0"/>
          <a:chOff x="0" y="0"/>
          <a:chExt cx="0" cy="0"/>
        </a:xfrm>
      </p:grpSpPr>
      <p:sp>
        <p:nvSpPr>
          <p:cNvPr id="1224"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225"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226"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2585776"/>
      </p:ext>
    </p:extLst>
  </p:cSld>
  <p:clrMapOvr>
    <a:masterClrMapping/>
  </p:clrMapOvr>
  <p:transition spd="med"/>
</p:sldLayout>
</file>

<file path=ppt/slideLayouts/slideLayout917.xml><?xml version="1.0" encoding="utf-8"?>
<p:sldLayout xmlns:a="http://schemas.openxmlformats.org/drawingml/2006/main" xmlns:r="http://schemas.openxmlformats.org/officeDocument/2006/relationships" xmlns:p="http://schemas.openxmlformats.org/presentationml/2006/main" showMasterSp="0" type="tx">
  <p:cSld name="3_Solid Blue w/Photo">
    <p:spTree>
      <p:nvGrpSpPr>
        <p:cNvPr id="1" name=""/>
        <p:cNvGrpSpPr/>
        <p:nvPr/>
      </p:nvGrpSpPr>
      <p:grpSpPr>
        <a:xfrm>
          <a:off x="0" y="0"/>
          <a:ext cx="0" cy="0"/>
          <a:chOff x="0" y="0"/>
          <a:chExt cx="0" cy="0"/>
        </a:xfrm>
      </p:grpSpPr>
      <p:sp>
        <p:nvSpPr>
          <p:cNvPr id="1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5747169"/>
      </p:ext>
    </p:extLst>
  </p:cSld>
  <p:clrMapOvr>
    <a:masterClrMapping/>
  </p:clrMapOvr>
  <p:transition spd="med"/>
</p:sldLayout>
</file>

<file path=ppt/slideLayouts/slideLayout918.xml><?xml version="1.0" encoding="utf-8"?>
<p:sldLayout xmlns:a="http://schemas.openxmlformats.org/drawingml/2006/main" xmlns:r="http://schemas.openxmlformats.org/officeDocument/2006/relationships" xmlns:p="http://schemas.openxmlformats.org/presentationml/2006/main" showMasterSp="0" type="tx">
  <p:cSld name="Chapter_1">
    <p:bg>
      <p:bgPr>
        <a:solidFill>
          <a:srgbClr val="FFFFFF"/>
        </a:solidFill>
        <a:effectLst/>
      </p:bgPr>
    </p:bg>
    <p:spTree>
      <p:nvGrpSpPr>
        <p:cNvPr id="1" name=""/>
        <p:cNvGrpSpPr/>
        <p:nvPr/>
      </p:nvGrpSpPr>
      <p:grpSpPr>
        <a:xfrm>
          <a:off x="0" y="0"/>
          <a:ext cx="0" cy="0"/>
          <a:chOff x="0" y="0"/>
          <a:chExt cx="0" cy="0"/>
        </a:xfrm>
      </p:grpSpPr>
      <p:sp>
        <p:nvSpPr>
          <p:cNvPr id="1241"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242"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243"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244"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245"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246"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2993340623"/>
      </p:ext>
    </p:extLst>
  </p:cSld>
  <p:clrMapOvr>
    <a:masterClrMapping/>
  </p:clrMapOvr>
  <p:transition spd="med"/>
</p:sldLayout>
</file>

<file path=ppt/slideLayouts/slideLayout919.xml><?xml version="1.0" encoding="utf-8"?>
<p:sldLayout xmlns:a="http://schemas.openxmlformats.org/drawingml/2006/main" xmlns:r="http://schemas.openxmlformats.org/officeDocument/2006/relationships" xmlns:p="http://schemas.openxmlformats.org/presentationml/2006/main" showMasterSp="0" type="tx">
  <p:cSld name="2_Title Only">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254"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0839702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1_Title and Content">
    <p:bg>
      <p:bgPr>
        <a:solidFill>
          <a:srgbClr val="FFFFFF"/>
        </a:solidFill>
        <a:effectLst/>
      </p:bgPr>
    </p:bg>
    <p:spTree>
      <p:nvGrpSpPr>
        <p:cNvPr id="1" name=""/>
        <p:cNvGrpSpPr/>
        <p:nvPr/>
      </p:nvGrpSpPr>
      <p:grpSpPr>
        <a:xfrm>
          <a:off x="0" y="0"/>
          <a:ext cx="0" cy="0"/>
          <a:chOff x="0" y="0"/>
          <a:chExt cx="0" cy="0"/>
        </a:xfrm>
      </p:grpSpPr>
      <p:sp>
        <p:nvSpPr>
          <p:cNvPr id="1224"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225"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226"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2626960"/>
      </p:ext>
    </p:extLst>
  </p:cSld>
  <p:clrMapOvr>
    <a:masterClrMapping/>
  </p:clrMapOvr>
  <p:transition spd="med"/>
</p:sldLayout>
</file>

<file path=ppt/slideLayouts/slideLayout920.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262"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263"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62303702"/>
      </p:ext>
    </p:extLst>
  </p:cSld>
  <p:clrMapOvr>
    <a:masterClrMapping/>
  </p:clrMapOvr>
  <p:transition spd="med"/>
</p:sldLayout>
</file>

<file path=ppt/slideLayouts/slideLayout921.xml><?xml version="1.0" encoding="utf-8"?>
<p:sldLayout xmlns:a="http://schemas.openxmlformats.org/drawingml/2006/main" xmlns:r="http://schemas.openxmlformats.org/officeDocument/2006/relationships" xmlns:p="http://schemas.openxmlformats.org/presentationml/2006/main" showMasterSp="0" type="tx">
  <p:cSld name="1_Title &amp; Subtitle">
    <p:bg>
      <p:bgPr>
        <a:solidFill>
          <a:srgbClr val="FFFFFF"/>
        </a:solidFill>
        <a:effectLst/>
      </p:bgPr>
    </p:bg>
    <p:spTree>
      <p:nvGrpSpPr>
        <p:cNvPr id="1" name=""/>
        <p:cNvGrpSpPr/>
        <p:nvPr/>
      </p:nvGrpSpPr>
      <p:grpSpPr>
        <a:xfrm>
          <a:off x="0" y="0"/>
          <a:ext cx="0" cy="0"/>
          <a:chOff x="0" y="0"/>
          <a:chExt cx="0" cy="0"/>
        </a:xfrm>
      </p:grpSpPr>
      <p:sp>
        <p:nvSpPr>
          <p:cNvPr id="1270"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71"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34135570"/>
      </p:ext>
    </p:extLst>
  </p:cSld>
  <p:clrMapOvr>
    <a:masterClrMapping/>
  </p:clrMapOvr>
  <p:transition spd="med"/>
</p:sldLayout>
</file>

<file path=ppt/slideLayouts/slideLayout92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FFFFFF"/>
        </a:solidFill>
        <a:effectLst/>
      </p:bgPr>
    </p:bg>
    <p:spTree>
      <p:nvGrpSpPr>
        <p:cNvPr id="1" name=""/>
        <p:cNvGrpSpPr/>
        <p:nvPr/>
      </p:nvGrpSpPr>
      <p:grpSpPr>
        <a:xfrm>
          <a:off x="0" y="0"/>
          <a:ext cx="0" cy="0"/>
          <a:chOff x="0" y="0"/>
          <a:chExt cx="0" cy="0"/>
        </a:xfrm>
      </p:grpSpPr>
      <p:sp>
        <p:nvSpPr>
          <p:cNvPr id="1279" name="Shape 20"/>
          <p:cNvSpPr>
            <a:spLocks noGrp="1"/>
          </p:cNvSpPr>
          <p:nvPr>
            <p:ph type="pic" sz="half" idx="13"/>
          </p:nvPr>
        </p:nvSpPr>
        <p:spPr>
          <a:xfrm>
            <a:off x="1990204" y="446484"/>
            <a:ext cx="5156895" cy="4161236"/>
          </a:xfrm>
          <a:prstGeom prst="rect">
            <a:avLst/>
          </a:prstGeom>
        </p:spPr>
        <p:txBody>
          <a:bodyPr lIns="91439" tIns="45719" rIns="91439" bIns="45719" anchor="t">
            <a:noAutofit/>
          </a:bodyPr>
          <a:lstStyle/>
          <a:p>
            <a:endParaRPr/>
          </a:p>
        </p:txBody>
      </p:sp>
      <p:sp>
        <p:nvSpPr>
          <p:cNvPr id="1280" name="Title Text"/>
          <p:cNvSpPr txBox="1">
            <a:spLocks noGrp="1"/>
          </p:cNvSpPr>
          <p:nvPr>
            <p:ph type="title"/>
          </p:nvPr>
        </p:nvSpPr>
        <p:spPr>
          <a:xfrm>
            <a:off x="1812726" y="4723805"/>
            <a:ext cx="5518548" cy="1000126"/>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81" name="Body Level One…"/>
          <p:cNvSpPr txBox="1">
            <a:spLocks noGrp="1"/>
          </p:cNvSpPr>
          <p:nvPr>
            <p:ph type="body" sz="quarter" idx="1"/>
          </p:nvPr>
        </p:nvSpPr>
        <p:spPr>
          <a:xfrm>
            <a:off x="1812726" y="5759648"/>
            <a:ext cx="5518548" cy="794744"/>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82" name="Slide Number"/>
          <p:cNvSpPr txBox="1">
            <a:spLocks noGrp="1"/>
          </p:cNvSpPr>
          <p:nvPr>
            <p:ph type="sldNum" sz="quarter" idx="2"/>
          </p:nvPr>
        </p:nvSpPr>
        <p:spPr>
          <a:xfrm>
            <a:off x="4475930" y="6500813"/>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84985738"/>
      </p:ext>
    </p:extLst>
  </p:cSld>
  <p:clrMapOvr>
    <a:masterClrMapping/>
  </p:clrMapOvr>
  <p:transition spd="med"/>
</p:sldLayout>
</file>

<file path=ppt/slideLayouts/slideLayout923.xml><?xml version="1.0" encoding="utf-8"?>
<p:sldLayout xmlns:a="http://schemas.openxmlformats.org/drawingml/2006/main" xmlns:r="http://schemas.openxmlformats.org/officeDocument/2006/relationships" xmlns:p="http://schemas.openxmlformats.org/presentationml/2006/main" showMasterSp="0" type="tx">
  <p:cSld name="1_Title - Center">
    <p:bg>
      <p:bgPr>
        <a:solidFill>
          <a:srgbClr val="FFFFFF"/>
        </a:solidFill>
        <a:effectLst/>
      </p:bgPr>
    </p:bg>
    <p:spTree>
      <p:nvGrpSpPr>
        <p:cNvPr id="1" name=""/>
        <p:cNvGrpSpPr/>
        <p:nvPr/>
      </p:nvGrpSpPr>
      <p:grpSpPr>
        <a:xfrm>
          <a:off x="0" y="0"/>
          <a:ext cx="0" cy="0"/>
          <a:chOff x="0" y="0"/>
          <a:chExt cx="0" cy="0"/>
        </a:xfrm>
      </p:grpSpPr>
      <p:sp>
        <p:nvSpPr>
          <p:cNvPr id="1289"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35576451"/>
      </p:ext>
    </p:extLst>
  </p:cSld>
  <p:clrMapOvr>
    <a:masterClrMapping/>
  </p:clrMapOvr>
  <p:transition spd="med"/>
</p:sldLayout>
</file>

<file path=ppt/slideLayouts/slideLayout924.xml><?xml version="1.0" encoding="utf-8"?>
<p:sldLayout xmlns:a="http://schemas.openxmlformats.org/drawingml/2006/main" xmlns:r="http://schemas.openxmlformats.org/officeDocument/2006/relationships" xmlns:p="http://schemas.openxmlformats.org/presentationml/2006/main" showMasterSp="0" type="tx">
  <p:cSld name="1_Photo - Vertical">
    <p:bg>
      <p:bgPr>
        <a:solidFill>
          <a:srgbClr val="FFFFFF"/>
        </a:solidFill>
        <a:effectLst/>
      </p:bgPr>
    </p:bg>
    <p:spTree>
      <p:nvGrpSpPr>
        <p:cNvPr id="1" name=""/>
        <p:cNvGrpSpPr/>
        <p:nvPr/>
      </p:nvGrpSpPr>
      <p:grpSpPr>
        <a:xfrm>
          <a:off x="0" y="0"/>
          <a:ext cx="0" cy="0"/>
          <a:chOff x="0" y="0"/>
          <a:chExt cx="0" cy="0"/>
        </a:xfrm>
      </p:grpSpPr>
      <p:sp>
        <p:nvSpPr>
          <p:cNvPr id="1297" name="Shape 38"/>
          <p:cNvSpPr>
            <a:spLocks noGrp="1"/>
          </p:cNvSpPr>
          <p:nvPr>
            <p:ph type="pic" sz="half" idx="13"/>
          </p:nvPr>
        </p:nvSpPr>
        <p:spPr>
          <a:xfrm>
            <a:off x="4685854" y="446484"/>
            <a:ext cx="2812852" cy="5786439"/>
          </a:xfrm>
          <a:prstGeom prst="rect">
            <a:avLst/>
          </a:prstGeom>
        </p:spPr>
        <p:txBody>
          <a:bodyPr lIns="91439" tIns="45719" rIns="91439" bIns="45719" anchor="t">
            <a:noAutofit/>
          </a:bodyPr>
          <a:lstStyle/>
          <a:p>
            <a:endParaRPr/>
          </a:p>
        </p:txBody>
      </p:sp>
      <p:sp>
        <p:nvSpPr>
          <p:cNvPr id="1298" name="Title Text"/>
          <p:cNvSpPr txBox="1">
            <a:spLocks noGrp="1"/>
          </p:cNvSpPr>
          <p:nvPr>
            <p:ph type="title"/>
          </p:nvPr>
        </p:nvSpPr>
        <p:spPr>
          <a:xfrm>
            <a:off x="1645295" y="446484"/>
            <a:ext cx="2812852" cy="2803923"/>
          </a:xfrm>
          <a:prstGeom prst="rect">
            <a:avLst/>
          </a:prstGeom>
        </p:spPr>
        <p:txBody>
          <a:bodyPr lIns="71436" tIns="71436" rIns="71436" bIns="71436" anchor="b"/>
          <a:lstStyle>
            <a:lvl1pPr algn="ctr" defTabSz="308074">
              <a:defRPr sz="3150" b="0">
                <a:solidFill>
                  <a:srgbClr val="000000"/>
                </a:solidFill>
                <a:latin typeface="Helvetica Light"/>
                <a:ea typeface="Helvetica Light"/>
                <a:cs typeface="Helvetica Light"/>
                <a:sym typeface="Helvetica Light"/>
              </a:defRPr>
            </a:lvl1pPr>
          </a:lstStyle>
          <a:p>
            <a:r>
              <a:t>Title Text</a:t>
            </a:r>
          </a:p>
        </p:txBody>
      </p:sp>
      <p:sp>
        <p:nvSpPr>
          <p:cNvPr id="1299" name="Body Level One…"/>
          <p:cNvSpPr txBox="1">
            <a:spLocks noGrp="1"/>
          </p:cNvSpPr>
          <p:nvPr>
            <p:ph type="body" sz="quarter" idx="1"/>
          </p:nvPr>
        </p:nvSpPr>
        <p:spPr>
          <a:xfrm>
            <a:off x="1645295" y="3348632"/>
            <a:ext cx="2812852" cy="2884290"/>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0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20046661"/>
      </p:ext>
    </p:extLst>
  </p:cSld>
  <p:clrMapOvr>
    <a:masterClrMapping/>
  </p:clrMapOvr>
  <p:transition spd="med"/>
</p:sldLayout>
</file>

<file path=ppt/slideLayouts/slideLayout925.xml><?xml version="1.0" encoding="utf-8"?>
<p:sldLayout xmlns:a="http://schemas.openxmlformats.org/drawingml/2006/main" xmlns:r="http://schemas.openxmlformats.org/officeDocument/2006/relationships" xmlns:p="http://schemas.openxmlformats.org/presentationml/2006/main" showMasterSp="0" type="tx">
  <p:cSld name="1_Title - Top">
    <p:bg>
      <p:bgPr>
        <a:solidFill>
          <a:srgbClr val="FFFFFF"/>
        </a:solidFill>
        <a:effectLst/>
      </p:bgPr>
    </p:bg>
    <p:spTree>
      <p:nvGrpSpPr>
        <p:cNvPr id="1" name=""/>
        <p:cNvGrpSpPr/>
        <p:nvPr/>
      </p:nvGrpSpPr>
      <p:grpSpPr>
        <a:xfrm>
          <a:off x="0" y="0"/>
          <a:ext cx="0" cy="0"/>
          <a:chOff x="0" y="0"/>
          <a:chExt cx="0" cy="0"/>
        </a:xfrm>
      </p:grpSpPr>
      <p:sp>
        <p:nvSpPr>
          <p:cNvPr id="1307"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0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33553355"/>
      </p:ext>
    </p:extLst>
  </p:cSld>
  <p:clrMapOvr>
    <a:masterClrMapping/>
  </p:clrMapOvr>
  <p:transition spd="med"/>
</p:sldLayout>
</file>

<file path=ppt/slideLayouts/slideLayout926.xml><?xml version="1.0" encoding="utf-8"?>
<p:sldLayout xmlns:a="http://schemas.openxmlformats.org/drawingml/2006/main" xmlns:r="http://schemas.openxmlformats.org/officeDocument/2006/relationships" xmlns:p="http://schemas.openxmlformats.org/presentationml/2006/main" showMasterSp="0" type="tx">
  <p:cSld name="1_Title, Bullets &amp; Photo">
    <p:bg>
      <p:bgPr>
        <a:solidFill>
          <a:srgbClr val="FFFFFF"/>
        </a:solidFill>
        <a:effectLst/>
      </p:bgPr>
    </p:bg>
    <p:spTree>
      <p:nvGrpSpPr>
        <p:cNvPr id="1" name=""/>
        <p:cNvGrpSpPr/>
        <p:nvPr/>
      </p:nvGrpSpPr>
      <p:grpSpPr>
        <a:xfrm>
          <a:off x="0" y="0"/>
          <a:ext cx="0" cy="0"/>
          <a:chOff x="0" y="0"/>
          <a:chExt cx="0" cy="0"/>
        </a:xfrm>
      </p:grpSpPr>
      <p:sp>
        <p:nvSpPr>
          <p:cNvPr id="1315" name="Shape 65"/>
          <p:cNvSpPr>
            <a:spLocks noGrp="1"/>
          </p:cNvSpPr>
          <p:nvPr>
            <p:ph type="pic" sz="quarter" idx="13"/>
          </p:nvPr>
        </p:nvSpPr>
        <p:spPr>
          <a:xfrm>
            <a:off x="4685854" y="1830586"/>
            <a:ext cx="2812852" cy="4420197"/>
          </a:xfrm>
          <a:prstGeom prst="rect">
            <a:avLst/>
          </a:prstGeom>
        </p:spPr>
        <p:txBody>
          <a:bodyPr lIns="91439" tIns="45719" rIns="91439" bIns="45719" anchor="t">
            <a:noAutofit/>
          </a:bodyPr>
          <a:lstStyle/>
          <a:p>
            <a:endParaRPr/>
          </a:p>
        </p:txBody>
      </p:sp>
      <p:sp>
        <p:nvSpPr>
          <p:cNvPr id="1316" name="Title Text"/>
          <p:cNvSpPr txBox="1">
            <a:spLocks noGrp="1"/>
          </p:cNvSpPr>
          <p:nvPr>
            <p:ph type="title"/>
          </p:nvPr>
        </p:nvSpPr>
        <p:spPr>
          <a:xfrm>
            <a:off x="1645295" y="312539"/>
            <a:ext cx="5853410" cy="1518048"/>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317" name="Body Level One…"/>
          <p:cNvSpPr txBox="1">
            <a:spLocks noGrp="1"/>
          </p:cNvSpPr>
          <p:nvPr>
            <p:ph type="body" sz="quarter" idx="1"/>
          </p:nvPr>
        </p:nvSpPr>
        <p:spPr>
          <a:xfrm>
            <a:off x="1645295" y="1830586"/>
            <a:ext cx="2812852" cy="4420197"/>
          </a:xfrm>
          <a:prstGeom prst="rect">
            <a:avLst/>
          </a:prstGeom>
        </p:spPr>
        <p:txBody>
          <a:bodyPr lIns="71436" tIns="71436" rIns="71436" bIns="71436"/>
          <a:lstStyle>
            <a:lvl1pPr marL="174511" indent="-174511" defTabSz="308074">
              <a:spcBef>
                <a:spcPts val="1688"/>
              </a:spcBef>
              <a:defRPr sz="1425">
                <a:solidFill>
                  <a:srgbClr val="000000"/>
                </a:solidFill>
              </a:defRPr>
            </a:lvl1pPr>
            <a:lvl2pPr marL="303099" indent="-174511" defTabSz="308074">
              <a:spcBef>
                <a:spcPts val="1688"/>
              </a:spcBef>
              <a:defRPr sz="1425">
                <a:solidFill>
                  <a:srgbClr val="000000"/>
                </a:solidFill>
              </a:defRPr>
            </a:lvl2pPr>
            <a:lvl3pPr marL="431687" indent="-174511" defTabSz="308074">
              <a:spcBef>
                <a:spcPts val="1688"/>
              </a:spcBef>
              <a:defRPr sz="1425">
                <a:solidFill>
                  <a:srgbClr val="000000"/>
                </a:solidFill>
              </a:defRPr>
            </a:lvl3pPr>
            <a:lvl4pPr marL="560274" indent="-174512" defTabSz="308074">
              <a:spcBef>
                <a:spcPts val="1688"/>
              </a:spcBef>
              <a:defRPr sz="1425">
                <a:solidFill>
                  <a:srgbClr val="000000"/>
                </a:solidFill>
              </a:defRPr>
            </a:lvl4pPr>
            <a:lvl5pPr marL="688862" indent="-174512" defTabSz="308074">
              <a:spcBef>
                <a:spcPts val="1688"/>
              </a:spcBef>
              <a:defRPr sz="142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18"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23981415"/>
      </p:ext>
    </p:extLst>
  </p:cSld>
  <p:clrMapOvr>
    <a:masterClrMapping/>
  </p:clrMapOvr>
  <p:transition spd="med"/>
</p:sldLayout>
</file>

<file path=ppt/slideLayouts/slideLayout927.xml><?xml version="1.0" encoding="utf-8"?>
<p:sldLayout xmlns:a="http://schemas.openxmlformats.org/drawingml/2006/main" xmlns:r="http://schemas.openxmlformats.org/officeDocument/2006/relationships" xmlns:p="http://schemas.openxmlformats.org/presentationml/2006/main" showMasterSp="0" type="tx">
  <p:cSld name="1_Bullets">
    <p:bg>
      <p:bgPr>
        <a:solidFill>
          <a:srgbClr val="FFFFFF"/>
        </a:solidFill>
        <a:effectLst/>
      </p:bgPr>
    </p:bg>
    <p:spTree>
      <p:nvGrpSpPr>
        <p:cNvPr id="1" name=""/>
        <p:cNvGrpSpPr/>
        <p:nvPr/>
      </p:nvGrpSpPr>
      <p:grpSpPr>
        <a:xfrm>
          <a:off x="0" y="0"/>
          <a:ext cx="0" cy="0"/>
          <a:chOff x="0" y="0"/>
          <a:chExt cx="0" cy="0"/>
        </a:xfrm>
      </p:grpSpPr>
      <p:sp>
        <p:nvSpPr>
          <p:cNvPr id="1325" name="Body Level One…"/>
          <p:cNvSpPr txBox="1">
            <a:spLocks noGrp="1"/>
          </p:cNvSpPr>
          <p:nvPr>
            <p:ph type="body" idx="1"/>
          </p:nvPr>
        </p:nvSpPr>
        <p:spPr>
          <a:xfrm>
            <a:off x="1645295" y="892968"/>
            <a:ext cx="5853410" cy="5072064"/>
          </a:xfrm>
          <a:prstGeom prst="rect">
            <a:avLst/>
          </a:prstGeom>
        </p:spPr>
        <p:txBody>
          <a:bodyPr lIns="71436" tIns="71436" rIns="71436" bIns="71436"/>
          <a:lstStyle>
            <a:lvl1pPr marL="231510" indent="-231510" defTabSz="308074">
              <a:spcBef>
                <a:spcPts val="2213"/>
              </a:spcBef>
              <a:defRPr sz="1875">
                <a:solidFill>
                  <a:srgbClr val="000000"/>
                </a:solidFill>
              </a:defRPr>
            </a:lvl1pPr>
            <a:lvl2pPr marL="398198" indent="-231510" defTabSz="308074">
              <a:spcBef>
                <a:spcPts val="2213"/>
              </a:spcBef>
              <a:defRPr sz="1875">
                <a:solidFill>
                  <a:srgbClr val="000000"/>
                </a:solidFill>
              </a:defRPr>
            </a:lvl2pPr>
            <a:lvl3pPr marL="564885" indent="-231510" defTabSz="308074">
              <a:spcBef>
                <a:spcPts val="2213"/>
              </a:spcBef>
              <a:defRPr sz="1875">
                <a:solidFill>
                  <a:srgbClr val="000000"/>
                </a:solidFill>
              </a:defRPr>
            </a:lvl3pPr>
            <a:lvl4pPr marL="731573" indent="-231510" defTabSz="308074">
              <a:spcBef>
                <a:spcPts val="2213"/>
              </a:spcBef>
              <a:defRPr sz="1875">
                <a:solidFill>
                  <a:srgbClr val="000000"/>
                </a:solidFill>
              </a:defRPr>
            </a:lvl4pPr>
            <a:lvl5pPr marL="898260" indent="-231510" defTabSz="308074">
              <a:spcBef>
                <a:spcPts val="2213"/>
              </a:spcBef>
              <a:defRPr sz="18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2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11449699"/>
      </p:ext>
    </p:extLst>
  </p:cSld>
  <p:clrMapOvr>
    <a:masterClrMapping/>
  </p:clrMapOvr>
  <p:transition spd="med"/>
</p:sldLayout>
</file>

<file path=ppt/slideLayouts/slideLayout928.xml><?xml version="1.0" encoding="utf-8"?>
<p:sldLayout xmlns:a="http://schemas.openxmlformats.org/drawingml/2006/main" xmlns:r="http://schemas.openxmlformats.org/officeDocument/2006/relationships" xmlns:p="http://schemas.openxmlformats.org/presentationml/2006/main" showMasterSp="0" type="tx">
  <p:cSld name="1_Photo - 3 Up">
    <p:bg>
      <p:bgPr>
        <a:solidFill>
          <a:srgbClr val="FFFFFF"/>
        </a:solidFill>
        <a:effectLst/>
      </p:bgPr>
    </p:bg>
    <p:spTree>
      <p:nvGrpSpPr>
        <p:cNvPr id="1" name=""/>
        <p:cNvGrpSpPr/>
        <p:nvPr/>
      </p:nvGrpSpPr>
      <p:grpSpPr>
        <a:xfrm>
          <a:off x="0" y="0"/>
          <a:ext cx="0" cy="0"/>
          <a:chOff x="0" y="0"/>
          <a:chExt cx="0" cy="0"/>
        </a:xfrm>
      </p:grpSpPr>
      <p:sp>
        <p:nvSpPr>
          <p:cNvPr id="1333" name="Shape 83"/>
          <p:cNvSpPr>
            <a:spLocks noGrp="1"/>
          </p:cNvSpPr>
          <p:nvPr>
            <p:ph type="pic" sz="quarter" idx="13"/>
          </p:nvPr>
        </p:nvSpPr>
        <p:spPr>
          <a:xfrm>
            <a:off x="4685854" y="3580805"/>
            <a:ext cx="2812852" cy="2652118"/>
          </a:xfrm>
          <a:prstGeom prst="rect">
            <a:avLst/>
          </a:prstGeom>
        </p:spPr>
        <p:txBody>
          <a:bodyPr lIns="91439" tIns="45719" rIns="91439" bIns="45719" anchor="t">
            <a:noAutofit/>
          </a:bodyPr>
          <a:lstStyle/>
          <a:p>
            <a:endParaRPr/>
          </a:p>
        </p:txBody>
      </p:sp>
      <p:sp>
        <p:nvSpPr>
          <p:cNvPr id="1334" name="Shape 84"/>
          <p:cNvSpPr>
            <a:spLocks noGrp="1"/>
          </p:cNvSpPr>
          <p:nvPr>
            <p:ph type="pic" sz="quarter" idx="14"/>
          </p:nvPr>
        </p:nvSpPr>
        <p:spPr>
          <a:xfrm>
            <a:off x="4689132" y="625078"/>
            <a:ext cx="2812853" cy="2652119"/>
          </a:xfrm>
          <a:prstGeom prst="rect">
            <a:avLst/>
          </a:prstGeom>
        </p:spPr>
        <p:txBody>
          <a:bodyPr lIns="91439" tIns="45719" rIns="91439" bIns="45719" anchor="t">
            <a:noAutofit/>
          </a:bodyPr>
          <a:lstStyle/>
          <a:p>
            <a:endParaRPr/>
          </a:p>
        </p:txBody>
      </p:sp>
      <p:sp>
        <p:nvSpPr>
          <p:cNvPr id="1335" name="Shape 85"/>
          <p:cNvSpPr>
            <a:spLocks noGrp="1"/>
          </p:cNvSpPr>
          <p:nvPr>
            <p:ph type="pic" sz="half" idx="15"/>
          </p:nvPr>
        </p:nvSpPr>
        <p:spPr>
          <a:xfrm>
            <a:off x="1645295" y="625078"/>
            <a:ext cx="2812852" cy="5607845"/>
          </a:xfrm>
          <a:prstGeom prst="rect">
            <a:avLst/>
          </a:prstGeom>
        </p:spPr>
        <p:txBody>
          <a:bodyPr lIns="91439" tIns="45719" rIns="91439" bIns="45719" anchor="t">
            <a:noAutofit/>
          </a:bodyPr>
          <a:lstStyle/>
          <a:p>
            <a:endParaRPr/>
          </a:p>
        </p:txBody>
      </p:sp>
      <p:sp>
        <p:nvSpPr>
          <p:cNvPr id="1336"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79266127"/>
      </p:ext>
    </p:extLst>
  </p:cSld>
  <p:clrMapOvr>
    <a:masterClrMapping/>
  </p:clrMapOvr>
  <p:transition spd="med"/>
</p:sldLayout>
</file>

<file path=ppt/slideLayouts/slideLayout929.xml><?xml version="1.0" encoding="utf-8"?>
<p:sldLayout xmlns:a="http://schemas.openxmlformats.org/drawingml/2006/main" xmlns:r="http://schemas.openxmlformats.org/officeDocument/2006/relationships" xmlns:p="http://schemas.openxmlformats.org/presentationml/2006/main" showMasterSp="0" type="tx">
  <p:cSld name="1_Quote">
    <p:bg>
      <p:bgPr>
        <a:solidFill>
          <a:srgbClr val="FFFFFF"/>
        </a:solidFill>
        <a:effectLst/>
      </p:bgPr>
    </p:bg>
    <p:spTree>
      <p:nvGrpSpPr>
        <p:cNvPr id="1" name=""/>
        <p:cNvGrpSpPr/>
        <p:nvPr/>
      </p:nvGrpSpPr>
      <p:grpSpPr>
        <a:xfrm>
          <a:off x="0" y="0"/>
          <a:ext cx="0" cy="0"/>
          <a:chOff x="0" y="0"/>
          <a:chExt cx="0" cy="0"/>
        </a:xfrm>
      </p:grpSpPr>
      <p:sp>
        <p:nvSpPr>
          <p:cNvPr id="1343" name="Body Level One…"/>
          <p:cNvSpPr txBox="1">
            <a:spLocks noGrp="1"/>
          </p:cNvSpPr>
          <p:nvPr>
            <p:ph type="body" sz="quarter" idx="1"/>
          </p:nvPr>
        </p:nvSpPr>
        <p:spPr>
          <a:xfrm>
            <a:off x="1812726" y="4473773"/>
            <a:ext cx="5518548" cy="330400"/>
          </a:xfrm>
          <a:prstGeom prst="rect">
            <a:avLst/>
          </a:prstGeom>
        </p:spPr>
        <p:txBody>
          <a:bodyPr lIns="71436" tIns="71436" rIns="71436" bIns="71436" anchor="t"/>
          <a:lstStyle>
            <a:lvl1pPr marL="0" indent="0" algn="ctr" defTabSz="308074">
              <a:spcBef>
                <a:spcPts val="0"/>
              </a:spcBef>
              <a:buSzTx/>
              <a:buNone/>
              <a:defRPr>
                <a:solidFill>
                  <a:srgbClr val="000000"/>
                </a:solidFill>
                <a:latin typeface="+mn-lt"/>
                <a:ea typeface="+mn-ea"/>
                <a:cs typeface="+mn-cs"/>
                <a:sym typeface="Helvetica"/>
              </a:defRPr>
            </a:lvl1pPr>
            <a:lvl2pPr algn="ctr" defTabSz="308074">
              <a:spcBef>
                <a:spcPts val="0"/>
              </a:spcBef>
              <a:defRPr>
                <a:solidFill>
                  <a:srgbClr val="000000"/>
                </a:solidFill>
                <a:latin typeface="+mn-lt"/>
                <a:ea typeface="+mn-ea"/>
                <a:cs typeface="+mn-cs"/>
                <a:sym typeface="Helvetica"/>
              </a:defRPr>
            </a:lvl2pPr>
            <a:lvl3pPr algn="ctr" defTabSz="308074">
              <a:spcBef>
                <a:spcPts val="0"/>
              </a:spcBef>
              <a:defRPr>
                <a:solidFill>
                  <a:srgbClr val="000000"/>
                </a:solidFill>
                <a:latin typeface="+mn-lt"/>
                <a:ea typeface="+mn-ea"/>
                <a:cs typeface="+mn-cs"/>
                <a:sym typeface="Helvetica"/>
              </a:defRPr>
            </a:lvl3pPr>
            <a:lvl4pPr algn="ctr" defTabSz="308074">
              <a:spcBef>
                <a:spcPts val="0"/>
              </a:spcBef>
              <a:defRPr>
                <a:solidFill>
                  <a:srgbClr val="000000"/>
                </a:solidFill>
                <a:latin typeface="+mn-lt"/>
                <a:ea typeface="+mn-ea"/>
                <a:cs typeface="+mn-cs"/>
                <a:sym typeface="Helvetica"/>
              </a:defRPr>
            </a:lvl4pPr>
            <a:lvl5pPr algn="ctr" defTabSz="308074">
              <a:spcBef>
                <a:spcPts val="0"/>
              </a:spcBef>
              <a:defRPr>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44" name="Shape 94"/>
          <p:cNvSpPr>
            <a:spLocks noGrp="1"/>
          </p:cNvSpPr>
          <p:nvPr>
            <p:ph type="body" sz="quarter" idx="13"/>
          </p:nvPr>
        </p:nvSpPr>
        <p:spPr>
          <a:xfrm>
            <a:off x="1812726" y="3000177"/>
            <a:ext cx="5518548" cy="482601"/>
          </a:xfrm>
          <a:prstGeom prst="rect">
            <a:avLst/>
          </a:prstGeom>
        </p:spPr>
        <p:txBody>
          <a:bodyPr lIns="71436" tIns="71436" rIns="71436" bIns="71436"/>
          <a:lstStyle>
            <a:lvl1pPr marL="0" indent="0" algn="ctr" defTabSz="308074">
              <a:spcBef>
                <a:spcPts val="0"/>
              </a:spcBef>
              <a:buSzTx/>
              <a:buNone/>
              <a:defRPr sz="5200">
                <a:solidFill>
                  <a:srgbClr val="000000"/>
                </a:solidFill>
              </a:defRPr>
            </a:lvl1pPr>
          </a:lstStyle>
          <a:p>
            <a:pPr marL="0" indent="0" algn="ctr" defTabSz="821530">
              <a:spcBef>
                <a:spcPts val="0"/>
              </a:spcBef>
              <a:buSzTx/>
              <a:buNone/>
              <a:defRPr sz="5200">
                <a:solidFill>
                  <a:srgbClr val="000000"/>
                </a:solidFill>
              </a:defRPr>
            </a:pPr>
            <a:endParaRPr/>
          </a:p>
        </p:txBody>
      </p:sp>
      <p:sp>
        <p:nvSpPr>
          <p:cNvPr id="1345"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49955287"/>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3_Solid Blue w/Photo">
    <p:spTree>
      <p:nvGrpSpPr>
        <p:cNvPr id="1" name=""/>
        <p:cNvGrpSpPr/>
        <p:nvPr/>
      </p:nvGrpSpPr>
      <p:grpSpPr>
        <a:xfrm>
          <a:off x="0" y="0"/>
          <a:ext cx="0" cy="0"/>
          <a:chOff x="0" y="0"/>
          <a:chExt cx="0" cy="0"/>
        </a:xfrm>
      </p:grpSpPr>
      <p:sp>
        <p:nvSpPr>
          <p:cNvPr id="12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1630817"/>
      </p:ext>
    </p:extLst>
  </p:cSld>
  <p:clrMapOvr>
    <a:masterClrMapping/>
  </p:clrMapOvr>
  <p:transition spd="med"/>
</p:sldLayout>
</file>

<file path=ppt/slideLayouts/slideLayout930.xml><?xml version="1.0" encoding="utf-8"?>
<p:sldLayout xmlns:a="http://schemas.openxmlformats.org/drawingml/2006/main" xmlns:r="http://schemas.openxmlformats.org/officeDocument/2006/relationships" xmlns:p="http://schemas.openxmlformats.org/presentationml/2006/main" showMasterSp="0" type="tx">
  <p:cSld name="1_Photo">
    <p:bg>
      <p:bgPr>
        <a:solidFill>
          <a:srgbClr val="FFFFFF"/>
        </a:solidFill>
        <a:effectLst/>
      </p:bgPr>
    </p:bg>
    <p:spTree>
      <p:nvGrpSpPr>
        <p:cNvPr id="1" name=""/>
        <p:cNvGrpSpPr/>
        <p:nvPr/>
      </p:nvGrpSpPr>
      <p:grpSpPr>
        <a:xfrm>
          <a:off x="0" y="0"/>
          <a:ext cx="0" cy="0"/>
          <a:chOff x="0" y="0"/>
          <a:chExt cx="0" cy="0"/>
        </a:xfrm>
      </p:grpSpPr>
      <p:sp>
        <p:nvSpPr>
          <p:cNvPr id="1352" name="Shape 102"/>
          <p:cNvSpPr>
            <a:spLocks noGrp="1"/>
          </p:cNvSpPr>
          <p:nvPr>
            <p:ph type="pic" idx="13"/>
          </p:nvPr>
        </p:nvSpPr>
        <p:spPr>
          <a:xfrm>
            <a:off x="1143000" y="0"/>
            <a:ext cx="6858000" cy="6858000"/>
          </a:xfrm>
          <a:prstGeom prst="rect">
            <a:avLst/>
          </a:prstGeom>
        </p:spPr>
        <p:txBody>
          <a:bodyPr lIns="91439" tIns="45719" rIns="91439" bIns="45719" anchor="t">
            <a:noAutofit/>
          </a:bodyPr>
          <a:lstStyle/>
          <a:p>
            <a:endParaRPr/>
          </a:p>
        </p:txBody>
      </p:sp>
      <p:sp>
        <p:nvSpPr>
          <p:cNvPr id="1353"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05555057"/>
      </p:ext>
    </p:extLst>
  </p:cSld>
  <p:clrMapOvr>
    <a:masterClrMapping/>
  </p:clrMapOvr>
  <p:transition spd="med"/>
</p:sldLayout>
</file>

<file path=ppt/slideLayouts/slideLayout931.xml><?xml version="1.0" encoding="utf-8"?>
<p:sldLayout xmlns:a="http://schemas.openxmlformats.org/drawingml/2006/main" xmlns:r="http://schemas.openxmlformats.org/officeDocument/2006/relationships" xmlns:p="http://schemas.openxmlformats.org/presentationml/2006/main" showMasterSp="0" type="tx">
  <p:cSld name="4_Blank">
    <p:bg>
      <p:bgPr>
        <a:solidFill>
          <a:srgbClr val="FFFFFF"/>
        </a:solidFill>
        <a:effectLst/>
      </p:bgPr>
    </p:bg>
    <p:spTree>
      <p:nvGrpSpPr>
        <p:cNvPr id="1" name=""/>
        <p:cNvGrpSpPr/>
        <p:nvPr/>
      </p:nvGrpSpPr>
      <p:grpSpPr>
        <a:xfrm>
          <a:off x="0" y="0"/>
          <a:ext cx="0" cy="0"/>
          <a:chOff x="0" y="0"/>
          <a:chExt cx="0" cy="0"/>
        </a:xfrm>
      </p:grpSpPr>
      <p:sp>
        <p:nvSpPr>
          <p:cNvPr id="136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55704957"/>
      </p:ext>
    </p:extLst>
  </p:cSld>
  <p:clrMapOvr>
    <a:masterClrMapping/>
  </p:clrMapOvr>
  <p:transition spd="med"/>
</p:sldLayout>
</file>

<file path=ppt/slideLayouts/slideLayout932.xml><?xml version="1.0" encoding="utf-8"?>
<p:sldLayout xmlns:a="http://schemas.openxmlformats.org/drawingml/2006/main" xmlns:r="http://schemas.openxmlformats.org/officeDocument/2006/relationships" xmlns:p="http://schemas.openxmlformats.org/presentationml/2006/main" showMasterSp="0" type="tx">
  <p:cSld name="1_TItle Page 2">
    <p:bg>
      <p:bgPr>
        <a:solidFill>
          <a:srgbClr val="FFFFFF"/>
        </a:solidFill>
        <a:effectLst/>
      </p:bgPr>
    </p:bg>
    <p:spTree>
      <p:nvGrpSpPr>
        <p:cNvPr id="1" name=""/>
        <p:cNvGrpSpPr/>
        <p:nvPr/>
      </p:nvGrpSpPr>
      <p:grpSpPr>
        <a:xfrm>
          <a:off x="0" y="0"/>
          <a:ext cx="0" cy="0"/>
          <a:chOff x="0" y="0"/>
          <a:chExt cx="0" cy="0"/>
        </a:xfrm>
      </p:grpSpPr>
      <p:sp>
        <p:nvSpPr>
          <p:cNvPr id="1367" name="Body Level One…"/>
          <p:cNvSpPr txBox="1">
            <a:spLocks noGrp="1"/>
          </p:cNvSpPr>
          <p:nvPr>
            <p:ph type="body" sz="quarter" idx="1"/>
          </p:nvPr>
        </p:nvSpPr>
        <p:spPr>
          <a:xfrm>
            <a:off x="1401371" y="2165350"/>
            <a:ext cx="2361903" cy="1365251"/>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368" name="Shape 118"/>
          <p:cNvSpPr>
            <a:spLocks noGrp="1"/>
          </p:cNvSpPr>
          <p:nvPr>
            <p:ph type="body" sz="quarter" idx="13"/>
          </p:nvPr>
        </p:nvSpPr>
        <p:spPr>
          <a:xfrm>
            <a:off x="1401371" y="3962400"/>
            <a:ext cx="2253039" cy="361950"/>
          </a:xfrm>
          <a:prstGeom prst="rect">
            <a:avLst/>
          </a:prstGeom>
        </p:spPr>
        <p:txBody>
          <a:bodyPr anchor="t"/>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369" name="Shape 119"/>
          <p:cNvSpPr/>
          <p:nvPr/>
        </p:nvSpPr>
        <p:spPr>
          <a:xfrm>
            <a:off x="1428750" y="3765550"/>
            <a:ext cx="5599106" cy="0"/>
          </a:xfrm>
          <a:prstGeom prst="line">
            <a:avLst/>
          </a:prstGeom>
          <a:ln w="25400">
            <a:solidFill>
              <a:srgbClr val="FFFFFF"/>
            </a:solidFill>
            <a:miter lim="400000"/>
          </a:ln>
        </p:spPr>
        <p:txBody>
          <a:bodyPr lIns="17144" tIns="17144" rIns="17144" bIns="17144"/>
          <a:lstStyle/>
          <a:p>
            <a:endParaRPr sz="675"/>
          </a:p>
        </p:txBody>
      </p:sp>
      <p:sp>
        <p:nvSpPr>
          <p:cNvPr id="1370"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79131306"/>
      </p:ext>
    </p:extLst>
  </p:cSld>
  <p:clrMapOvr>
    <a:masterClrMapping/>
  </p:clrMapOvr>
  <p:transition spd="med"/>
</p:sldLayout>
</file>

<file path=ppt/slideLayouts/slideLayout933.xml><?xml version="1.0" encoding="utf-8"?>
<p:sldLayout xmlns:a="http://schemas.openxmlformats.org/drawingml/2006/main" xmlns:r="http://schemas.openxmlformats.org/officeDocument/2006/relationships" xmlns:p="http://schemas.openxmlformats.org/presentationml/2006/main" showMasterSp="0" type="tx">
  <p:cSld name="3_Agenda 2">
    <p:bg>
      <p:bgPr>
        <a:solidFill>
          <a:srgbClr val="FFFFFF"/>
        </a:solidFill>
        <a:effectLst/>
      </p:bgPr>
    </p:bg>
    <p:spTree>
      <p:nvGrpSpPr>
        <p:cNvPr id="1" name=""/>
        <p:cNvGrpSpPr/>
        <p:nvPr/>
      </p:nvGrpSpPr>
      <p:grpSpPr>
        <a:xfrm>
          <a:off x="0" y="0"/>
          <a:ext cx="0" cy="0"/>
          <a:chOff x="0" y="0"/>
          <a:chExt cx="0" cy="0"/>
        </a:xfrm>
      </p:grpSpPr>
      <p:sp>
        <p:nvSpPr>
          <p:cNvPr id="1377" name="Body Level One…"/>
          <p:cNvSpPr txBox="1">
            <a:spLocks noGrp="1"/>
          </p:cNvSpPr>
          <p:nvPr>
            <p:ph type="body" sz="quarter" idx="1"/>
          </p:nvPr>
        </p:nvSpPr>
        <p:spPr>
          <a:xfrm>
            <a:off x="454213" y="2892424"/>
            <a:ext cx="2808392"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78" name="Shape 136"/>
          <p:cNvSpPr>
            <a:spLocks noGrp="1"/>
          </p:cNvSpPr>
          <p:nvPr>
            <p:ph type="body" sz="quarter" idx="13"/>
          </p:nvPr>
        </p:nvSpPr>
        <p:spPr>
          <a:xfrm>
            <a:off x="5193982" y="708025"/>
            <a:ext cx="604383"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79" name="Shape 137"/>
          <p:cNvSpPr>
            <a:spLocks noGrp="1"/>
          </p:cNvSpPr>
          <p:nvPr>
            <p:ph type="body" sz="quarter" idx="14"/>
          </p:nvPr>
        </p:nvSpPr>
        <p:spPr>
          <a:xfrm>
            <a:off x="5158978" y="2215092"/>
            <a:ext cx="604382"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0" name="Shape 138"/>
          <p:cNvSpPr>
            <a:spLocks noGrp="1"/>
          </p:cNvSpPr>
          <p:nvPr>
            <p:ph type="body" sz="quarter" idx="15"/>
          </p:nvPr>
        </p:nvSpPr>
        <p:spPr>
          <a:xfrm>
            <a:off x="5201126"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1" name="Shape 139"/>
          <p:cNvSpPr>
            <a:spLocks noGrp="1"/>
          </p:cNvSpPr>
          <p:nvPr>
            <p:ph type="body" sz="quarter" idx="16"/>
          </p:nvPr>
        </p:nvSpPr>
        <p:spPr>
          <a:xfrm>
            <a:off x="5201602"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2" name="Shape 140"/>
          <p:cNvSpPr>
            <a:spLocks noGrp="1"/>
          </p:cNvSpPr>
          <p:nvPr>
            <p:ph type="body" sz="quarter" idx="17"/>
          </p:nvPr>
        </p:nvSpPr>
        <p:spPr>
          <a:xfrm>
            <a:off x="52132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3" name="Shape 141"/>
          <p:cNvSpPr>
            <a:spLocks noGrp="1"/>
          </p:cNvSpPr>
          <p:nvPr>
            <p:ph type="body" sz="quarter" idx="18"/>
          </p:nvPr>
        </p:nvSpPr>
        <p:spPr>
          <a:xfrm>
            <a:off x="52132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4" name="Shape 142"/>
          <p:cNvSpPr>
            <a:spLocks noGrp="1"/>
          </p:cNvSpPr>
          <p:nvPr>
            <p:ph type="body" sz="quarter" idx="19"/>
          </p:nvPr>
        </p:nvSpPr>
        <p:spPr>
          <a:xfrm>
            <a:off x="52132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5" name="Shape 143"/>
          <p:cNvSpPr>
            <a:spLocks noGrp="1"/>
          </p:cNvSpPr>
          <p:nvPr>
            <p:ph type="body" sz="quarter" idx="20"/>
          </p:nvPr>
        </p:nvSpPr>
        <p:spPr>
          <a:xfrm>
            <a:off x="52132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86" name="Shape 144"/>
          <p:cNvSpPr>
            <a:spLocks noGrp="1"/>
          </p:cNvSpPr>
          <p:nvPr>
            <p:ph type="body" sz="quarter" idx="21"/>
          </p:nvPr>
        </p:nvSpPr>
        <p:spPr>
          <a:xfrm>
            <a:off x="7349808" y="7080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7" name="Shape 145"/>
          <p:cNvSpPr>
            <a:spLocks noGrp="1"/>
          </p:cNvSpPr>
          <p:nvPr>
            <p:ph type="body" sz="quarter" idx="22"/>
          </p:nvPr>
        </p:nvSpPr>
        <p:spPr>
          <a:xfrm>
            <a:off x="7353141" y="2215092"/>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8" name="Shape 146"/>
          <p:cNvSpPr>
            <a:spLocks noGrp="1"/>
          </p:cNvSpPr>
          <p:nvPr>
            <p:ph type="body" sz="quarter" idx="23"/>
          </p:nvPr>
        </p:nvSpPr>
        <p:spPr>
          <a:xfrm>
            <a:off x="7347664" y="3722158"/>
            <a:ext cx="604383" cy="857251"/>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89" name="Shape 147"/>
          <p:cNvSpPr>
            <a:spLocks noGrp="1"/>
          </p:cNvSpPr>
          <p:nvPr>
            <p:ph type="body" sz="quarter" idx="24"/>
          </p:nvPr>
        </p:nvSpPr>
        <p:spPr>
          <a:xfrm>
            <a:off x="7343855" y="5229225"/>
            <a:ext cx="604382" cy="857250"/>
          </a:xfrm>
          <a:prstGeom prst="rect">
            <a:avLst/>
          </a:prstGeom>
        </p:spPr>
        <p:txBody>
          <a:bodyPr anchor="t"/>
          <a:lstStyle>
            <a:lvl1pPr marL="0" indent="0">
              <a:spcBef>
                <a:spcPts val="0"/>
              </a:spcBef>
              <a:buSzTx/>
              <a:buNone/>
              <a:defRPr sz="10600" b="1">
                <a:solidFill>
                  <a:srgbClr val="79C6FF"/>
                </a:solidFill>
                <a:latin typeface="+mn-lt"/>
                <a:ea typeface="+mn-ea"/>
                <a:cs typeface="+mn-cs"/>
                <a:sym typeface="Helvetica"/>
              </a:defRPr>
            </a:lvl1pPr>
          </a:lstStyle>
          <a:p>
            <a:pPr marL="0" indent="0">
              <a:spcBef>
                <a:spcPts val="0"/>
              </a:spcBef>
              <a:buSzTx/>
              <a:buNone/>
              <a:defRPr sz="10600" b="1">
                <a:solidFill>
                  <a:srgbClr val="79C6FF"/>
                </a:solidFill>
                <a:latin typeface="+mn-lt"/>
                <a:ea typeface="+mn-ea"/>
                <a:cs typeface="+mn-cs"/>
                <a:sym typeface="Helvetica"/>
              </a:defRPr>
            </a:pPr>
            <a:endParaRPr/>
          </a:p>
        </p:txBody>
      </p:sp>
      <p:sp>
        <p:nvSpPr>
          <p:cNvPr id="1390" name="Shape 148"/>
          <p:cNvSpPr>
            <a:spLocks noGrp="1"/>
          </p:cNvSpPr>
          <p:nvPr>
            <p:ph type="body" sz="quarter" idx="25"/>
          </p:nvPr>
        </p:nvSpPr>
        <p:spPr>
          <a:xfrm>
            <a:off x="7359585" y="137477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1" name="Shape 149"/>
          <p:cNvSpPr>
            <a:spLocks noGrp="1"/>
          </p:cNvSpPr>
          <p:nvPr>
            <p:ph type="body" sz="quarter" idx="26"/>
          </p:nvPr>
        </p:nvSpPr>
        <p:spPr>
          <a:xfrm>
            <a:off x="7359585" y="2885017"/>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2" name="Shape 150"/>
          <p:cNvSpPr>
            <a:spLocks noGrp="1"/>
          </p:cNvSpPr>
          <p:nvPr>
            <p:ph type="body" sz="quarter" idx="27"/>
          </p:nvPr>
        </p:nvSpPr>
        <p:spPr>
          <a:xfrm>
            <a:off x="7359585" y="4395258"/>
            <a:ext cx="579521" cy="247651"/>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3" name="Shape 151"/>
          <p:cNvSpPr>
            <a:spLocks noGrp="1"/>
          </p:cNvSpPr>
          <p:nvPr>
            <p:ph type="body" sz="quarter" idx="28"/>
          </p:nvPr>
        </p:nvSpPr>
        <p:spPr>
          <a:xfrm>
            <a:off x="7359585" y="5902325"/>
            <a:ext cx="579521" cy="247650"/>
          </a:xfrm>
          <a:prstGeom prst="rect">
            <a:avLst/>
          </a:prstGeom>
        </p:spPr>
        <p:txBody>
          <a:bodyPr anchor="t"/>
          <a:lstStyle>
            <a:lvl1pPr marL="0" indent="0">
              <a:spcBef>
                <a:spcPts val="0"/>
              </a:spcBef>
              <a:buSzTx/>
              <a:buNone/>
              <a:defRPr sz="2600">
                <a:solidFill>
                  <a:srgbClr val="8B9BA6"/>
                </a:solidFill>
              </a:defRPr>
            </a:lvl1pPr>
          </a:lstStyle>
          <a:p>
            <a:pPr marL="0" indent="0">
              <a:spcBef>
                <a:spcPts val="0"/>
              </a:spcBef>
              <a:buSzTx/>
              <a:buNone/>
              <a:defRPr sz="2600">
                <a:solidFill>
                  <a:srgbClr val="8B9BA6"/>
                </a:solidFill>
              </a:defRPr>
            </a:pPr>
            <a:endParaRPr/>
          </a:p>
        </p:txBody>
      </p:sp>
      <p:sp>
        <p:nvSpPr>
          <p:cNvPr id="1394" name="Shape 152"/>
          <p:cNvSpPr>
            <a:spLocks noGrp="1"/>
          </p:cNvSpPr>
          <p:nvPr>
            <p:ph type="body" sz="quarter" idx="29"/>
          </p:nvPr>
        </p:nvSpPr>
        <p:spPr>
          <a:xfrm>
            <a:off x="154049" y="6514798"/>
            <a:ext cx="2417118" cy="171451"/>
          </a:xfrm>
          <a:prstGeom prst="rect">
            <a:avLst/>
          </a:prstGeom>
        </p:spPr>
        <p:txBody>
          <a:bodyPr/>
          <a:lstStyle>
            <a:lvl1pPr marL="0" indent="0">
              <a:spcBef>
                <a:spcPts val="2213"/>
              </a:spcBef>
              <a:buSzTx/>
              <a:buNone/>
              <a:defRPr sz="1600">
                <a:solidFill>
                  <a:srgbClr val="8B9BA6"/>
                </a:solidFill>
                <a:latin typeface="+mn-lt"/>
                <a:ea typeface="+mn-ea"/>
                <a:cs typeface="+mn-cs"/>
                <a:sym typeface="Helvetica"/>
              </a:defRPr>
            </a:lvl1pPr>
          </a:lstStyle>
          <a:p>
            <a:pPr marL="0" indent="0">
              <a:spcBef>
                <a:spcPts val="5900"/>
              </a:spcBef>
              <a:buSzTx/>
              <a:buNone/>
              <a:defRPr sz="1600">
                <a:solidFill>
                  <a:srgbClr val="8B9BA6"/>
                </a:solidFill>
                <a:latin typeface="+mn-lt"/>
                <a:ea typeface="+mn-ea"/>
                <a:cs typeface="+mn-cs"/>
                <a:sym typeface="Helvetica"/>
              </a:defRPr>
            </a:pPr>
            <a:endParaRPr/>
          </a:p>
        </p:txBody>
      </p:sp>
      <p:sp>
        <p:nvSpPr>
          <p:cNvPr id="1395" name="Slide Number"/>
          <p:cNvSpPr txBox="1">
            <a:spLocks noGrp="1"/>
          </p:cNvSpPr>
          <p:nvPr>
            <p:ph type="sldNum" sz="quarter" idx="2"/>
          </p:nvPr>
        </p:nvSpPr>
        <p:spPr>
          <a:xfrm>
            <a:off x="890423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8858782"/>
      </p:ext>
    </p:extLst>
  </p:cSld>
  <p:clrMapOvr>
    <a:masterClrMapping/>
  </p:clrMapOvr>
  <p:transition spd="med"/>
</p:sldLayout>
</file>

<file path=ppt/slideLayouts/slideLayout934.xml><?xml version="1.0" encoding="utf-8"?>
<p:sldLayout xmlns:a="http://schemas.openxmlformats.org/drawingml/2006/main" xmlns:r="http://schemas.openxmlformats.org/officeDocument/2006/relationships" xmlns:p="http://schemas.openxmlformats.org/presentationml/2006/main" showMasterSp="0" type="tx">
  <p:cSld name="1_Section Divider 1">
    <p:bg>
      <p:bgPr>
        <a:solidFill>
          <a:srgbClr val="FFFFFF"/>
        </a:solidFill>
        <a:effectLst/>
      </p:bgPr>
    </p:bg>
    <p:spTree>
      <p:nvGrpSpPr>
        <p:cNvPr id="1" name=""/>
        <p:cNvGrpSpPr/>
        <p:nvPr/>
      </p:nvGrpSpPr>
      <p:grpSpPr>
        <a:xfrm>
          <a:off x="0" y="0"/>
          <a:ext cx="0" cy="0"/>
          <a:chOff x="0" y="0"/>
          <a:chExt cx="0" cy="0"/>
        </a:xfrm>
      </p:grpSpPr>
      <p:sp>
        <p:nvSpPr>
          <p:cNvPr id="1402" name="Shape 193"/>
          <p:cNvSpPr>
            <a:spLocks noGrp="1"/>
          </p:cNvSpPr>
          <p:nvPr>
            <p:ph type="pic" idx="13"/>
          </p:nvPr>
        </p:nvSpPr>
        <p:spPr>
          <a:xfrm>
            <a:off x="3176973" y="-79593"/>
            <a:ext cx="6374590" cy="7068477"/>
          </a:xfrm>
          <a:prstGeom prst="rect">
            <a:avLst/>
          </a:prstGeom>
        </p:spPr>
        <p:txBody>
          <a:bodyPr lIns="91439" tIns="45719" rIns="91439" bIns="45719" anchor="t">
            <a:noAutofit/>
          </a:bodyPr>
          <a:lstStyle/>
          <a:p>
            <a:endParaRPr/>
          </a:p>
        </p:txBody>
      </p:sp>
      <p:sp>
        <p:nvSpPr>
          <p:cNvPr id="1403" name="Body Level One…"/>
          <p:cNvSpPr txBox="1">
            <a:spLocks noGrp="1"/>
          </p:cNvSpPr>
          <p:nvPr>
            <p:ph type="body" sz="quarter" idx="1"/>
          </p:nvPr>
        </p:nvSpPr>
        <p:spPr>
          <a:xfrm>
            <a:off x="1232632" y="2567230"/>
            <a:ext cx="1683065" cy="857251"/>
          </a:xfrm>
          <a:prstGeom prst="rect">
            <a:avLst/>
          </a:prstGeom>
        </p:spPr>
        <p:txBody>
          <a:bodyPr/>
          <a:lstStyle>
            <a:lvl1pPr marL="0" indent="0" algn="r">
              <a:spcBef>
                <a:spcPts val="0"/>
              </a:spcBef>
              <a:buSzTx/>
              <a:buNone/>
              <a:defRPr sz="3975" b="1">
                <a:solidFill>
                  <a:srgbClr val="5295E9"/>
                </a:solidFill>
                <a:latin typeface="+mn-lt"/>
                <a:ea typeface="+mn-ea"/>
                <a:cs typeface="+mn-cs"/>
                <a:sym typeface="Helvetica"/>
              </a:defRPr>
            </a:lvl1pPr>
            <a:lvl2pPr marL="723533" indent="-485408" algn="r">
              <a:spcBef>
                <a:spcPts val="0"/>
              </a:spcBef>
              <a:defRPr sz="3975" b="1">
                <a:solidFill>
                  <a:srgbClr val="5295E9"/>
                </a:solidFill>
                <a:latin typeface="+mn-lt"/>
                <a:ea typeface="+mn-ea"/>
                <a:cs typeface="+mn-cs"/>
                <a:sym typeface="Helvetica"/>
              </a:defRPr>
            </a:lvl2pPr>
            <a:lvl3pPr marL="961658" indent="-485408" algn="r">
              <a:spcBef>
                <a:spcPts val="0"/>
              </a:spcBef>
              <a:defRPr sz="3975" b="1">
                <a:solidFill>
                  <a:srgbClr val="5295E9"/>
                </a:solidFill>
                <a:latin typeface="+mn-lt"/>
                <a:ea typeface="+mn-ea"/>
                <a:cs typeface="+mn-cs"/>
                <a:sym typeface="Helvetica"/>
              </a:defRPr>
            </a:lvl3pPr>
            <a:lvl4pPr marL="1199783" indent="-485408" algn="r">
              <a:spcBef>
                <a:spcPts val="0"/>
              </a:spcBef>
              <a:defRPr sz="3975" b="1">
                <a:solidFill>
                  <a:srgbClr val="5295E9"/>
                </a:solidFill>
                <a:latin typeface="+mn-lt"/>
                <a:ea typeface="+mn-ea"/>
                <a:cs typeface="+mn-cs"/>
                <a:sym typeface="Helvetica"/>
              </a:defRPr>
            </a:lvl4pPr>
            <a:lvl5pPr marL="1437908" indent="-485408" algn="r">
              <a:spcBef>
                <a:spcPts val="0"/>
              </a:spcBef>
              <a:defRPr sz="3975" b="1">
                <a:solidFill>
                  <a:srgbClr val="5295E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04" name="Shape 195"/>
          <p:cNvSpPr>
            <a:spLocks noGrp="1"/>
          </p:cNvSpPr>
          <p:nvPr>
            <p:ph type="body" sz="quarter" idx="14"/>
          </p:nvPr>
        </p:nvSpPr>
        <p:spPr>
          <a:xfrm>
            <a:off x="1025389" y="3207028"/>
            <a:ext cx="1890308" cy="685801"/>
          </a:xfrm>
          <a:prstGeom prst="rect">
            <a:avLst/>
          </a:prstGeom>
        </p:spPr>
        <p:txBody>
          <a:bodyPr/>
          <a:lstStyle>
            <a:lvl1pPr marL="0" indent="0" algn="r">
              <a:lnSpc>
                <a:spcPct val="80000"/>
              </a:lnSpc>
              <a:spcBef>
                <a:spcPts val="0"/>
              </a:spcBef>
              <a:buSzTx/>
              <a:buNone/>
              <a:defRPr sz="8300" b="1">
                <a:solidFill>
                  <a:srgbClr val="3A4B55"/>
                </a:solidFill>
                <a:latin typeface="+mn-lt"/>
                <a:ea typeface="+mn-ea"/>
                <a:cs typeface="+mn-cs"/>
                <a:sym typeface="Helvetica"/>
              </a:defRPr>
            </a:lvl1pPr>
          </a:lstStyle>
          <a:p>
            <a:pPr marL="0" indent="0" algn="r">
              <a:lnSpc>
                <a:spcPct val="80000"/>
              </a:lnSpc>
              <a:spcBef>
                <a:spcPts val="0"/>
              </a:spcBef>
              <a:buSzTx/>
              <a:buNone/>
              <a:defRPr sz="8300" b="1">
                <a:solidFill>
                  <a:srgbClr val="3A4B55"/>
                </a:solidFill>
                <a:latin typeface="+mn-lt"/>
                <a:ea typeface="+mn-ea"/>
                <a:cs typeface="+mn-cs"/>
                <a:sym typeface="Helvetica"/>
              </a:defRPr>
            </a:pPr>
            <a:endParaRPr/>
          </a:p>
        </p:txBody>
      </p:sp>
      <p:sp>
        <p:nvSpPr>
          <p:cNvPr id="1405" name="Shape 196"/>
          <p:cNvSpPr>
            <a:spLocks noGrp="1"/>
          </p:cNvSpPr>
          <p:nvPr>
            <p:ph type="body" sz="quarter" idx="15"/>
          </p:nvPr>
        </p:nvSpPr>
        <p:spPr>
          <a:xfrm>
            <a:off x="455877" y="4276219"/>
            <a:ext cx="2486668" cy="1016001"/>
          </a:xfrm>
          <a:prstGeom prst="rect">
            <a:avLst/>
          </a:prstGeom>
        </p:spPr>
        <p:txBody>
          <a:bodyPr/>
          <a:lstStyle>
            <a:lvl1pPr marL="0" indent="0">
              <a:spcBef>
                <a:spcPts val="2213"/>
              </a:spcBef>
              <a:buSzTx/>
              <a:buNone/>
              <a:defRPr>
                <a:solidFill>
                  <a:srgbClr val="5A6872"/>
                </a:solidFill>
              </a:defRPr>
            </a:lvl1pPr>
          </a:lstStyle>
          <a:p>
            <a:pPr marL="0" indent="0">
              <a:spcBef>
                <a:spcPts val="5900"/>
              </a:spcBef>
              <a:buSzTx/>
              <a:buNone/>
              <a:defRPr>
                <a:solidFill>
                  <a:srgbClr val="5A6872"/>
                </a:solidFill>
              </a:defRPr>
            </a:pPr>
            <a:endParaRPr/>
          </a:p>
        </p:txBody>
      </p:sp>
      <p:sp>
        <p:nvSpPr>
          <p:cNvPr id="1406" name="Shape 19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07"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175647660"/>
      </p:ext>
    </p:extLst>
  </p:cSld>
  <p:clrMapOvr>
    <a:masterClrMapping/>
  </p:clrMapOvr>
  <p:transition spd="med"/>
</p:sldLayout>
</file>

<file path=ppt/slideLayouts/slideLayout935.xml><?xml version="1.0" encoding="utf-8"?>
<p:sldLayout xmlns:a="http://schemas.openxmlformats.org/drawingml/2006/main" xmlns:r="http://schemas.openxmlformats.org/officeDocument/2006/relationships" xmlns:p="http://schemas.openxmlformats.org/presentationml/2006/main" showMasterSp="0" type="tx">
  <p:cSld name="1_Section Divider 2">
    <p:bg>
      <p:bgPr>
        <a:solidFill>
          <a:srgbClr val="FFFFFF"/>
        </a:solidFill>
        <a:effectLst/>
      </p:bgPr>
    </p:bg>
    <p:spTree>
      <p:nvGrpSpPr>
        <p:cNvPr id="1" name=""/>
        <p:cNvGrpSpPr/>
        <p:nvPr/>
      </p:nvGrpSpPr>
      <p:grpSpPr>
        <a:xfrm>
          <a:off x="0" y="0"/>
          <a:ext cx="0" cy="0"/>
          <a:chOff x="0" y="0"/>
          <a:chExt cx="0" cy="0"/>
        </a:xfrm>
      </p:grpSpPr>
      <p:sp>
        <p:nvSpPr>
          <p:cNvPr id="1414" name="Shape 205"/>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15" name="Shape 206"/>
          <p:cNvSpPr/>
          <p:nvPr/>
        </p:nvSpPr>
        <p:spPr>
          <a:xfrm>
            <a:off x="-294327" y="-127000"/>
            <a:ext cx="990574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16" name="Shape 207"/>
          <p:cNvSpPr txBox="1"/>
          <p:nvPr/>
        </p:nvSpPr>
        <p:spPr>
          <a:xfrm>
            <a:off x="7063779" y="5278957"/>
            <a:ext cx="1795364" cy="8117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sz="13400">
                <a:solidFill>
                  <a:srgbClr val="10202F"/>
                </a:solidFill>
                <a:latin typeface="+mn-lt"/>
                <a:ea typeface="+mn-ea"/>
                <a:cs typeface="+mn-cs"/>
                <a:sym typeface="Helvetica"/>
              </a:defRPr>
            </a:lvl1pPr>
          </a:lstStyle>
          <a:p>
            <a:r>
              <a:rPr sz="5025"/>
              <a:t>TITLE</a:t>
            </a:r>
          </a:p>
        </p:txBody>
      </p:sp>
      <p:sp>
        <p:nvSpPr>
          <p:cNvPr id="1417" name="Shape 208"/>
          <p:cNvSpPr txBox="1"/>
          <p:nvPr/>
        </p:nvSpPr>
        <p:spPr>
          <a:xfrm>
            <a:off x="8546557" y="6166115"/>
            <a:ext cx="312586"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r">
              <a:lnSpc>
                <a:spcPct val="100000"/>
              </a:lnSpc>
              <a:defRPr>
                <a:solidFill>
                  <a:srgbClr val="FFFFFF"/>
                </a:solidFill>
                <a:latin typeface="+mn-lt"/>
                <a:ea typeface="+mn-ea"/>
                <a:cs typeface="+mn-cs"/>
                <a:sym typeface="Helvetica"/>
              </a:defRPr>
            </a:lvl1pPr>
          </a:lstStyle>
          <a:p>
            <a:r>
              <a:rPr sz="675"/>
              <a:t>subtitle</a:t>
            </a:r>
          </a:p>
        </p:txBody>
      </p:sp>
      <p:sp>
        <p:nvSpPr>
          <p:cNvPr id="1418" name="Shape 20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19" name="Slide Number"/>
          <p:cNvSpPr txBox="1">
            <a:spLocks noGrp="1"/>
          </p:cNvSpPr>
          <p:nvPr>
            <p:ph type="sldNum" sz="quarter" idx="2"/>
          </p:nvPr>
        </p:nvSpPr>
        <p:spPr>
          <a:xfrm>
            <a:off x="889471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107883528"/>
      </p:ext>
    </p:extLst>
  </p:cSld>
  <p:clrMapOvr>
    <a:masterClrMapping/>
  </p:clrMapOvr>
  <p:transition spd="med"/>
</p:sldLayout>
</file>

<file path=ppt/slideLayouts/slideLayout936.xml><?xml version="1.0" encoding="utf-8"?>
<p:sldLayout xmlns:a="http://schemas.openxmlformats.org/drawingml/2006/main" xmlns:r="http://schemas.openxmlformats.org/officeDocument/2006/relationships" xmlns:p="http://schemas.openxmlformats.org/presentationml/2006/main" showMasterSp="0" type="tx">
  <p:cSld name="1_Section Divider 3">
    <p:bg>
      <p:bgPr>
        <a:solidFill>
          <a:srgbClr val="FFFFFF"/>
        </a:solidFill>
        <a:effectLst/>
      </p:bgPr>
    </p:bg>
    <p:spTree>
      <p:nvGrpSpPr>
        <p:cNvPr id="1" name=""/>
        <p:cNvGrpSpPr/>
        <p:nvPr/>
      </p:nvGrpSpPr>
      <p:grpSpPr>
        <a:xfrm>
          <a:off x="0" y="0"/>
          <a:ext cx="0" cy="0"/>
          <a:chOff x="0" y="0"/>
          <a:chExt cx="0" cy="0"/>
        </a:xfrm>
      </p:grpSpPr>
      <p:sp>
        <p:nvSpPr>
          <p:cNvPr id="1426" name="Shape 217"/>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27" name="Shape 218"/>
          <p:cNvSpPr>
            <a:spLocks noGrp="1"/>
          </p:cNvSpPr>
          <p:nvPr>
            <p:ph type="pic" idx="13"/>
          </p:nvPr>
        </p:nvSpPr>
        <p:spPr>
          <a:xfrm>
            <a:off x="-134615" y="-42694"/>
            <a:ext cx="9586276" cy="6943387"/>
          </a:xfrm>
          <a:prstGeom prst="rect">
            <a:avLst/>
          </a:prstGeom>
        </p:spPr>
        <p:txBody>
          <a:bodyPr lIns="91439" tIns="45719" rIns="91439" bIns="45719" anchor="t">
            <a:noAutofit/>
          </a:bodyPr>
          <a:lstStyle/>
          <a:p>
            <a:endParaRPr/>
          </a:p>
        </p:txBody>
      </p:sp>
      <p:sp>
        <p:nvSpPr>
          <p:cNvPr id="1428" name="Shape 219"/>
          <p:cNvSpPr/>
          <p:nvPr/>
        </p:nvSpPr>
        <p:spPr>
          <a:xfrm>
            <a:off x="2601739" y="-152400"/>
            <a:ext cx="4113610" cy="7526487"/>
          </a:xfrm>
          <a:prstGeom prst="rect">
            <a:avLst/>
          </a:prstGeom>
          <a:solidFill>
            <a:srgbClr val="5295E9">
              <a:alpha val="63084"/>
            </a:srgbClr>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29" name="Body Level One…"/>
          <p:cNvSpPr txBox="1">
            <a:spLocks noGrp="1"/>
          </p:cNvSpPr>
          <p:nvPr>
            <p:ph type="body" sz="quarter" idx="1"/>
          </p:nvPr>
        </p:nvSpPr>
        <p:spPr>
          <a:xfrm>
            <a:off x="3750897" y="2681287"/>
            <a:ext cx="1815294" cy="1073151"/>
          </a:xfrm>
          <a:prstGeom prst="rect">
            <a:avLst/>
          </a:prstGeom>
        </p:spPr>
        <p:txBody>
          <a:bodyPr/>
          <a:lstStyle>
            <a:lvl1pPr marL="0" indent="0">
              <a:spcBef>
                <a:spcPts val="0"/>
              </a:spcBef>
              <a:buSzTx/>
              <a:buNone/>
              <a:defRPr sz="5025" b="1">
                <a:solidFill>
                  <a:srgbClr val="2D3F49"/>
                </a:solidFill>
                <a:latin typeface="+mn-lt"/>
                <a:ea typeface="+mn-ea"/>
                <a:cs typeface="+mn-cs"/>
                <a:sym typeface="Helvetica"/>
              </a:defRPr>
            </a:lvl1pPr>
            <a:lvl2pPr marL="851754" indent="-613629">
              <a:spcBef>
                <a:spcPts val="0"/>
              </a:spcBef>
              <a:defRPr sz="5025" b="1">
                <a:solidFill>
                  <a:srgbClr val="2D3F49"/>
                </a:solidFill>
                <a:latin typeface="+mn-lt"/>
                <a:ea typeface="+mn-ea"/>
                <a:cs typeface="+mn-cs"/>
                <a:sym typeface="Helvetica"/>
              </a:defRPr>
            </a:lvl2pPr>
            <a:lvl3pPr marL="1089879" indent="-613629">
              <a:spcBef>
                <a:spcPts val="0"/>
              </a:spcBef>
              <a:defRPr sz="5025" b="1">
                <a:solidFill>
                  <a:srgbClr val="2D3F49"/>
                </a:solidFill>
                <a:latin typeface="+mn-lt"/>
                <a:ea typeface="+mn-ea"/>
                <a:cs typeface="+mn-cs"/>
                <a:sym typeface="Helvetica"/>
              </a:defRPr>
            </a:lvl3pPr>
            <a:lvl4pPr marL="1328004" indent="-613629">
              <a:spcBef>
                <a:spcPts val="0"/>
              </a:spcBef>
              <a:defRPr sz="5025" b="1">
                <a:solidFill>
                  <a:srgbClr val="2D3F49"/>
                </a:solidFill>
                <a:latin typeface="+mn-lt"/>
                <a:ea typeface="+mn-ea"/>
                <a:cs typeface="+mn-cs"/>
                <a:sym typeface="Helvetica"/>
              </a:defRPr>
            </a:lvl4pPr>
            <a:lvl5pPr marL="1566129" indent="-613629">
              <a:spcBef>
                <a:spcPts val="0"/>
              </a:spcBef>
              <a:defRPr sz="5025" b="1">
                <a:solidFill>
                  <a:srgbClr val="2D3F49"/>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30" name="Shape 221"/>
          <p:cNvSpPr>
            <a:spLocks noGrp="1"/>
          </p:cNvSpPr>
          <p:nvPr>
            <p:ph type="body" sz="quarter" idx="14"/>
          </p:nvPr>
        </p:nvSpPr>
        <p:spPr>
          <a:xfrm>
            <a:off x="3934358" y="3490912"/>
            <a:ext cx="1448372" cy="685801"/>
          </a:xfrm>
          <a:prstGeom prst="rect">
            <a:avLst/>
          </a:prstGeom>
        </p:spPr>
        <p:txBody>
          <a:bodyPr/>
          <a:lstStyle>
            <a:lvl1pPr marL="0" indent="0" algn="ctr">
              <a:lnSpc>
                <a:spcPct val="80000"/>
              </a:lnSpc>
              <a:spcBef>
                <a:spcPts val="0"/>
              </a:spcBef>
              <a:buSzTx/>
              <a:buNone/>
              <a:defRPr sz="8300" b="1">
                <a:solidFill>
                  <a:srgbClr val="FFFFFF"/>
                </a:solidFill>
                <a:latin typeface="+mn-lt"/>
                <a:ea typeface="+mn-ea"/>
                <a:cs typeface="+mn-cs"/>
                <a:sym typeface="Helvetica"/>
              </a:defRPr>
            </a:lvl1pPr>
          </a:lstStyle>
          <a:p>
            <a:pPr marL="0" indent="0" algn="ctr">
              <a:lnSpc>
                <a:spcPct val="80000"/>
              </a:lnSpc>
              <a:spcBef>
                <a:spcPts val="0"/>
              </a:spcBef>
              <a:buSzTx/>
              <a:buNone/>
              <a:defRPr sz="8300" b="1">
                <a:solidFill>
                  <a:srgbClr val="FFFFFF"/>
                </a:solidFill>
                <a:latin typeface="+mn-lt"/>
                <a:ea typeface="+mn-ea"/>
                <a:cs typeface="+mn-cs"/>
                <a:sym typeface="Helvetica"/>
              </a:defRPr>
            </a:pPr>
            <a:endParaRPr/>
          </a:p>
        </p:txBody>
      </p:sp>
      <p:sp>
        <p:nvSpPr>
          <p:cNvPr id="1431" name="Slide Number"/>
          <p:cNvSpPr txBox="1">
            <a:spLocks noGrp="1"/>
          </p:cNvSpPr>
          <p:nvPr>
            <p:ph type="sldNum" sz="quarter" idx="2"/>
          </p:nvPr>
        </p:nvSpPr>
        <p:spPr>
          <a:xfrm>
            <a:off x="888518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697782771"/>
      </p:ext>
    </p:extLst>
  </p:cSld>
  <p:clrMapOvr>
    <a:masterClrMapping/>
  </p:clrMapOvr>
  <p:transition spd="med"/>
</p:sldLayout>
</file>

<file path=ppt/slideLayouts/slideLayout937.xml><?xml version="1.0" encoding="utf-8"?>
<p:sldLayout xmlns:a="http://schemas.openxmlformats.org/drawingml/2006/main" xmlns:r="http://schemas.openxmlformats.org/officeDocument/2006/relationships" xmlns:p="http://schemas.openxmlformats.org/presentationml/2006/main" showMasterSp="0" type="tx">
  <p:cSld name="1_Section Divider 4">
    <p:bg>
      <p:bgPr>
        <a:solidFill>
          <a:srgbClr val="FFFFFF"/>
        </a:solidFill>
        <a:effectLst/>
      </p:bgPr>
    </p:bg>
    <p:spTree>
      <p:nvGrpSpPr>
        <p:cNvPr id="1" name=""/>
        <p:cNvGrpSpPr/>
        <p:nvPr/>
      </p:nvGrpSpPr>
      <p:grpSpPr>
        <a:xfrm>
          <a:off x="0" y="0"/>
          <a:ext cx="0" cy="0"/>
          <a:chOff x="0" y="0"/>
          <a:chExt cx="0" cy="0"/>
        </a:xfrm>
      </p:grpSpPr>
      <p:sp>
        <p:nvSpPr>
          <p:cNvPr id="1438" name="Shape 229"/>
          <p:cNvSpPr txBox="1"/>
          <p:nvPr/>
        </p:nvSpPr>
        <p:spPr>
          <a:xfrm>
            <a:off x="1187786" y="2220071"/>
            <a:ext cx="1675139"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goes here.</a:t>
            </a:r>
          </a:p>
        </p:txBody>
      </p:sp>
      <p:sp>
        <p:nvSpPr>
          <p:cNvPr id="1439" name="Shape 230"/>
          <p:cNvSpPr/>
          <p:nvPr/>
        </p:nvSpPr>
        <p:spPr>
          <a:xfrm>
            <a:off x="-192882" y="1145074"/>
            <a:ext cx="1259459" cy="946151"/>
          </a:xfrm>
          <a:prstGeom prst="rect">
            <a:avLst/>
          </a:prstGeom>
          <a:solidFill>
            <a:srgbClr val="56A9FD"/>
          </a:solidFill>
          <a:ln w="12700">
            <a:miter lim="400000"/>
          </a:ln>
        </p:spPr>
        <p:txBody>
          <a:bodyPr lIns="26789" tIns="26789" rIns="26789" bIns="26789" anchor="ctr"/>
          <a:lstStyle/>
          <a:p>
            <a:pPr algn="ctr">
              <a:lnSpc>
                <a:spcPct val="100000"/>
              </a:lnSpc>
              <a:defRPr sz="3200">
                <a:solidFill>
                  <a:srgbClr val="56A9FD"/>
                </a:solidFill>
              </a:defRPr>
            </a:pPr>
            <a:endParaRPr sz="1200"/>
          </a:p>
        </p:txBody>
      </p:sp>
      <p:sp>
        <p:nvSpPr>
          <p:cNvPr id="1440" name="Shape 231"/>
          <p:cNvSpPr txBox="1"/>
          <p:nvPr/>
        </p:nvSpPr>
        <p:spPr>
          <a:xfrm>
            <a:off x="1160759" y="1503928"/>
            <a:ext cx="2088657"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a:solidFill>
                  <a:srgbClr val="41525B"/>
                </a:solidFill>
                <a:latin typeface="+mn-lt"/>
                <a:ea typeface="+mn-ea"/>
                <a:cs typeface="+mn-cs"/>
                <a:sym typeface="Helvetica"/>
              </a:defRPr>
            </a:pPr>
            <a:r>
              <a:rPr sz="675"/>
              <a:t>TITLE</a:t>
            </a:r>
            <a:endParaRPr sz="675" b="1"/>
          </a:p>
          <a:p>
            <a:pPr>
              <a:defRPr>
                <a:solidFill>
                  <a:srgbClr val="41525B"/>
                </a:solidFill>
                <a:latin typeface="+mn-lt"/>
                <a:ea typeface="+mn-ea"/>
                <a:cs typeface="+mn-cs"/>
                <a:sym typeface="Helvetica"/>
              </a:defRPr>
            </a:pPr>
            <a:r>
              <a:rPr sz="675"/>
              <a:t>HERE</a:t>
            </a:r>
          </a:p>
        </p:txBody>
      </p:sp>
      <p:sp>
        <p:nvSpPr>
          <p:cNvPr id="1441" name="Shape 232"/>
          <p:cNvSpPr>
            <a:spLocks noGrp="1"/>
          </p:cNvSpPr>
          <p:nvPr>
            <p:ph type="pic" idx="13"/>
          </p:nvPr>
        </p:nvSpPr>
        <p:spPr>
          <a:xfrm>
            <a:off x="3421781" y="0"/>
            <a:ext cx="5727261" cy="6858001"/>
          </a:xfrm>
          <a:prstGeom prst="rect">
            <a:avLst/>
          </a:prstGeom>
        </p:spPr>
        <p:txBody>
          <a:bodyPr lIns="91439" tIns="45719" rIns="91439" bIns="45719" anchor="t">
            <a:noAutofit/>
          </a:bodyPr>
          <a:lstStyle/>
          <a:p>
            <a:endParaRPr/>
          </a:p>
        </p:txBody>
      </p:sp>
      <p:sp>
        <p:nvSpPr>
          <p:cNvPr id="1442" name="Shape 23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043C32">
                    <a:alpha val="40000"/>
                  </a:srgbClr>
                </a:solidFill>
                <a:latin typeface="+mn-lt"/>
                <a:ea typeface="+mn-ea"/>
                <a:cs typeface="+mn-cs"/>
                <a:sym typeface="Helvetica"/>
              </a:defRPr>
            </a:lvl1pPr>
          </a:lstStyle>
          <a:p>
            <a:r>
              <a:rPr sz="600"/>
              <a:t>Bluemix Design System  |  IBM Confidential  |  ©2016 IBM Corporation</a:t>
            </a:r>
          </a:p>
        </p:txBody>
      </p:sp>
      <p:sp>
        <p:nvSpPr>
          <p:cNvPr id="1443" name="Slide Number"/>
          <p:cNvSpPr txBox="1">
            <a:spLocks noGrp="1"/>
          </p:cNvSpPr>
          <p:nvPr>
            <p:ph type="sldNum" sz="quarter" idx="2"/>
          </p:nvPr>
        </p:nvSpPr>
        <p:spPr>
          <a:xfrm>
            <a:off x="8904237"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3484576"/>
      </p:ext>
    </p:extLst>
  </p:cSld>
  <p:clrMapOvr>
    <a:masterClrMapping/>
  </p:clrMapOvr>
  <p:transition spd="med"/>
</p:sldLayout>
</file>

<file path=ppt/slideLayouts/slideLayout938.xml><?xml version="1.0" encoding="utf-8"?>
<p:sldLayout xmlns:a="http://schemas.openxmlformats.org/drawingml/2006/main" xmlns:r="http://schemas.openxmlformats.org/officeDocument/2006/relationships" xmlns:p="http://schemas.openxmlformats.org/presentationml/2006/main" showMasterSp="0" type="tx">
  <p:cSld name="1_Content 3">
    <p:bg>
      <p:bgPr>
        <a:solidFill>
          <a:srgbClr val="FFFFFF"/>
        </a:solidFill>
        <a:effectLst/>
      </p:bgPr>
    </p:bg>
    <p:spTree>
      <p:nvGrpSpPr>
        <p:cNvPr id="1" name=""/>
        <p:cNvGrpSpPr/>
        <p:nvPr/>
      </p:nvGrpSpPr>
      <p:grpSpPr>
        <a:xfrm>
          <a:off x="0" y="0"/>
          <a:ext cx="0" cy="0"/>
          <a:chOff x="0" y="0"/>
          <a:chExt cx="0" cy="0"/>
        </a:xfrm>
      </p:grpSpPr>
      <p:sp>
        <p:nvSpPr>
          <p:cNvPr id="1450" name="Shape 278"/>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51"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52" name="Shape 280"/>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53" name="Shape 281"/>
          <p:cNvSpPr>
            <a:spLocks noGrp="1"/>
          </p:cNvSpPr>
          <p:nvPr>
            <p:ph type="body" sz="quarter" idx="14"/>
          </p:nvPr>
        </p:nvSpPr>
        <p:spPr>
          <a:xfrm>
            <a:off x="3683336" y="1249660"/>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4" name="Shape 282"/>
          <p:cNvSpPr>
            <a:spLocks noGrp="1"/>
          </p:cNvSpPr>
          <p:nvPr>
            <p:ph type="body" sz="quarter" idx="15"/>
          </p:nvPr>
        </p:nvSpPr>
        <p:spPr>
          <a:xfrm>
            <a:off x="3683336" y="1583034"/>
            <a:ext cx="4610903"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5" name="Shape 283"/>
          <p:cNvSpPr>
            <a:spLocks noGrp="1"/>
          </p:cNvSpPr>
          <p:nvPr>
            <p:ph type="body" sz="quarter" idx="16"/>
          </p:nvPr>
        </p:nvSpPr>
        <p:spPr>
          <a:xfrm>
            <a:off x="3683336" y="2914015"/>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6" name="Shape 284"/>
          <p:cNvSpPr>
            <a:spLocks noGrp="1"/>
          </p:cNvSpPr>
          <p:nvPr>
            <p:ph type="body" sz="quarter" idx="17"/>
          </p:nvPr>
        </p:nvSpPr>
        <p:spPr>
          <a:xfrm>
            <a:off x="3683336" y="326326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7" name="Shape 285"/>
          <p:cNvSpPr>
            <a:spLocks noGrp="1"/>
          </p:cNvSpPr>
          <p:nvPr>
            <p:ph type="body" sz="quarter" idx="18"/>
          </p:nvPr>
        </p:nvSpPr>
        <p:spPr>
          <a:xfrm>
            <a:off x="3683336" y="4578369"/>
            <a:ext cx="704925"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58" name="Shape 286"/>
          <p:cNvSpPr>
            <a:spLocks noGrp="1"/>
          </p:cNvSpPr>
          <p:nvPr>
            <p:ph type="body" sz="quarter" idx="19"/>
          </p:nvPr>
        </p:nvSpPr>
        <p:spPr>
          <a:xfrm>
            <a:off x="3683336" y="4911744"/>
            <a:ext cx="4883780" cy="5334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459" name="Shape 287"/>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60"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57920402"/>
      </p:ext>
    </p:extLst>
  </p:cSld>
  <p:clrMapOvr>
    <a:masterClrMapping/>
  </p:clrMapOvr>
  <p:transition spd="med"/>
</p:sldLayout>
</file>

<file path=ppt/slideLayouts/slideLayout939.xml><?xml version="1.0" encoding="utf-8"?>
<p:sldLayout xmlns:a="http://schemas.openxmlformats.org/drawingml/2006/main" xmlns:r="http://schemas.openxmlformats.org/officeDocument/2006/relationships" xmlns:p="http://schemas.openxmlformats.org/presentationml/2006/main" showMasterSp="0" type="tx">
  <p:cSld name="1_Content 4">
    <p:bg>
      <p:bgPr>
        <a:solidFill>
          <a:srgbClr val="FFFFFF"/>
        </a:solidFill>
        <a:effectLst/>
      </p:bgPr>
    </p:bg>
    <p:spTree>
      <p:nvGrpSpPr>
        <p:cNvPr id="1" name=""/>
        <p:cNvGrpSpPr/>
        <p:nvPr/>
      </p:nvGrpSpPr>
      <p:grpSpPr>
        <a:xfrm>
          <a:off x="0" y="0"/>
          <a:ext cx="0" cy="0"/>
          <a:chOff x="0" y="0"/>
          <a:chExt cx="0" cy="0"/>
        </a:xfrm>
      </p:grpSpPr>
      <p:sp>
        <p:nvSpPr>
          <p:cNvPr id="1467" name="Shape 295"/>
          <p:cNvSpPr/>
          <p:nvPr/>
        </p:nvSpPr>
        <p:spPr>
          <a:xfrm>
            <a:off x="379115" y="-208112"/>
            <a:ext cx="2786807" cy="7274224"/>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468" name="Body Level One…"/>
          <p:cNvSpPr txBox="1">
            <a:spLocks noGrp="1"/>
          </p:cNvSpPr>
          <p:nvPr>
            <p:ph type="body" sz="quarter" idx="1"/>
          </p:nvPr>
        </p:nvSpPr>
        <p:spPr>
          <a:xfrm>
            <a:off x="563343" y="2788919"/>
            <a:ext cx="2418350"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69" name="Shape 297"/>
          <p:cNvSpPr>
            <a:spLocks noGrp="1"/>
          </p:cNvSpPr>
          <p:nvPr>
            <p:ph type="body" sz="quarter" idx="13"/>
          </p:nvPr>
        </p:nvSpPr>
        <p:spPr>
          <a:xfrm>
            <a:off x="2287083" y="3519170"/>
            <a:ext cx="672194" cy="361951"/>
          </a:xfrm>
          <a:prstGeom prst="rect">
            <a:avLst/>
          </a:prstGeom>
        </p:spPr>
        <p:txBody>
          <a:bodyPr/>
          <a:lstStyle>
            <a:lvl1pPr marL="0" indent="0">
              <a:spcBef>
                <a:spcPts val="0"/>
              </a:spcBef>
              <a:buSzTx/>
              <a:buNone/>
              <a:defRPr sz="4100">
                <a:solidFill>
                  <a:srgbClr val="FFFFFF"/>
                </a:solidFill>
              </a:defRPr>
            </a:lvl1pPr>
          </a:lstStyle>
          <a:p>
            <a:pPr marL="0" indent="0">
              <a:spcBef>
                <a:spcPts val="0"/>
              </a:spcBef>
              <a:buSzTx/>
              <a:buNone/>
              <a:defRPr sz="4100">
                <a:solidFill>
                  <a:srgbClr val="FFFFFF"/>
                </a:solidFill>
              </a:defRPr>
            </a:pPr>
            <a:endParaRPr/>
          </a:p>
        </p:txBody>
      </p:sp>
      <p:sp>
        <p:nvSpPr>
          <p:cNvPr id="1470" name="Shape 298"/>
          <p:cNvSpPr txBox="1"/>
          <p:nvPr/>
        </p:nvSpPr>
        <p:spPr>
          <a:xfrm>
            <a:off x="6112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471" name="Shape 299"/>
          <p:cNvSpPr>
            <a:spLocks noGrp="1"/>
          </p:cNvSpPr>
          <p:nvPr>
            <p:ph type="body" sz="half" idx="14"/>
          </p:nvPr>
        </p:nvSpPr>
        <p:spPr>
          <a:xfrm>
            <a:off x="3918700" y="1108075"/>
            <a:ext cx="3902647" cy="4641850"/>
          </a:xfrm>
          <a:prstGeom prst="rect">
            <a:avLst/>
          </a:prstGeom>
        </p:spPr>
        <p:txBody>
          <a:bodyPr anchor="t"/>
          <a:lstStyle>
            <a:lvl1pPr marL="171450" indent="-171450">
              <a:spcBef>
                <a:spcPts val="1688"/>
              </a:spcBef>
              <a:buSzPct val="100000"/>
              <a:defRPr sz="4100"/>
            </a:lvl1pPr>
          </a:lstStyle>
          <a:p>
            <a:pPr marL="457200" indent="-457200">
              <a:spcBef>
                <a:spcPts val="4500"/>
              </a:spcBef>
              <a:buSzPct val="100000"/>
              <a:defRPr sz="4100"/>
            </a:pPr>
            <a:endParaRPr/>
          </a:p>
        </p:txBody>
      </p:sp>
      <p:sp>
        <p:nvSpPr>
          <p:cNvPr id="1472" name="Slide Number"/>
          <p:cNvSpPr txBox="1">
            <a:spLocks noGrp="1"/>
          </p:cNvSpPr>
          <p:nvPr>
            <p:ph type="sldNum" sz="quarter" idx="2"/>
          </p:nvPr>
        </p:nvSpPr>
        <p:spPr>
          <a:xfrm>
            <a:off x="88661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10061236"/>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Chapter_1">
    <p:bg>
      <p:bgPr>
        <a:solidFill>
          <a:srgbClr val="FFFFFF"/>
        </a:solidFill>
        <a:effectLst/>
      </p:bgPr>
    </p:bg>
    <p:spTree>
      <p:nvGrpSpPr>
        <p:cNvPr id="1" name=""/>
        <p:cNvGrpSpPr/>
        <p:nvPr/>
      </p:nvGrpSpPr>
      <p:grpSpPr>
        <a:xfrm>
          <a:off x="0" y="0"/>
          <a:ext cx="0" cy="0"/>
          <a:chOff x="0" y="0"/>
          <a:chExt cx="0" cy="0"/>
        </a:xfrm>
      </p:grpSpPr>
      <p:sp>
        <p:nvSpPr>
          <p:cNvPr id="1241"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242"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243"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244"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245"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246"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3398905802"/>
      </p:ext>
    </p:extLst>
  </p:cSld>
  <p:clrMapOvr>
    <a:masterClrMapping/>
  </p:clrMapOvr>
  <p:transition spd="med"/>
</p:sldLayout>
</file>

<file path=ppt/slideLayouts/slideLayout940.xml><?xml version="1.0" encoding="utf-8"?>
<p:sldLayout xmlns:a="http://schemas.openxmlformats.org/drawingml/2006/main" xmlns:r="http://schemas.openxmlformats.org/officeDocument/2006/relationships" xmlns:p="http://schemas.openxmlformats.org/presentationml/2006/main" showMasterSp="0" type="tx">
  <p:cSld name="1_Content 5">
    <p:bg>
      <p:bgPr>
        <a:solidFill>
          <a:srgbClr val="FFFFFF"/>
        </a:solidFill>
        <a:effectLst/>
      </p:bgPr>
    </p:bg>
    <p:spTree>
      <p:nvGrpSpPr>
        <p:cNvPr id="1" name=""/>
        <p:cNvGrpSpPr/>
        <p:nvPr/>
      </p:nvGrpSpPr>
      <p:grpSpPr>
        <a:xfrm>
          <a:off x="0" y="0"/>
          <a:ext cx="0" cy="0"/>
          <a:chOff x="0" y="0"/>
          <a:chExt cx="0" cy="0"/>
        </a:xfrm>
      </p:grpSpPr>
      <p:sp>
        <p:nvSpPr>
          <p:cNvPr id="1479" name="Body Level One…"/>
          <p:cNvSpPr txBox="1">
            <a:spLocks noGrp="1"/>
          </p:cNvSpPr>
          <p:nvPr>
            <p:ph type="body" sz="quarter" idx="1"/>
          </p:nvPr>
        </p:nvSpPr>
        <p:spPr>
          <a:xfrm>
            <a:off x="1232650" y="2054205"/>
            <a:ext cx="552853"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80" name="Shape 308"/>
          <p:cNvSpPr>
            <a:spLocks noGrp="1"/>
          </p:cNvSpPr>
          <p:nvPr>
            <p:ph type="body" sz="quarter" idx="13"/>
          </p:nvPr>
        </p:nvSpPr>
        <p:spPr>
          <a:xfrm>
            <a:off x="1232650"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1" name="Shape 309"/>
          <p:cNvSpPr>
            <a:spLocks noGrp="1"/>
          </p:cNvSpPr>
          <p:nvPr>
            <p:ph type="body" sz="quarter" idx="14"/>
          </p:nvPr>
        </p:nvSpPr>
        <p:spPr>
          <a:xfrm>
            <a:off x="1232650"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2" name="Shape 310"/>
          <p:cNvSpPr>
            <a:spLocks noGrp="1"/>
          </p:cNvSpPr>
          <p:nvPr>
            <p:ph type="body" sz="quarter" idx="15"/>
          </p:nvPr>
        </p:nvSpPr>
        <p:spPr>
          <a:xfrm>
            <a:off x="1232650"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3" name="Shape 311"/>
          <p:cNvSpPr>
            <a:spLocks noGrp="1"/>
          </p:cNvSpPr>
          <p:nvPr>
            <p:ph type="body" sz="quarter" idx="16"/>
          </p:nvPr>
        </p:nvSpPr>
        <p:spPr>
          <a:xfrm>
            <a:off x="1232650"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84" name="Shape 312"/>
          <p:cNvSpPr>
            <a:spLocks noGrp="1"/>
          </p:cNvSpPr>
          <p:nvPr>
            <p:ph type="body" sz="quarter" idx="17"/>
          </p:nvPr>
        </p:nvSpPr>
        <p:spPr>
          <a:xfrm>
            <a:off x="1232650"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85" name="Shape 313"/>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1486" name="Shape 314"/>
          <p:cNvSpPr/>
          <p:nvPr/>
        </p:nvSpPr>
        <p:spPr>
          <a:xfrm>
            <a:off x="-92372" y="-144701"/>
            <a:ext cx="9328744" cy="1707558"/>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1487" name="Shape 315"/>
          <p:cNvSpPr>
            <a:spLocks noGrp="1"/>
          </p:cNvSpPr>
          <p:nvPr>
            <p:ph type="body" sz="quarter" idx="18"/>
          </p:nvPr>
        </p:nvSpPr>
        <p:spPr>
          <a:xfrm>
            <a:off x="499207" y="633149"/>
            <a:ext cx="3473945" cy="267710"/>
          </a:xfrm>
          <a:prstGeom prst="rect">
            <a:avLst/>
          </a:prstGeom>
        </p:spPr>
        <p:txBody>
          <a:bodyPr/>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1488" name="Shape 316"/>
          <p:cNvSpPr/>
          <p:nvPr/>
        </p:nvSpPr>
        <p:spPr>
          <a:xfrm>
            <a:off x="545854" y="1058652"/>
            <a:ext cx="338758" cy="1"/>
          </a:xfrm>
          <a:prstGeom prst="line">
            <a:avLst/>
          </a:prstGeom>
          <a:ln w="76200">
            <a:solidFill>
              <a:srgbClr val="2D3F49"/>
            </a:solidFill>
            <a:miter lim="400000"/>
          </a:ln>
        </p:spPr>
        <p:txBody>
          <a:bodyPr lIns="17144" tIns="17144" rIns="17144" bIns="17144"/>
          <a:lstStyle/>
          <a:p>
            <a:endParaRPr sz="675"/>
          </a:p>
        </p:txBody>
      </p:sp>
      <p:sp>
        <p:nvSpPr>
          <p:cNvPr id="1489" name="Shape 317"/>
          <p:cNvSpPr>
            <a:spLocks noGrp="1"/>
          </p:cNvSpPr>
          <p:nvPr>
            <p:ph type="body" sz="quarter" idx="19"/>
          </p:nvPr>
        </p:nvSpPr>
        <p:spPr>
          <a:xfrm>
            <a:off x="4861675" y="2054205"/>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0" name="Shape 318"/>
          <p:cNvSpPr>
            <a:spLocks noGrp="1"/>
          </p:cNvSpPr>
          <p:nvPr>
            <p:ph type="body" sz="quarter" idx="20"/>
          </p:nvPr>
        </p:nvSpPr>
        <p:spPr>
          <a:xfrm>
            <a:off x="4861675" y="2460279"/>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1" name="Shape 319"/>
          <p:cNvSpPr>
            <a:spLocks noGrp="1"/>
          </p:cNvSpPr>
          <p:nvPr>
            <p:ph type="body" sz="quarter" idx="21"/>
          </p:nvPr>
        </p:nvSpPr>
        <p:spPr>
          <a:xfrm>
            <a:off x="4861675" y="3546475"/>
            <a:ext cx="552853" cy="361950"/>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2" name="Shape 320"/>
          <p:cNvSpPr>
            <a:spLocks noGrp="1"/>
          </p:cNvSpPr>
          <p:nvPr>
            <p:ph type="body" sz="quarter" idx="22"/>
          </p:nvPr>
        </p:nvSpPr>
        <p:spPr>
          <a:xfrm>
            <a:off x="4861675" y="393859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3" name="Shape 321"/>
          <p:cNvSpPr>
            <a:spLocks noGrp="1"/>
          </p:cNvSpPr>
          <p:nvPr>
            <p:ph type="body" sz="quarter" idx="23"/>
          </p:nvPr>
        </p:nvSpPr>
        <p:spPr>
          <a:xfrm>
            <a:off x="4861675" y="5026044"/>
            <a:ext cx="552853"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494" name="Shape 322"/>
          <p:cNvSpPr>
            <a:spLocks noGrp="1"/>
          </p:cNvSpPr>
          <p:nvPr>
            <p:ph type="body" sz="quarter" idx="24"/>
          </p:nvPr>
        </p:nvSpPr>
        <p:spPr>
          <a:xfrm>
            <a:off x="4861675" y="5432304"/>
            <a:ext cx="3152106"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495" name="Shape 323"/>
          <p:cNvSpPr txBox="1"/>
          <p:nvPr/>
        </p:nvSpPr>
        <p:spPr>
          <a:xfrm>
            <a:off x="154049" y="652877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496" name="Slide Number"/>
          <p:cNvSpPr txBox="1">
            <a:spLocks noGrp="1"/>
          </p:cNvSpPr>
          <p:nvPr>
            <p:ph type="sldNum" sz="quarter" idx="2"/>
          </p:nvPr>
        </p:nvSpPr>
        <p:spPr>
          <a:xfrm>
            <a:off x="8866137" y="647669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36256557"/>
      </p:ext>
    </p:extLst>
  </p:cSld>
  <p:clrMapOvr>
    <a:masterClrMapping/>
  </p:clrMapOvr>
  <p:transition spd="med"/>
</p:sldLayout>
</file>

<file path=ppt/slideLayouts/slideLayout941.xml><?xml version="1.0" encoding="utf-8"?>
<p:sldLayout xmlns:a="http://schemas.openxmlformats.org/drawingml/2006/main" xmlns:r="http://schemas.openxmlformats.org/officeDocument/2006/relationships" xmlns:p="http://schemas.openxmlformats.org/presentationml/2006/main" showMasterSp="0" type="tx">
  <p:cSld name="1_Content 7">
    <p:bg>
      <p:bgPr>
        <a:solidFill>
          <a:srgbClr val="FFFFFF"/>
        </a:solidFill>
        <a:effectLst/>
      </p:bgPr>
    </p:bg>
    <p:spTree>
      <p:nvGrpSpPr>
        <p:cNvPr id="1" name=""/>
        <p:cNvGrpSpPr/>
        <p:nvPr/>
      </p:nvGrpSpPr>
      <p:grpSpPr>
        <a:xfrm>
          <a:off x="0" y="0"/>
          <a:ext cx="0" cy="0"/>
          <a:chOff x="0" y="0"/>
          <a:chExt cx="0" cy="0"/>
        </a:xfrm>
      </p:grpSpPr>
      <p:sp>
        <p:nvSpPr>
          <p:cNvPr id="1503" name="Shape 345"/>
          <p:cNvSpPr/>
          <p:nvPr/>
        </p:nvSpPr>
        <p:spPr>
          <a:xfrm>
            <a:off x="1072697" y="875318"/>
            <a:ext cx="8081052" cy="964680"/>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04" name="Body Level One…"/>
          <p:cNvSpPr txBox="1">
            <a:spLocks noGrp="1"/>
          </p:cNvSpPr>
          <p:nvPr>
            <p:ph type="body" sz="quarter" idx="1"/>
          </p:nvPr>
        </p:nvSpPr>
        <p:spPr>
          <a:xfrm>
            <a:off x="1375526" y="1122513"/>
            <a:ext cx="1407138" cy="48995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05" name="Shape 347"/>
          <p:cNvSpPr>
            <a:spLocks noGrp="1"/>
          </p:cNvSpPr>
          <p:nvPr>
            <p:ph type="body" sz="quarter" idx="13"/>
          </p:nvPr>
        </p:nvSpPr>
        <p:spPr>
          <a:xfrm>
            <a:off x="1375525"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6" name="Shape 348"/>
          <p:cNvSpPr>
            <a:spLocks noGrp="1"/>
          </p:cNvSpPr>
          <p:nvPr>
            <p:ph type="body" sz="quarter" idx="14"/>
          </p:nvPr>
        </p:nvSpPr>
        <p:spPr>
          <a:xfrm>
            <a:off x="1375525"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7" name="Shape 349"/>
          <p:cNvSpPr>
            <a:spLocks noGrp="1"/>
          </p:cNvSpPr>
          <p:nvPr>
            <p:ph type="body" sz="quarter" idx="15"/>
          </p:nvPr>
        </p:nvSpPr>
        <p:spPr>
          <a:xfrm>
            <a:off x="1375525"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08" name="Shape 350"/>
          <p:cNvSpPr>
            <a:spLocks noGrp="1"/>
          </p:cNvSpPr>
          <p:nvPr>
            <p:ph type="body" sz="quarter" idx="16"/>
          </p:nvPr>
        </p:nvSpPr>
        <p:spPr>
          <a:xfrm>
            <a:off x="1375525"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09" name="Shape 351"/>
          <p:cNvSpPr>
            <a:spLocks noGrp="1"/>
          </p:cNvSpPr>
          <p:nvPr>
            <p:ph type="body" sz="quarter" idx="17"/>
          </p:nvPr>
        </p:nvSpPr>
        <p:spPr>
          <a:xfrm>
            <a:off x="5004550" y="274376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0" name="Shape 352"/>
          <p:cNvSpPr>
            <a:spLocks noGrp="1"/>
          </p:cNvSpPr>
          <p:nvPr>
            <p:ph type="body" sz="quarter" idx="18"/>
          </p:nvPr>
        </p:nvSpPr>
        <p:spPr>
          <a:xfrm>
            <a:off x="5004550" y="3173329"/>
            <a:ext cx="3152106" cy="774702"/>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1" name="Shape 353"/>
          <p:cNvSpPr>
            <a:spLocks noGrp="1"/>
          </p:cNvSpPr>
          <p:nvPr>
            <p:ph type="body" sz="quarter" idx="19"/>
          </p:nvPr>
        </p:nvSpPr>
        <p:spPr>
          <a:xfrm>
            <a:off x="5004550" y="4236030"/>
            <a:ext cx="552853" cy="361951"/>
          </a:xfrm>
          <a:prstGeom prst="rect">
            <a:avLst/>
          </a:prstGeom>
        </p:spPr>
        <p:txBody>
          <a:bodyPr/>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12" name="Shape 354"/>
          <p:cNvSpPr>
            <a:spLocks noGrp="1"/>
          </p:cNvSpPr>
          <p:nvPr>
            <p:ph type="body" sz="quarter" idx="20"/>
          </p:nvPr>
        </p:nvSpPr>
        <p:spPr>
          <a:xfrm>
            <a:off x="5004550" y="4651647"/>
            <a:ext cx="3088259" cy="774701"/>
          </a:xfrm>
          <a:prstGeom prst="rect">
            <a:avLst/>
          </a:prstGeom>
        </p:spPr>
        <p:txBody>
          <a:bodyPr/>
          <a:lstStyle>
            <a:lvl1pPr marL="0" indent="0">
              <a:spcBef>
                <a:spcPts val="2213"/>
              </a:spcBef>
              <a:buSzTx/>
              <a:buNone/>
              <a:defRPr/>
            </a:lvl1pPr>
          </a:lstStyle>
          <a:p>
            <a:pPr marL="0" indent="0">
              <a:spcBef>
                <a:spcPts val="5900"/>
              </a:spcBef>
              <a:buSzTx/>
              <a:buNone/>
            </a:pPr>
            <a:endParaRPr/>
          </a:p>
        </p:txBody>
      </p:sp>
      <p:sp>
        <p:nvSpPr>
          <p:cNvPr id="1513" name="Shape 355"/>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14"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95739697"/>
      </p:ext>
    </p:extLst>
  </p:cSld>
  <p:clrMapOvr>
    <a:masterClrMapping/>
  </p:clrMapOvr>
  <p:transition spd="med"/>
</p:sldLayout>
</file>

<file path=ppt/slideLayouts/slideLayout942.xml><?xml version="1.0" encoding="utf-8"?>
<p:sldLayout xmlns:a="http://schemas.openxmlformats.org/drawingml/2006/main" xmlns:r="http://schemas.openxmlformats.org/officeDocument/2006/relationships" xmlns:p="http://schemas.openxmlformats.org/presentationml/2006/main" showMasterSp="0" type="tx">
  <p:cSld name="1_Content 8">
    <p:bg>
      <p:bgPr>
        <a:solidFill>
          <a:srgbClr val="FFFFFF"/>
        </a:solidFill>
        <a:effectLst/>
      </p:bgPr>
    </p:bg>
    <p:spTree>
      <p:nvGrpSpPr>
        <p:cNvPr id="1" name=""/>
        <p:cNvGrpSpPr/>
        <p:nvPr/>
      </p:nvGrpSpPr>
      <p:grpSpPr>
        <a:xfrm>
          <a:off x="0" y="0"/>
          <a:ext cx="0" cy="0"/>
          <a:chOff x="0" y="0"/>
          <a:chExt cx="0" cy="0"/>
        </a:xfrm>
      </p:grpSpPr>
      <p:sp>
        <p:nvSpPr>
          <p:cNvPr id="1521" name="Shape 363"/>
          <p:cNvSpPr/>
          <p:nvPr/>
        </p:nvSpPr>
        <p:spPr>
          <a:xfrm>
            <a:off x="-97632" y="2664708"/>
            <a:ext cx="662212" cy="1528585"/>
          </a:xfrm>
          <a:prstGeom prst="rect">
            <a:avLst/>
          </a:prstGeom>
          <a:solidFill>
            <a:srgbClr val="5295E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22" name="Shape 364"/>
          <p:cNvSpPr txBox="1"/>
          <p:nvPr/>
        </p:nvSpPr>
        <p:spPr>
          <a:xfrm>
            <a:off x="679747" y="3369389"/>
            <a:ext cx="220131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a:defRPr b="1">
                <a:solidFill>
                  <a:srgbClr val="5295E9"/>
                </a:solidFill>
                <a:latin typeface="+mn-lt"/>
                <a:ea typeface="+mn-ea"/>
                <a:cs typeface="+mn-cs"/>
                <a:sym typeface="Helvetica"/>
              </a:defRPr>
            </a:pPr>
            <a:r>
              <a:rPr sz="675"/>
              <a:t>SLIDE</a:t>
            </a:r>
          </a:p>
          <a:p>
            <a:pPr>
              <a:defRPr b="1">
                <a:solidFill>
                  <a:srgbClr val="5295E9"/>
                </a:solidFill>
                <a:latin typeface="+mn-lt"/>
                <a:ea typeface="+mn-ea"/>
                <a:cs typeface="+mn-cs"/>
                <a:sym typeface="Helvetica"/>
              </a:defRPr>
            </a:pPr>
            <a:r>
              <a:rPr sz="675"/>
              <a:t>TITLES HERE</a:t>
            </a:r>
          </a:p>
        </p:txBody>
      </p:sp>
      <p:sp>
        <p:nvSpPr>
          <p:cNvPr id="1523" name="Shape 365"/>
          <p:cNvSpPr txBox="1"/>
          <p:nvPr/>
        </p:nvSpPr>
        <p:spPr>
          <a:xfrm>
            <a:off x="3492836" y="129306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4" name="Shape 366"/>
          <p:cNvSpPr txBox="1"/>
          <p:nvPr/>
        </p:nvSpPr>
        <p:spPr>
          <a:xfrm>
            <a:off x="3492836" y="1583035"/>
            <a:ext cx="4669133"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5" name="Shape 367"/>
          <p:cNvSpPr txBox="1"/>
          <p:nvPr/>
        </p:nvSpPr>
        <p:spPr>
          <a:xfrm>
            <a:off x="3492836" y="2957420"/>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6" name="Shape 368"/>
          <p:cNvSpPr txBox="1"/>
          <p:nvPr/>
        </p:nvSpPr>
        <p:spPr>
          <a:xfrm>
            <a:off x="3492836" y="326326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7" name="Shape 369"/>
          <p:cNvSpPr txBox="1"/>
          <p:nvPr/>
        </p:nvSpPr>
        <p:spPr>
          <a:xfrm>
            <a:off x="3492836" y="4621775"/>
            <a:ext cx="705321"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b="1">
                <a:solidFill>
                  <a:srgbClr val="1F343E"/>
                </a:solidFill>
                <a:latin typeface="+mn-lt"/>
                <a:ea typeface="+mn-ea"/>
                <a:cs typeface="+mn-cs"/>
                <a:sym typeface="Helvetica"/>
              </a:defRPr>
            </a:lvl1pPr>
          </a:lstStyle>
          <a:p>
            <a:r>
              <a:rPr sz="1538"/>
              <a:t>Header</a:t>
            </a:r>
          </a:p>
        </p:txBody>
      </p:sp>
      <p:sp>
        <p:nvSpPr>
          <p:cNvPr id="1528" name="Shape 370"/>
          <p:cNvSpPr txBox="1"/>
          <p:nvPr/>
        </p:nvSpPr>
        <p:spPr>
          <a:xfrm>
            <a:off x="3492836" y="4911744"/>
            <a:ext cx="4883780" cy="4078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spAutoFit/>
          </a:bodyPr>
          <a:lstStyle>
            <a:lvl1pPr>
              <a:lnSpc>
                <a:spcPct val="100000"/>
              </a:lnSpc>
              <a:spcBef>
                <a:spcPts val="5900"/>
              </a:spcBef>
              <a:defRPr sz="3200">
                <a:solidFill>
                  <a:srgbClr val="152835"/>
                </a:solidFill>
              </a:defRPr>
            </a:lvl1pPr>
          </a:lstStyle>
          <a:p>
            <a:r>
              <a:rPr sz="1200"/>
              <a:t>Lorem ipsum dolor sit amet, consectetur adipiscing elit, sed do eiusmod tempor incididunt ut labore et dolore magna aliqua.</a:t>
            </a:r>
          </a:p>
        </p:txBody>
      </p:sp>
      <p:sp>
        <p:nvSpPr>
          <p:cNvPr id="1529" name="Shape 37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3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36237098"/>
      </p:ext>
    </p:extLst>
  </p:cSld>
  <p:clrMapOvr>
    <a:masterClrMapping/>
  </p:clrMapOvr>
  <p:transition spd="med"/>
</p:sldLayout>
</file>

<file path=ppt/slideLayouts/slideLayout943.xml><?xml version="1.0" encoding="utf-8"?>
<p:sldLayout xmlns:a="http://schemas.openxmlformats.org/drawingml/2006/main" xmlns:r="http://schemas.openxmlformats.org/officeDocument/2006/relationships" xmlns:p="http://schemas.openxmlformats.org/presentationml/2006/main" showMasterSp="0" type="tx">
  <p:cSld name="1_Content 9">
    <p:bg>
      <p:bgPr>
        <a:solidFill>
          <a:srgbClr val="FFFFFF"/>
        </a:solidFill>
        <a:effectLst/>
      </p:bgPr>
    </p:bg>
    <p:spTree>
      <p:nvGrpSpPr>
        <p:cNvPr id="1" name=""/>
        <p:cNvGrpSpPr/>
        <p:nvPr/>
      </p:nvGrpSpPr>
      <p:grpSpPr>
        <a:xfrm>
          <a:off x="0" y="0"/>
          <a:ext cx="0" cy="0"/>
          <a:chOff x="0" y="0"/>
          <a:chExt cx="0" cy="0"/>
        </a:xfrm>
      </p:grpSpPr>
      <p:sp>
        <p:nvSpPr>
          <p:cNvPr id="1537" name="Body Level One…"/>
          <p:cNvSpPr txBox="1">
            <a:spLocks noGrp="1"/>
          </p:cNvSpPr>
          <p:nvPr>
            <p:ph type="body" sz="quarter" idx="1"/>
          </p:nvPr>
        </p:nvSpPr>
        <p:spPr>
          <a:xfrm>
            <a:off x="996823" y="4104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38" name="Shape 380"/>
          <p:cNvSpPr>
            <a:spLocks noGrp="1"/>
          </p:cNvSpPr>
          <p:nvPr>
            <p:ph type="body" sz="quarter" idx="13"/>
          </p:nvPr>
        </p:nvSpPr>
        <p:spPr>
          <a:xfrm>
            <a:off x="99047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39" name="Shape 381"/>
          <p:cNvSpPr>
            <a:spLocks noGrp="1"/>
          </p:cNvSpPr>
          <p:nvPr>
            <p:ph type="body" sz="quarter" idx="14"/>
          </p:nvPr>
        </p:nvSpPr>
        <p:spPr>
          <a:xfrm>
            <a:off x="3551111"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0" name="Shape 382"/>
          <p:cNvSpPr>
            <a:spLocks noGrp="1"/>
          </p:cNvSpPr>
          <p:nvPr>
            <p:ph type="body" sz="quarter" idx="15"/>
          </p:nvPr>
        </p:nvSpPr>
        <p:spPr>
          <a:xfrm>
            <a:off x="3544760"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1" name="Shape 383"/>
          <p:cNvSpPr>
            <a:spLocks noGrp="1"/>
          </p:cNvSpPr>
          <p:nvPr>
            <p:ph type="body" sz="quarter" idx="16"/>
          </p:nvPr>
        </p:nvSpPr>
        <p:spPr>
          <a:xfrm>
            <a:off x="6172073" y="4104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42" name="Shape 384"/>
          <p:cNvSpPr>
            <a:spLocks noGrp="1"/>
          </p:cNvSpPr>
          <p:nvPr>
            <p:ph type="body" sz="quarter" idx="17"/>
          </p:nvPr>
        </p:nvSpPr>
        <p:spPr>
          <a:xfrm>
            <a:off x="6165723" y="4448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43" name="Shape 385"/>
          <p:cNvSpPr>
            <a:spLocks noGrp="1"/>
          </p:cNvSpPr>
          <p:nvPr>
            <p:ph type="pic" sz="quarter" idx="18"/>
          </p:nvPr>
        </p:nvSpPr>
        <p:spPr>
          <a:xfrm>
            <a:off x="996823" y="2451100"/>
            <a:ext cx="2001714" cy="1496484"/>
          </a:xfrm>
          <a:prstGeom prst="rect">
            <a:avLst/>
          </a:prstGeom>
        </p:spPr>
        <p:txBody>
          <a:bodyPr lIns="91439" tIns="45719" rIns="91439" bIns="45719" anchor="t">
            <a:noAutofit/>
          </a:bodyPr>
          <a:lstStyle/>
          <a:p>
            <a:endParaRPr/>
          </a:p>
        </p:txBody>
      </p:sp>
      <p:sp>
        <p:nvSpPr>
          <p:cNvPr id="1544" name="Shape 386"/>
          <p:cNvSpPr>
            <a:spLocks noGrp="1"/>
          </p:cNvSpPr>
          <p:nvPr>
            <p:ph type="pic" sz="quarter" idx="19"/>
          </p:nvPr>
        </p:nvSpPr>
        <p:spPr>
          <a:xfrm>
            <a:off x="3551111" y="2451099"/>
            <a:ext cx="2001714" cy="1496485"/>
          </a:xfrm>
          <a:prstGeom prst="rect">
            <a:avLst/>
          </a:prstGeom>
        </p:spPr>
        <p:txBody>
          <a:bodyPr lIns="91439" tIns="45719" rIns="91439" bIns="45719" anchor="t">
            <a:noAutofit/>
          </a:bodyPr>
          <a:lstStyle/>
          <a:p>
            <a:endParaRPr/>
          </a:p>
        </p:txBody>
      </p:sp>
      <p:sp>
        <p:nvSpPr>
          <p:cNvPr id="1545" name="Shape 387"/>
          <p:cNvSpPr>
            <a:spLocks noGrp="1"/>
          </p:cNvSpPr>
          <p:nvPr>
            <p:ph type="pic" sz="quarter" idx="20"/>
          </p:nvPr>
        </p:nvSpPr>
        <p:spPr>
          <a:xfrm>
            <a:off x="6172073" y="2451100"/>
            <a:ext cx="2001714" cy="1496484"/>
          </a:xfrm>
          <a:prstGeom prst="rect">
            <a:avLst/>
          </a:prstGeom>
        </p:spPr>
        <p:txBody>
          <a:bodyPr lIns="91439" tIns="45719" rIns="91439" bIns="45719" anchor="t">
            <a:noAutofit/>
          </a:bodyPr>
          <a:lstStyle/>
          <a:p>
            <a:endParaRPr/>
          </a:p>
        </p:txBody>
      </p:sp>
      <p:sp>
        <p:nvSpPr>
          <p:cNvPr id="1546" name="Shape 388"/>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47" name="Shape 389"/>
          <p:cNvSpPr>
            <a:spLocks noGrp="1"/>
          </p:cNvSpPr>
          <p:nvPr>
            <p:ph type="body" sz="quarter" idx="21"/>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48" name="Shape 390"/>
          <p:cNvSpPr>
            <a:spLocks noGrp="1"/>
          </p:cNvSpPr>
          <p:nvPr>
            <p:ph type="body" sz="quarter" idx="22"/>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49" name="Shape 391"/>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0" name="Slide Number"/>
          <p:cNvSpPr txBox="1">
            <a:spLocks noGrp="1"/>
          </p:cNvSpPr>
          <p:nvPr>
            <p:ph type="sldNum" sz="quarter" idx="2"/>
          </p:nvPr>
        </p:nvSpPr>
        <p:spPr>
          <a:xfrm>
            <a:off x="885661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54104337"/>
      </p:ext>
    </p:extLst>
  </p:cSld>
  <p:clrMapOvr>
    <a:masterClrMapping/>
  </p:clrMapOvr>
  <p:transition spd="med"/>
</p:sldLayout>
</file>

<file path=ppt/slideLayouts/slideLayout944.xml><?xml version="1.0" encoding="utf-8"?>
<p:sldLayout xmlns:a="http://schemas.openxmlformats.org/drawingml/2006/main" xmlns:r="http://schemas.openxmlformats.org/officeDocument/2006/relationships" xmlns:p="http://schemas.openxmlformats.org/presentationml/2006/main" showMasterSp="0" type="tx">
  <p:cSld name="1_Content 10">
    <p:bg>
      <p:bgPr>
        <a:solidFill>
          <a:srgbClr val="FFFFFF"/>
        </a:solidFill>
        <a:effectLst/>
      </p:bgPr>
    </p:bg>
    <p:spTree>
      <p:nvGrpSpPr>
        <p:cNvPr id="1" name=""/>
        <p:cNvGrpSpPr/>
        <p:nvPr/>
      </p:nvGrpSpPr>
      <p:grpSpPr>
        <a:xfrm>
          <a:off x="0" y="0"/>
          <a:ext cx="0" cy="0"/>
          <a:chOff x="0" y="0"/>
          <a:chExt cx="0" cy="0"/>
        </a:xfrm>
      </p:grpSpPr>
      <p:sp>
        <p:nvSpPr>
          <p:cNvPr id="1557" name="Shape 399"/>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58" name="Body Level One…"/>
          <p:cNvSpPr txBox="1">
            <a:spLocks noGrp="1"/>
          </p:cNvSpPr>
          <p:nvPr>
            <p:ph type="body" sz="quarter" idx="1"/>
          </p:nvPr>
        </p:nvSpPr>
        <p:spPr>
          <a:xfrm>
            <a:off x="996823" y="4358620"/>
            <a:ext cx="704925" cy="361951"/>
          </a:xfrm>
          <a:prstGeom prst="rect">
            <a:avLst/>
          </a:prstGeom>
        </p:spPr>
        <p:txBody>
          <a:bodyPr anchor="t"/>
          <a:lstStyle>
            <a:lvl1pPr marL="0" indent="0">
              <a:spcBef>
                <a:spcPts val="0"/>
              </a:spcBef>
              <a:buSzTx/>
              <a:buNone/>
              <a:defRPr sz="1538" b="1">
                <a:solidFill>
                  <a:srgbClr val="1F343E"/>
                </a:solidFill>
                <a:latin typeface="+mn-lt"/>
                <a:ea typeface="+mn-ea"/>
                <a:cs typeface="+mn-cs"/>
                <a:sym typeface="Helvetica"/>
              </a:defRPr>
            </a:lvl1pPr>
            <a:lvl2pPr marL="425877" indent="-187752">
              <a:spcBef>
                <a:spcPts val="0"/>
              </a:spcBef>
              <a:defRPr sz="1538" b="1">
                <a:solidFill>
                  <a:srgbClr val="1F343E"/>
                </a:solidFill>
                <a:latin typeface="+mn-lt"/>
                <a:ea typeface="+mn-ea"/>
                <a:cs typeface="+mn-cs"/>
                <a:sym typeface="Helvetica"/>
              </a:defRPr>
            </a:lvl2pPr>
            <a:lvl3pPr marL="664002" indent="-187752">
              <a:spcBef>
                <a:spcPts val="0"/>
              </a:spcBef>
              <a:defRPr sz="1538" b="1">
                <a:solidFill>
                  <a:srgbClr val="1F343E"/>
                </a:solidFill>
                <a:latin typeface="+mn-lt"/>
                <a:ea typeface="+mn-ea"/>
                <a:cs typeface="+mn-cs"/>
                <a:sym typeface="Helvetica"/>
              </a:defRPr>
            </a:lvl3pPr>
            <a:lvl4pPr marL="902127" indent="-187752">
              <a:spcBef>
                <a:spcPts val="0"/>
              </a:spcBef>
              <a:defRPr sz="1538" b="1">
                <a:solidFill>
                  <a:srgbClr val="1F343E"/>
                </a:solidFill>
                <a:latin typeface="+mn-lt"/>
                <a:ea typeface="+mn-ea"/>
                <a:cs typeface="+mn-cs"/>
                <a:sym typeface="Helvetica"/>
              </a:defRPr>
            </a:lvl4pPr>
            <a:lvl5pPr marL="1140252" indent="-187752">
              <a:spcBef>
                <a:spcPts val="0"/>
              </a:spcBef>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59" name="Shape 401"/>
          <p:cNvSpPr>
            <a:spLocks noGrp="1"/>
          </p:cNvSpPr>
          <p:nvPr>
            <p:ph type="body" sz="quarter" idx="13"/>
          </p:nvPr>
        </p:nvSpPr>
        <p:spPr>
          <a:xfrm>
            <a:off x="9904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0" name="Shape 402"/>
          <p:cNvSpPr>
            <a:spLocks noGrp="1"/>
          </p:cNvSpPr>
          <p:nvPr>
            <p:ph type="body" sz="quarter" idx="14"/>
          </p:nvPr>
        </p:nvSpPr>
        <p:spPr>
          <a:xfrm>
            <a:off x="9968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1" name="Shape 403"/>
          <p:cNvSpPr>
            <a:spLocks noGrp="1"/>
          </p:cNvSpPr>
          <p:nvPr>
            <p:ph type="body" sz="quarter" idx="15"/>
          </p:nvPr>
        </p:nvSpPr>
        <p:spPr>
          <a:xfrm>
            <a:off x="9904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2" name="Shape 404"/>
          <p:cNvSpPr>
            <a:spLocks noGrp="1"/>
          </p:cNvSpPr>
          <p:nvPr>
            <p:ph type="body" sz="quarter" idx="16"/>
          </p:nvPr>
        </p:nvSpPr>
        <p:spPr>
          <a:xfrm>
            <a:off x="35876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3" name="Shape 405"/>
          <p:cNvSpPr>
            <a:spLocks noGrp="1"/>
          </p:cNvSpPr>
          <p:nvPr>
            <p:ph type="body" sz="quarter" idx="17"/>
          </p:nvPr>
        </p:nvSpPr>
        <p:spPr>
          <a:xfrm>
            <a:off x="35812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4" name="Shape 406"/>
          <p:cNvSpPr>
            <a:spLocks noGrp="1"/>
          </p:cNvSpPr>
          <p:nvPr>
            <p:ph type="body" sz="quarter" idx="18"/>
          </p:nvPr>
        </p:nvSpPr>
        <p:spPr>
          <a:xfrm>
            <a:off x="35876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5" name="Shape 407"/>
          <p:cNvSpPr>
            <a:spLocks noGrp="1"/>
          </p:cNvSpPr>
          <p:nvPr>
            <p:ph type="body" sz="quarter" idx="19"/>
          </p:nvPr>
        </p:nvSpPr>
        <p:spPr>
          <a:xfrm>
            <a:off x="35812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6" name="Shape 408"/>
          <p:cNvSpPr>
            <a:spLocks noGrp="1"/>
          </p:cNvSpPr>
          <p:nvPr>
            <p:ph type="body" sz="quarter" idx="20"/>
          </p:nvPr>
        </p:nvSpPr>
        <p:spPr>
          <a:xfrm>
            <a:off x="6178423" y="4358620"/>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7" name="Shape 409"/>
          <p:cNvSpPr>
            <a:spLocks noGrp="1"/>
          </p:cNvSpPr>
          <p:nvPr>
            <p:ph type="body" sz="quarter" idx="21"/>
          </p:nvPr>
        </p:nvSpPr>
        <p:spPr>
          <a:xfrm>
            <a:off x="6172073" y="4702175"/>
            <a:ext cx="2148422" cy="1257300"/>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68" name="Shape 410"/>
          <p:cNvSpPr>
            <a:spLocks noGrp="1"/>
          </p:cNvSpPr>
          <p:nvPr>
            <p:ph type="body" sz="quarter" idx="22"/>
          </p:nvPr>
        </p:nvSpPr>
        <p:spPr>
          <a:xfrm>
            <a:off x="6178423" y="2326208"/>
            <a:ext cx="704925" cy="361951"/>
          </a:xfrm>
          <a:prstGeom prst="rect">
            <a:avLst/>
          </a:prstGeom>
        </p:spPr>
        <p:txBody>
          <a:bodyPr anchor="t"/>
          <a:lstStyle>
            <a:lvl1pPr marL="0" indent="0">
              <a:spcBef>
                <a:spcPts val="0"/>
              </a:spcBef>
              <a:buSzTx/>
              <a:buNone/>
              <a:defRPr sz="4100" b="1">
                <a:solidFill>
                  <a:srgbClr val="1F343E"/>
                </a:solidFill>
                <a:latin typeface="+mn-lt"/>
                <a:ea typeface="+mn-ea"/>
                <a:cs typeface="+mn-cs"/>
                <a:sym typeface="Helvetica"/>
              </a:defRPr>
            </a:lvl1pPr>
          </a:lstStyle>
          <a:p>
            <a:pPr marL="0" indent="0">
              <a:spcBef>
                <a:spcPts val="0"/>
              </a:spcBef>
              <a:buSzTx/>
              <a:buNone/>
              <a:defRPr sz="4100" b="1">
                <a:solidFill>
                  <a:srgbClr val="1F343E"/>
                </a:solidFill>
                <a:latin typeface="+mn-lt"/>
                <a:ea typeface="+mn-ea"/>
                <a:cs typeface="+mn-cs"/>
                <a:sym typeface="Helvetica"/>
              </a:defRPr>
            </a:pPr>
            <a:endParaRPr/>
          </a:p>
        </p:txBody>
      </p:sp>
      <p:sp>
        <p:nvSpPr>
          <p:cNvPr id="1569" name="Shape 411"/>
          <p:cNvSpPr>
            <a:spLocks noGrp="1"/>
          </p:cNvSpPr>
          <p:nvPr>
            <p:ph type="body" sz="quarter" idx="23"/>
          </p:nvPr>
        </p:nvSpPr>
        <p:spPr>
          <a:xfrm>
            <a:off x="6172073" y="2669763"/>
            <a:ext cx="2148422" cy="1257301"/>
          </a:xfrm>
          <a:prstGeom prst="rect">
            <a:avLst/>
          </a:prstGeom>
        </p:spPr>
        <p:txBody>
          <a:bodyPr anchor="t"/>
          <a:lstStyle>
            <a:lvl1pPr marL="0" indent="0">
              <a:spcBef>
                <a:spcPts val="2213"/>
              </a:spcBef>
              <a:buSzTx/>
              <a:buNone/>
              <a:defRPr/>
            </a:lvl1pPr>
          </a:lstStyle>
          <a:p>
            <a:pPr marL="0" indent="0">
              <a:spcBef>
                <a:spcPts val="5900"/>
              </a:spcBef>
              <a:buSzTx/>
              <a:buNone/>
            </a:pPr>
            <a:endParaRPr/>
          </a:p>
        </p:txBody>
      </p:sp>
      <p:sp>
        <p:nvSpPr>
          <p:cNvPr id="1570" name="Shape 412"/>
          <p:cNvSpPr/>
          <p:nvPr/>
        </p:nvSpPr>
        <p:spPr>
          <a:xfrm>
            <a:off x="-116682" y="695598"/>
            <a:ext cx="908349" cy="1071088"/>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71" name="Shape 413"/>
          <p:cNvSpPr>
            <a:spLocks noGrp="1"/>
          </p:cNvSpPr>
          <p:nvPr>
            <p:ph type="body" sz="quarter" idx="24"/>
          </p:nvPr>
        </p:nvSpPr>
        <p:spPr>
          <a:xfrm>
            <a:off x="990473" y="820084"/>
            <a:ext cx="2414588" cy="685801"/>
          </a:xfrm>
          <a:prstGeom prst="rect">
            <a:avLst/>
          </a:prstGeom>
        </p:spPr>
        <p:txBody>
          <a:bodyPr/>
          <a:lstStyle>
            <a:lvl1pPr marL="0" indent="0">
              <a:lnSpc>
                <a:spcPct val="80000"/>
              </a:lnSpc>
              <a:spcBef>
                <a:spcPts val="0"/>
              </a:spcBef>
              <a:buSzTx/>
              <a:buNone/>
              <a:defRPr sz="8300" b="1">
                <a:solidFill>
                  <a:srgbClr val="41525B"/>
                </a:solidFill>
                <a:latin typeface="+mn-lt"/>
                <a:ea typeface="+mn-ea"/>
                <a:cs typeface="+mn-cs"/>
                <a:sym typeface="Helvetica"/>
              </a:defRPr>
            </a:lvl1pPr>
          </a:lstStyle>
          <a:p>
            <a:pPr marL="0" indent="0">
              <a:lnSpc>
                <a:spcPct val="80000"/>
              </a:lnSpc>
              <a:spcBef>
                <a:spcPts val="0"/>
              </a:spcBef>
              <a:buSzTx/>
              <a:buNone/>
              <a:defRPr sz="8300" b="1">
                <a:solidFill>
                  <a:srgbClr val="41525B"/>
                </a:solidFill>
                <a:latin typeface="+mn-lt"/>
                <a:ea typeface="+mn-ea"/>
                <a:cs typeface="+mn-cs"/>
                <a:sym typeface="Helvetica"/>
              </a:defRPr>
            </a:pPr>
            <a:endParaRPr/>
          </a:p>
        </p:txBody>
      </p:sp>
      <p:sp>
        <p:nvSpPr>
          <p:cNvPr id="1572" name="Shape 414"/>
          <p:cNvSpPr>
            <a:spLocks noGrp="1"/>
          </p:cNvSpPr>
          <p:nvPr>
            <p:ph type="body" sz="quarter" idx="25"/>
          </p:nvPr>
        </p:nvSpPr>
        <p:spPr>
          <a:xfrm>
            <a:off x="990473" y="1386293"/>
            <a:ext cx="2112060" cy="361951"/>
          </a:xfrm>
          <a:prstGeom prst="rect">
            <a:avLst/>
          </a:prstGeom>
        </p:spPr>
        <p:txBody>
          <a:bodyPr/>
          <a:lstStyle>
            <a:lvl1pPr marL="0" indent="0">
              <a:spcBef>
                <a:spcPts val="0"/>
              </a:spcBef>
              <a:buSzTx/>
              <a:buNone/>
              <a:defRPr sz="4100">
                <a:solidFill>
                  <a:srgbClr val="8B9BA6"/>
                </a:solidFill>
              </a:defRPr>
            </a:lvl1pPr>
          </a:lstStyle>
          <a:p>
            <a:pPr marL="0" indent="0">
              <a:spcBef>
                <a:spcPts val="0"/>
              </a:spcBef>
              <a:buSzTx/>
              <a:buNone/>
              <a:defRPr sz="4100">
                <a:solidFill>
                  <a:srgbClr val="8B9BA6"/>
                </a:solidFill>
              </a:defRPr>
            </a:pPr>
            <a:endParaRPr/>
          </a:p>
        </p:txBody>
      </p:sp>
      <p:sp>
        <p:nvSpPr>
          <p:cNvPr id="1573" name="Slide Number"/>
          <p:cNvSpPr txBox="1">
            <a:spLocks noGrp="1"/>
          </p:cNvSpPr>
          <p:nvPr>
            <p:ph type="sldNum" sz="quarter" idx="2"/>
          </p:nvPr>
        </p:nvSpPr>
        <p:spPr>
          <a:xfrm>
            <a:off x="88375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04692477"/>
      </p:ext>
    </p:extLst>
  </p:cSld>
  <p:clrMapOvr>
    <a:masterClrMapping/>
  </p:clrMapOvr>
  <p:transition spd="med"/>
</p:sldLayout>
</file>

<file path=ppt/slideLayouts/slideLayout945.xml><?xml version="1.0" encoding="utf-8"?>
<p:sldLayout xmlns:a="http://schemas.openxmlformats.org/drawingml/2006/main" xmlns:r="http://schemas.openxmlformats.org/officeDocument/2006/relationships" xmlns:p="http://schemas.openxmlformats.org/presentationml/2006/main" showMasterSp="0" type="tx">
  <p:cSld name="1_Content 11">
    <p:bg>
      <p:bgPr>
        <a:solidFill>
          <a:srgbClr val="FFFFFF"/>
        </a:solidFill>
        <a:effectLst/>
      </p:bgPr>
    </p:bg>
    <p:spTree>
      <p:nvGrpSpPr>
        <p:cNvPr id="1" name=""/>
        <p:cNvGrpSpPr/>
        <p:nvPr/>
      </p:nvGrpSpPr>
      <p:grpSpPr>
        <a:xfrm>
          <a:off x="0" y="0"/>
          <a:ext cx="0" cy="0"/>
          <a:chOff x="0" y="0"/>
          <a:chExt cx="0" cy="0"/>
        </a:xfrm>
      </p:grpSpPr>
      <p:sp>
        <p:nvSpPr>
          <p:cNvPr id="1580" name="Shape 422"/>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81" name="Shape 423"/>
          <p:cNvSpPr txBox="1"/>
          <p:nvPr/>
        </p:nvSpPr>
        <p:spPr>
          <a:xfrm>
            <a:off x="377846" y="469511"/>
            <a:ext cx="447238"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b="1">
                <a:solidFill>
                  <a:srgbClr val="3A4B55"/>
                </a:solidFill>
                <a:latin typeface="+mn-lt"/>
                <a:ea typeface="+mn-ea"/>
                <a:cs typeface="+mn-cs"/>
                <a:sym typeface="Helvetica"/>
              </a:defRPr>
            </a:lvl1pPr>
          </a:lstStyle>
          <a:p>
            <a:r>
              <a:rPr sz="675"/>
              <a:t>Slide Title</a:t>
            </a:r>
          </a:p>
        </p:txBody>
      </p:sp>
      <p:sp>
        <p:nvSpPr>
          <p:cNvPr id="1582" name="Shape 424"/>
          <p:cNvSpPr txBox="1"/>
          <p:nvPr/>
        </p:nvSpPr>
        <p:spPr>
          <a:xfrm>
            <a:off x="377847" y="769298"/>
            <a:ext cx="2109552" cy="2751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defRPr sz="4100">
                <a:solidFill>
                  <a:srgbClr val="8B9BA6"/>
                </a:solidFill>
              </a:defRPr>
            </a:lvl1pPr>
          </a:lstStyle>
          <a:p>
            <a:r>
              <a:rPr sz="1538"/>
              <a:t>Subtitle or tagline here. </a:t>
            </a:r>
          </a:p>
        </p:txBody>
      </p:sp>
      <p:sp>
        <p:nvSpPr>
          <p:cNvPr id="1583" name="Body Level One…"/>
          <p:cNvSpPr txBox="1">
            <a:spLocks noGrp="1"/>
          </p:cNvSpPr>
          <p:nvPr>
            <p:ph type="body" idx="1"/>
          </p:nvPr>
        </p:nvSpPr>
        <p:spPr>
          <a:xfrm>
            <a:off x="404812" y="1284808"/>
            <a:ext cx="8316479" cy="4809630"/>
          </a:xfrm>
          <a:prstGeom prst="rect">
            <a:avLst/>
          </a:prstGeom>
          <a:solidFill>
            <a:srgbClr val="EFF2F5"/>
          </a:solidFill>
        </p:spPr>
        <p:txBody>
          <a:bodyPr/>
          <a:lstStyle/>
          <a:p>
            <a:r>
              <a:t>Body Level One</a:t>
            </a:r>
          </a:p>
          <a:p>
            <a:pPr lvl="1"/>
            <a:r>
              <a:t>Body Level Two</a:t>
            </a:r>
          </a:p>
          <a:p>
            <a:pPr lvl="2"/>
            <a:r>
              <a:t>Body Level Three</a:t>
            </a:r>
          </a:p>
          <a:p>
            <a:pPr lvl="3"/>
            <a:r>
              <a:t>Body Level Four</a:t>
            </a:r>
          </a:p>
          <a:p>
            <a:pPr lvl="4"/>
            <a:r>
              <a:t>Body Level Five</a:t>
            </a:r>
          </a:p>
        </p:txBody>
      </p:sp>
      <p:sp>
        <p:nvSpPr>
          <p:cNvPr id="1584" name="Shape 426"/>
          <p:cNvSpPr>
            <a:spLocks noGrp="1"/>
          </p:cNvSpPr>
          <p:nvPr>
            <p:ph type="body" sz="quarter" idx="13"/>
          </p:nvPr>
        </p:nvSpPr>
        <p:spPr>
          <a:xfrm>
            <a:off x="3278892" y="3330575"/>
            <a:ext cx="2568318" cy="323851"/>
          </a:xfrm>
          <a:prstGeom prst="rect">
            <a:avLst/>
          </a:prstGeom>
        </p:spPr>
        <p:txBody>
          <a:bodyPr/>
          <a:lstStyle>
            <a:lvl1pPr marL="0" indent="0">
              <a:lnSpc>
                <a:spcPct val="80000"/>
              </a:lnSpc>
              <a:spcBef>
                <a:spcPts val="0"/>
              </a:spcBef>
              <a:buSzTx/>
              <a:buNone/>
              <a:defRPr sz="3600">
                <a:solidFill>
                  <a:srgbClr val="8B9BA6"/>
                </a:solidFill>
                <a:latin typeface="+mn-lt"/>
                <a:ea typeface="+mn-ea"/>
                <a:cs typeface="+mn-cs"/>
                <a:sym typeface="Helvetica"/>
              </a:defRPr>
            </a:lvl1pPr>
          </a:lstStyle>
          <a:p>
            <a:pPr marL="0" indent="0">
              <a:lnSpc>
                <a:spcPct val="80000"/>
              </a:lnSpc>
              <a:spcBef>
                <a:spcPts val="0"/>
              </a:spcBef>
              <a:buSzTx/>
              <a:buNone/>
              <a:defRPr sz="3600">
                <a:solidFill>
                  <a:srgbClr val="8B9BA6"/>
                </a:solidFill>
                <a:latin typeface="+mn-lt"/>
                <a:ea typeface="+mn-ea"/>
                <a:cs typeface="+mn-cs"/>
                <a:sym typeface="Helvetica"/>
              </a:defRPr>
            </a:pPr>
            <a:endParaRPr/>
          </a:p>
        </p:txBody>
      </p:sp>
      <p:sp>
        <p:nvSpPr>
          <p:cNvPr id="1585" name="Slide Number"/>
          <p:cNvSpPr txBox="1">
            <a:spLocks noGrp="1"/>
          </p:cNvSpPr>
          <p:nvPr>
            <p:ph type="sldNum" sz="quarter" idx="2"/>
          </p:nvPr>
        </p:nvSpPr>
        <p:spPr>
          <a:xfrm>
            <a:off x="8828037"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60609340"/>
      </p:ext>
    </p:extLst>
  </p:cSld>
  <p:clrMapOvr>
    <a:masterClrMapping/>
  </p:clrMapOvr>
  <p:transition spd="med"/>
</p:sldLayout>
</file>

<file path=ppt/slideLayouts/slideLayout946.xml><?xml version="1.0" encoding="utf-8"?>
<p:sldLayout xmlns:a="http://schemas.openxmlformats.org/drawingml/2006/main" xmlns:r="http://schemas.openxmlformats.org/officeDocument/2006/relationships" xmlns:p="http://schemas.openxmlformats.org/presentationml/2006/main" showMasterSp="0" type="tx">
  <p:cSld name="1_Specialty 1">
    <p:bg>
      <p:bgPr>
        <a:solidFill>
          <a:srgbClr val="FFFFFF"/>
        </a:solidFill>
        <a:effectLst/>
      </p:bgPr>
    </p:bg>
    <p:spTree>
      <p:nvGrpSpPr>
        <p:cNvPr id="1" name=""/>
        <p:cNvGrpSpPr/>
        <p:nvPr/>
      </p:nvGrpSpPr>
      <p:grpSpPr>
        <a:xfrm>
          <a:off x="0" y="0"/>
          <a:ext cx="0" cy="0"/>
          <a:chOff x="0" y="0"/>
          <a:chExt cx="0" cy="0"/>
        </a:xfrm>
      </p:grpSpPr>
      <p:sp>
        <p:nvSpPr>
          <p:cNvPr id="1592" name="Shape 434"/>
          <p:cNvSpPr>
            <a:spLocks noGrp="1"/>
          </p:cNvSpPr>
          <p:nvPr>
            <p:ph type="pic" sz="quarter" idx="13"/>
          </p:nvPr>
        </p:nvSpPr>
        <p:spPr>
          <a:xfrm>
            <a:off x="3779761" y="1075358"/>
            <a:ext cx="2283028" cy="2202490"/>
          </a:xfrm>
          <a:prstGeom prst="rect">
            <a:avLst/>
          </a:prstGeom>
        </p:spPr>
        <p:txBody>
          <a:bodyPr lIns="91439" tIns="45719" rIns="91439" bIns="45719" anchor="t">
            <a:noAutofit/>
          </a:bodyPr>
          <a:lstStyle/>
          <a:p>
            <a:endParaRPr/>
          </a:p>
        </p:txBody>
      </p:sp>
      <p:sp>
        <p:nvSpPr>
          <p:cNvPr id="1593" name="Shape 435"/>
          <p:cNvSpPr>
            <a:spLocks noGrp="1"/>
          </p:cNvSpPr>
          <p:nvPr>
            <p:ph type="pic" sz="quarter" idx="14"/>
          </p:nvPr>
        </p:nvSpPr>
        <p:spPr>
          <a:xfrm>
            <a:off x="6272064" y="1075358"/>
            <a:ext cx="2283028" cy="2202490"/>
          </a:xfrm>
          <a:prstGeom prst="rect">
            <a:avLst/>
          </a:prstGeom>
        </p:spPr>
        <p:txBody>
          <a:bodyPr lIns="91439" tIns="45719" rIns="91439" bIns="45719" anchor="t">
            <a:noAutofit/>
          </a:bodyPr>
          <a:lstStyle/>
          <a:p>
            <a:endParaRPr/>
          </a:p>
        </p:txBody>
      </p:sp>
      <p:sp>
        <p:nvSpPr>
          <p:cNvPr id="1594" name="Shape 436"/>
          <p:cNvSpPr>
            <a:spLocks noGrp="1"/>
          </p:cNvSpPr>
          <p:nvPr>
            <p:ph type="pic" sz="quarter" idx="15"/>
          </p:nvPr>
        </p:nvSpPr>
        <p:spPr>
          <a:xfrm>
            <a:off x="3779761" y="3580152"/>
            <a:ext cx="2283028" cy="2202490"/>
          </a:xfrm>
          <a:prstGeom prst="rect">
            <a:avLst/>
          </a:prstGeom>
        </p:spPr>
        <p:txBody>
          <a:bodyPr lIns="91439" tIns="45719" rIns="91439" bIns="45719" anchor="t">
            <a:noAutofit/>
          </a:bodyPr>
          <a:lstStyle/>
          <a:p>
            <a:endParaRPr/>
          </a:p>
        </p:txBody>
      </p:sp>
      <p:sp>
        <p:nvSpPr>
          <p:cNvPr id="1595" name="Shape 437"/>
          <p:cNvSpPr>
            <a:spLocks noGrp="1"/>
          </p:cNvSpPr>
          <p:nvPr>
            <p:ph type="pic" sz="quarter" idx="16"/>
          </p:nvPr>
        </p:nvSpPr>
        <p:spPr>
          <a:xfrm>
            <a:off x="6272064" y="3580152"/>
            <a:ext cx="2283028" cy="2202490"/>
          </a:xfrm>
          <a:prstGeom prst="rect">
            <a:avLst/>
          </a:prstGeom>
        </p:spPr>
        <p:txBody>
          <a:bodyPr lIns="91439" tIns="45719" rIns="91439" bIns="45719" anchor="t">
            <a:noAutofit/>
          </a:bodyPr>
          <a:lstStyle/>
          <a:p>
            <a:endParaRPr/>
          </a:p>
        </p:txBody>
      </p:sp>
      <p:sp>
        <p:nvSpPr>
          <p:cNvPr id="1596" name="Shape 438"/>
          <p:cNvSpPr/>
          <p:nvPr/>
        </p:nvSpPr>
        <p:spPr>
          <a:xfrm>
            <a:off x="-97632" y="2664708"/>
            <a:ext cx="662212" cy="1528585"/>
          </a:xfrm>
          <a:prstGeom prst="rect">
            <a:avLst/>
          </a:prstGeom>
          <a:solidFill>
            <a:srgbClr val="5596E6"/>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1597" name="Shape 439"/>
          <p:cNvSpPr txBox="1"/>
          <p:nvPr/>
        </p:nvSpPr>
        <p:spPr>
          <a:xfrm>
            <a:off x="679747" y="3317451"/>
            <a:ext cx="514564" cy="3500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defRPr b="1">
                <a:solidFill>
                  <a:srgbClr val="41525B"/>
                </a:solidFill>
                <a:latin typeface="+mn-lt"/>
                <a:ea typeface="+mn-ea"/>
                <a:cs typeface="+mn-cs"/>
                <a:sym typeface="Helvetica"/>
              </a:defRPr>
            </a:pPr>
            <a:r>
              <a:rPr sz="675"/>
              <a:t>SLIDE</a:t>
            </a:r>
          </a:p>
          <a:p>
            <a:pPr>
              <a:defRPr b="1">
                <a:solidFill>
                  <a:srgbClr val="41525B"/>
                </a:solidFill>
                <a:latin typeface="+mn-lt"/>
                <a:ea typeface="+mn-ea"/>
                <a:cs typeface="+mn-cs"/>
                <a:sym typeface="Helvetica"/>
              </a:defRPr>
            </a:pPr>
            <a:r>
              <a:rPr sz="675"/>
              <a:t>TITLE CAN </a:t>
            </a:r>
            <a:br>
              <a:rPr sz="675"/>
            </a:br>
            <a:r>
              <a:rPr sz="675"/>
              <a:t>GO HERE</a:t>
            </a:r>
          </a:p>
        </p:txBody>
      </p:sp>
      <p:sp>
        <p:nvSpPr>
          <p:cNvPr id="1598" name="Shape 440"/>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Bluemix Design System  |  IBM Confidential  |  ©2016 IBM Corporation</a:t>
            </a:r>
          </a:p>
        </p:txBody>
      </p:sp>
      <p:sp>
        <p:nvSpPr>
          <p:cNvPr id="1599" name="Slide Number"/>
          <p:cNvSpPr txBox="1">
            <a:spLocks noGrp="1"/>
          </p:cNvSpPr>
          <p:nvPr>
            <p:ph type="sldNum" sz="quarter" idx="2"/>
          </p:nvPr>
        </p:nvSpPr>
        <p:spPr>
          <a:xfrm>
            <a:off x="8913762" y="6483048"/>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759184031"/>
      </p:ext>
    </p:extLst>
  </p:cSld>
  <p:clrMapOvr>
    <a:masterClrMapping/>
  </p:clrMapOvr>
  <p:transition spd="med"/>
</p:sldLayout>
</file>

<file path=ppt/slideLayouts/slideLayout947.xml><?xml version="1.0" encoding="utf-8"?>
<p:sldLayout xmlns:a="http://schemas.openxmlformats.org/drawingml/2006/main" xmlns:r="http://schemas.openxmlformats.org/officeDocument/2006/relationships" xmlns:p="http://schemas.openxmlformats.org/presentationml/2006/main" showMasterSp="0" type="tx">
  <p:cSld name="1_Specialty 3">
    <p:bg>
      <p:bgPr>
        <a:solidFill>
          <a:srgbClr val="56A9FD"/>
        </a:solidFill>
        <a:effectLst/>
      </p:bgPr>
    </p:bg>
    <p:spTree>
      <p:nvGrpSpPr>
        <p:cNvPr id="1" name=""/>
        <p:cNvGrpSpPr/>
        <p:nvPr/>
      </p:nvGrpSpPr>
      <p:grpSpPr>
        <a:xfrm>
          <a:off x="0" y="0"/>
          <a:ext cx="0" cy="0"/>
          <a:chOff x="0" y="0"/>
          <a:chExt cx="0" cy="0"/>
        </a:xfrm>
      </p:grpSpPr>
      <p:sp>
        <p:nvSpPr>
          <p:cNvPr id="1606" name="Body Level One…"/>
          <p:cNvSpPr txBox="1">
            <a:spLocks noGrp="1"/>
          </p:cNvSpPr>
          <p:nvPr>
            <p:ph type="body" sz="quarter" idx="1"/>
          </p:nvPr>
        </p:nvSpPr>
        <p:spPr>
          <a:xfrm>
            <a:off x="827484" y="1171492"/>
            <a:ext cx="2230767" cy="150241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07" name="Shape 449"/>
          <p:cNvSpPr>
            <a:spLocks noGrp="1"/>
          </p:cNvSpPr>
          <p:nvPr>
            <p:ph type="body" sz="quarter" idx="13"/>
          </p:nvPr>
        </p:nvSpPr>
        <p:spPr>
          <a:xfrm>
            <a:off x="4873961"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08" name="Shape 450"/>
          <p:cNvSpPr>
            <a:spLocks noGrp="1"/>
          </p:cNvSpPr>
          <p:nvPr>
            <p:ph type="body" sz="quarter" idx="14"/>
          </p:nvPr>
        </p:nvSpPr>
        <p:spPr>
          <a:xfrm>
            <a:off x="4873961"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09" name="Shape 451"/>
          <p:cNvSpPr>
            <a:spLocks noGrp="1"/>
          </p:cNvSpPr>
          <p:nvPr>
            <p:ph type="pic" sz="quarter" idx="15"/>
          </p:nvPr>
        </p:nvSpPr>
        <p:spPr>
          <a:xfrm>
            <a:off x="4163811" y="1140505"/>
            <a:ext cx="621061" cy="762105"/>
          </a:xfrm>
          <a:prstGeom prst="rect">
            <a:avLst/>
          </a:prstGeom>
        </p:spPr>
        <p:txBody>
          <a:bodyPr lIns="91439" tIns="45719" rIns="91439" bIns="45719" anchor="t">
            <a:noAutofit/>
          </a:bodyPr>
          <a:lstStyle/>
          <a:p>
            <a:endParaRPr/>
          </a:p>
        </p:txBody>
      </p:sp>
      <p:sp>
        <p:nvSpPr>
          <p:cNvPr id="1610" name="Shape 452"/>
          <p:cNvSpPr>
            <a:spLocks noGrp="1"/>
          </p:cNvSpPr>
          <p:nvPr>
            <p:ph type="body" sz="quarter" idx="16"/>
          </p:nvPr>
        </p:nvSpPr>
        <p:spPr>
          <a:xfrm>
            <a:off x="4873961"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1" name="Shape 453"/>
          <p:cNvSpPr>
            <a:spLocks noGrp="1"/>
          </p:cNvSpPr>
          <p:nvPr>
            <p:ph type="body" sz="quarter" idx="17"/>
          </p:nvPr>
        </p:nvSpPr>
        <p:spPr>
          <a:xfrm>
            <a:off x="4873961"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2" name="Shape 454"/>
          <p:cNvSpPr>
            <a:spLocks noGrp="1"/>
          </p:cNvSpPr>
          <p:nvPr>
            <p:ph type="pic" sz="quarter" idx="18"/>
          </p:nvPr>
        </p:nvSpPr>
        <p:spPr>
          <a:xfrm>
            <a:off x="4163811" y="2378754"/>
            <a:ext cx="621061" cy="762106"/>
          </a:xfrm>
          <a:prstGeom prst="rect">
            <a:avLst/>
          </a:prstGeom>
        </p:spPr>
        <p:txBody>
          <a:bodyPr lIns="91439" tIns="45719" rIns="91439" bIns="45719" anchor="t">
            <a:noAutofit/>
          </a:bodyPr>
          <a:lstStyle/>
          <a:p>
            <a:endParaRPr/>
          </a:p>
        </p:txBody>
      </p:sp>
      <p:sp>
        <p:nvSpPr>
          <p:cNvPr id="1613" name="Shape 455"/>
          <p:cNvSpPr>
            <a:spLocks noGrp="1"/>
          </p:cNvSpPr>
          <p:nvPr>
            <p:ph type="body" sz="quarter" idx="19"/>
          </p:nvPr>
        </p:nvSpPr>
        <p:spPr>
          <a:xfrm>
            <a:off x="4873961"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4" name="Shape 456"/>
          <p:cNvSpPr>
            <a:spLocks noGrp="1"/>
          </p:cNvSpPr>
          <p:nvPr>
            <p:ph type="body" sz="quarter" idx="20"/>
          </p:nvPr>
        </p:nvSpPr>
        <p:spPr>
          <a:xfrm>
            <a:off x="4873961"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5" name="Shape 457"/>
          <p:cNvSpPr>
            <a:spLocks noGrp="1"/>
          </p:cNvSpPr>
          <p:nvPr>
            <p:ph type="pic" sz="quarter" idx="21"/>
          </p:nvPr>
        </p:nvSpPr>
        <p:spPr>
          <a:xfrm>
            <a:off x="4163811" y="3617004"/>
            <a:ext cx="621061" cy="762106"/>
          </a:xfrm>
          <a:prstGeom prst="rect">
            <a:avLst/>
          </a:prstGeom>
        </p:spPr>
        <p:txBody>
          <a:bodyPr lIns="91439" tIns="45719" rIns="91439" bIns="45719" anchor="t">
            <a:noAutofit/>
          </a:bodyPr>
          <a:lstStyle/>
          <a:p>
            <a:endParaRPr/>
          </a:p>
        </p:txBody>
      </p:sp>
      <p:sp>
        <p:nvSpPr>
          <p:cNvPr id="1616" name="Shape 458"/>
          <p:cNvSpPr>
            <a:spLocks noGrp="1"/>
          </p:cNvSpPr>
          <p:nvPr>
            <p:ph type="body" sz="quarter" idx="22"/>
          </p:nvPr>
        </p:nvSpPr>
        <p:spPr>
          <a:xfrm>
            <a:off x="4873961"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17" name="Shape 459"/>
          <p:cNvSpPr>
            <a:spLocks noGrp="1"/>
          </p:cNvSpPr>
          <p:nvPr>
            <p:ph type="body" sz="quarter" idx="23"/>
          </p:nvPr>
        </p:nvSpPr>
        <p:spPr>
          <a:xfrm>
            <a:off x="4873961"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18" name="Shape 460"/>
          <p:cNvSpPr>
            <a:spLocks noGrp="1"/>
          </p:cNvSpPr>
          <p:nvPr>
            <p:ph type="pic" sz="quarter" idx="24"/>
          </p:nvPr>
        </p:nvSpPr>
        <p:spPr>
          <a:xfrm>
            <a:off x="4163811" y="4855254"/>
            <a:ext cx="621061" cy="762106"/>
          </a:xfrm>
          <a:prstGeom prst="rect">
            <a:avLst/>
          </a:prstGeom>
        </p:spPr>
        <p:txBody>
          <a:bodyPr lIns="91439" tIns="45719" rIns="91439" bIns="45719" anchor="t">
            <a:noAutofit/>
          </a:bodyPr>
          <a:lstStyle/>
          <a:p>
            <a:endParaRPr/>
          </a:p>
        </p:txBody>
      </p:sp>
      <p:sp>
        <p:nvSpPr>
          <p:cNvPr id="1619" name="Shape 461"/>
          <p:cNvSpPr>
            <a:spLocks noGrp="1"/>
          </p:cNvSpPr>
          <p:nvPr>
            <p:ph type="body" sz="quarter" idx="25"/>
          </p:nvPr>
        </p:nvSpPr>
        <p:spPr>
          <a:xfrm>
            <a:off x="7064712" y="110430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0" name="Shape 462"/>
          <p:cNvSpPr>
            <a:spLocks noGrp="1"/>
          </p:cNvSpPr>
          <p:nvPr>
            <p:ph type="body" sz="quarter" idx="26"/>
          </p:nvPr>
        </p:nvSpPr>
        <p:spPr>
          <a:xfrm>
            <a:off x="7064712" y="1342435"/>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1" name="Shape 463"/>
          <p:cNvSpPr>
            <a:spLocks noGrp="1"/>
          </p:cNvSpPr>
          <p:nvPr>
            <p:ph type="pic" sz="quarter" idx="27"/>
          </p:nvPr>
        </p:nvSpPr>
        <p:spPr>
          <a:xfrm>
            <a:off x="6354561" y="1140505"/>
            <a:ext cx="621061" cy="762105"/>
          </a:xfrm>
          <a:prstGeom prst="rect">
            <a:avLst/>
          </a:prstGeom>
        </p:spPr>
        <p:txBody>
          <a:bodyPr lIns="91439" tIns="45719" rIns="91439" bIns="45719" anchor="t">
            <a:noAutofit/>
          </a:bodyPr>
          <a:lstStyle/>
          <a:p>
            <a:endParaRPr/>
          </a:p>
        </p:txBody>
      </p:sp>
      <p:sp>
        <p:nvSpPr>
          <p:cNvPr id="1622" name="Shape 464"/>
          <p:cNvSpPr>
            <a:spLocks noGrp="1"/>
          </p:cNvSpPr>
          <p:nvPr>
            <p:ph type="body" sz="quarter" idx="28"/>
          </p:nvPr>
        </p:nvSpPr>
        <p:spPr>
          <a:xfrm>
            <a:off x="7064712" y="23425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3" name="Shape 465"/>
          <p:cNvSpPr>
            <a:spLocks noGrp="1"/>
          </p:cNvSpPr>
          <p:nvPr>
            <p:ph type="body" sz="quarter" idx="29"/>
          </p:nvPr>
        </p:nvSpPr>
        <p:spPr>
          <a:xfrm>
            <a:off x="7064712" y="25806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4" name="Shape 466"/>
          <p:cNvSpPr>
            <a:spLocks noGrp="1"/>
          </p:cNvSpPr>
          <p:nvPr>
            <p:ph type="pic" sz="quarter" idx="30"/>
          </p:nvPr>
        </p:nvSpPr>
        <p:spPr>
          <a:xfrm>
            <a:off x="6354561" y="2378754"/>
            <a:ext cx="621061" cy="762106"/>
          </a:xfrm>
          <a:prstGeom prst="rect">
            <a:avLst/>
          </a:prstGeom>
        </p:spPr>
        <p:txBody>
          <a:bodyPr lIns="91439" tIns="45719" rIns="91439" bIns="45719" anchor="t">
            <a:noAutofit/>
          </a:bodyPr>
          <a:lstStyle/>
          <a:p>
            <a:endParaRPr/>
          </a:p>
        </p:txBody>
      </p:sp>
      <p:sp>
        <p:nvSpPr>
          <p:cNvPr id="1625" name="Shape 467"/>
          <p:cNvSpPr>
            <a:spLocks noGrp="1"/>
          </p:cNvSpPr>
          <p:nvPr>
            <p:ph type="body" sz="quarter" idx="31"/>
          </p:nvPr>
        </p:nvSpPr>
        <p:spPr>
          <a:xfrm>
            <a:off x="7064712" y="3580808"/>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6" name="Shape 468"/>
          <p:cNvSpPr>
            <a:spLocks noGrp="1"/>
          </p:cNvSpPr>
          <p:nvPr>
            <p:ph type="body" sz="quarter" idx="32"/>
          </p:nvPr>
        </p:nvSpPr>
        <p:spPr>
          <a:xfrm>
            <a:off x="7064712" y="381893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27" name="Shape 469"/>
          <p:cNvSpPr>
            <a:spLocks noGrp="1"/>
          </p:cNvSpPr>
          <p:nvPr>
            <p:ph type="pic" sz="quarter" idx="33"/>
          </p:nvPr>
        </p:nvSpPr>
        <p:spPr>
          <a:xfrm>
            <a:off x="6354561" y="3617004"/>
            <a:ext cx="621061" cy="762106"/>
          </a:xfrm>
          <a:prstGeom prst="rect">
            <a:avLst/>
          </a:prstGeom>
        </p:spPr>
        <p:txBody>
          <a:bodyPr lIns="91439" tIns="45719" rIns="91439" bIns="45719" anchor="t">
            <a:noAutofit/>
          </a:bodyPr>
          <a:lstStyle/>
          <a:p>
            <a:endParaRPr/>
          </a:p>
        </p:txBody>
      </p:sp>
      <p:sp>
        <p:nvSpPr>
          <p:cNvPr id="1628" name="Shape 470"/>
          <p:cNvSpPr>
            <a:spLocks noGrp="1"/>
          </p:cNvSpPr>
          <p:nvPr>
            <p:ph type="body" sz="quarter" idx="34"/>
          </p:nvPr>
        </p:nvSpPr>
        <p:spPr>
          <a:xfrm>
            <a:off x="7064712" y="4819059"/>
            <a:ext cx="509830" cy="323851"/>
          </a:xfrm>
          <a:prstGeom prst="rect">
            <a:avLst/>
          </a:prstGeom>
        </p:spPr>
        <p:txBody>
          <a:bodyPr/>
          <a:lstStyle>
            <a:lvl1pPr marL="0" indent="0">
              <a:spcBef>
                <a:spcPts val="0"/>
              </a:spcBef>
              <a:buSzTx/>
              <a:buNone/>
              <a:defRPr sz="3600" b="1">
                <a:solidFill>
                  <a:srgbClr val="FFFFFF"/>
                </a:solidFill>
                <a:latin typeface="+mn-lt"/>
                <a:ea typeface="+mn-ea"/>
                <a:cs typeface="+mn-cs"/>
                <a:sym typeface="Helvetica"/>
              </a:defRPr>
            </a:lvl1pPr>
          </a:lstStyle>
          <a:p>
            <a:pPr marL="0" indent="0">
              <a:spcBef>
                <a:spcPts val="0"/>
              </a:spcBef>
              <a:buSzTx/>
              <a:buNone/>
              <a:defRPr sz="3600" b="1">
                <a:solidFill>
                  <a:srgbClr val="FFFFFF"/>
                </a:solidFill>
                <a:latin typeface="+mn-lt"/>
                <a:ea typeface="+mn-ea"/>
                <a:cs typeface="+mn-cs"/>
                <a:sym typeface="Helvetica"/>
              </a:defRPr>
            </a:pPr>
            <a:endParaRPr/>
          </a:p>
        </p:txBody>
      </p:sp>
      <p:sp>
        <p:nvSpPr>
          <p:cNvPr id="1629" name="Shape 471"/>
          <p:cNvSpPr>
            <a:spLocks noGrp="1"/>
          </p:cNvSpPr>
          <p:nvPr>
            <p:ph type="body" sz="quarter" idx="35"/>
          </p:nvPr>
        </p:nvSpPr>
        <p:spPr>
          <a:xfrm>
            <a:off x="7064712" y="5057184"/>
            <a:ext cx="1090300" cy="292101"/>
          </a:xfrm>
          <a:prstGeom prst="rect">
            <a:avLst/>
          </a:prstGeom>
        </p:spPr>
        <p:txBody>
          <a:bodyPr/>
          <a:lstStyle>
            <a:lvl1pPr marL="0" indent="0">
              <a:spcBef>
                <a:spcPts val="0"/>
              </a:spcBef>
              <a:buSzTx/>
              <a:buNone/>
              <a:defRPr>
                <a:solidFill>
                  <a:srgbClr val="FFFFFF"/>
                </a:solidFill>
              </a:defRPr>
            </a:lvl1pPr>
          </a:lstStyle>
          <a:p>
            <a:pPr marL="0" indent="0">
              <a:spcBef>
                <a:spcPts val="0"/>
              </a:spcBef>
              <a:buSzTx/>
              <a:buNone/>
              <a:defRPr>
                <a:solidFill>
                  <a:srgbClr val="FFFFFF"/>
                </a:solidFill>
              </a:defRPr>
            </a:pPr>
            <a:endParaRPr/>
          </a:p>
        </p:txBody>
      </p:sp>
      <p:sp>
        <p:nvSpPr>
          <p:cNvPr id="1630" name="Shape 472"/>
          <p:cNvSpPr>
            <a:spLocks noGrp="1"/>
          </p:cNvSpPr>
          <p:nvPr>
            <p:ph type="pic" sz="quarter" idx="36"/>
          </p:nvPr>
        </p:nvSpPr>
        <p:spPr>
          <a:xfrm>
            <a:off x="6354561" y="4855254"/>
            <a:ext cx="621061" cy="762106"/>
          </a:xfrm>
          <a:prstGeom prst="rect">
            <a:avLst/>
          </a:prstGeom>
        </p:spPr>
        <p:txBody>
          <a:bodyPr lIns="91439" tIns="45719" rIns="91439" bIns="45719" anchor="t">
            <a:noAutofit/>
          </a:bodyPr>
          <a:lstStyle/>
          <a:p>
            <a:endParaRPr/>
          </a:p>
        </p:txBody>
      </p:sp>
      <p:sp>
        <p:nvSpPr>
          <p:cNvPr id="1631" name="Shape 473"/>
          <p:cNvSpPr txBox="1"/>
          <p:nvPr/>
        </p:nvSpPr>
        <p:spPr>
          <a:xfrm>
            <a:off x="154049" y="6535120"/>
            <a:ext cx="243977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Bluemix Design System  |  IBM Confidential  |  ©2016 IBM Corporation</a:t>
            </a:r>
          </a:p>
        </p:txBody>
      </p:sp>
      <p:sp>
        <p:nvSpPr>
          <p:cNvPr id="1632" name="Slide Number"/>
          <p:cNvSpPr txBox="1">
            <a:spLocks noGrp="1"/>
          </p:cNvSpPr>
          <p:nvPr>
            <p:ph type="sldNum" sz="quarter" idx="2"/>
          </p:nvPr>
        </p:nvSpPr>
        <p:spPr>
          <a:xfrm>
            <a:off x="8875662" y="6483048"/>
            <a:ext cx="243656" cy="213392"/>
          </a:xfrm>
          <a:prstGeom prst="rect">
            <a:avLst/>
          </a:prstGeom>
        </p:spPr>
        <p:txBody>
          <a:bodyPr/>
          <a:lstStyle>
            <a:lvl1pPr algn="l">
              <a:lnSpc>
                <a:spcPct val="80000"/>
              </a:lnSpc>
              <a:defRPr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872219"/>
      </p:ext>
    </p:extLst>
  </p:cSld>
  <p:clrMapOvr>
    <a:masterClrMapping/>
  </p:clrMapOvr>
  <p:transition spd="med"/>
</p:sldLayout>
</file>

<file path=ppt/slideLayouts/slideLayout948.xml><?xml version="1.0" encoding="utf-8"?>
<p:sldLayout xmlns:a="http://schemas.openxmlformats.org/drawingml/2006/main" xmlns:r="http://schemas.openxmlformats.org/officeDocument/2006/relationships" xmlns:p="http://schemas.openxmlformats.org/presentationml/2006/main" showMasterSp="0" type="tx">
  <p:cSld name="1_Specialty 2">
    <p:bg>
      <p:bgPr>
        <a:solidFill>
          <a:srgbClr val="FFFFFF"/>
        </a:solidFill>
        <a:effectLst/>
      </p:bgPr>
    </p:bg>
    <p:spTree>
      <p:nvGrpSpPr>
        <p:cNvPr id="1" name=""/>
        <p:cNvGrpSpPr/>
        <p:nvPr/>
      </p:nvGrpSpPr>
      <p:grpSpPr>
        <a:xfrm>
          <a:off x="0" y="0"/>
          <a:ext cx="0" cy="0"/>
          <a:chOff x="0" y="0"/>
          <a:chExt cx="0" cy="0"/>
        </a:xfrm>
      </p:grpSpPr>
      <p:sp>
        <p:nvSpPr>
          <p:cNvPr id="1639" name="Shape 481"/>
          <p:cNvSpPr>
            <a:spLocks noGrp="1"/>
          </p:cNvSpPr>
          <p:nvPr>
            <p:ph type="pic" sz="half" idx="13"/>
          </p:nvPr>
        </p:nvSpPr>
        <p:spPr>
          <a:xfrm>
            <a:off x="2081598" y="-186601"/>
            <a:ext cx="2803682" cy="7357557"/>
          </a:xfrm>
          <a:prstGeom prst="rect">
            <a:avLst/>
          </a:prstGeom>
        </p:spPr>
        <p:txBody>
          <a:bodyPr lIns="91439" tIns="45719" rIns="91439" bIns="45719" anchor="t">
            <a:noAutofit/>
          </a:bodyPr>
          <a:lstStyle/>
          <a:p>
            <a:endParaRPr/>
          </a:p>
        </p:txBody>
      </p:sp>
      <p:sp>
        <p:nvSpPr>
          <p:cNvPr id="1640" name="Shape 482"/>
          <p:cNvSpPr/>
          <p:nvPr/>
        </p:nvSpPr>
        <p:spPr>
          <a:xfrm>
            <a:off x="450604" y="1807951"/>
            <a:ext cx="338758" cy="1"/>
          </a:xfrm>
          <a:prstGeom prst="line">
            <a:avLst/>
          </a:prstGeom>
          <a:ln w="76200">
            <a:solidFill>
              <a:srgbClr val="FFFFFF"/>
            </a:solidFill>
            <a:miter lim="400000"/>
          </a:ln>
        </p:spPr>
        <p:txBody>
          <a:bodyPr lIns="17144" tIns="17144" rIns="17144" bIns="17144"/>
          <a:lstStyle/>
          <a:p>
            <a:endParaRPr sz="675"/>
          </a:p>
        </p:txBody>
      </p:sp>
      <p:sp>
        <p:nvSpPr>
          <p:cNvPr id="1641" name="Body Level One…"/>
          <p:cNvSpPr txBox="1">
            <a:spLocks noGrp="1"/>
          </p:cNvSpPr>
          <p:nvPr>
            <p:ph type="body" sz="quarter" idx="1"/>
          </p:nvPr>
        </p:nvSpPr>
        <p:spPr>
          <a:xfrm>
            <a:off x="227745" y="4780205"/>
            <a:ext cx="1683065" cy="1701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42" name="Shape 484"/>
          <p:cNvSpPr>
            <a:spLocks noGrp="1"/>
          </p:cNvSpPr>
          <p:nvPr>
            <p:ph type="body" sz="quarter" idx="14"/>
          </p:nvPr>
        </p:nvSpPr>
        <p:spPr>
          <a:xfrm>
            <a:off x="5244838" y="1585825"/>
            <a:ext cx="3324819" cy="895351"/>
          </a:xfrm>
          <a:prstGeom prst="rect">
            <a:avLst/>
          </a:prstGeom>
        </p:spPr>
        <p:txBody>
          <a:bodyPr/>
          <a:lstStyle>
            <a:lvl1pPr marL="0" indent="0" defTabSz="219075">
              <a:lnSpc>
                <a:spcPct val="90000"/>
              </a:lnSpc>
              <a:spcBef>
                <a:spcPts val="0"/>
              </a:spcBef>
              <a:buSzTx/>
              <a:buNone/>
              <a:defRPr sz="5800">
                <a:solidFill>
                  <a:srgbClr val="5A6872"/>
                </a:solidFill>
                <a:latin typeface="+mn-lt"/>
                <a:ea typeface="+mn-ea"/>
                <a:cs typeface="+mn-cs"/>
                <a:sym typeface="Helvetica"/>
              </a:defRPr>
            </a:lvl1pPr>
          </a:lstStyle>
          <a:p>
            <a:pPr marL="0" indent="0" defTabSz="584200">
              <a:lnSpc>
                <a:spcPct val="90000"/>
              </a:lnSpc>
              <a:spcBef>
                <a:spcPts val="0"/>
              </a:spcBef>
              <a:buSzTx/>
              <a:buNone/>
              <a:defRPr sz="5800">
                <a:solidFill>
                  <a:srgbClr val="5A6872"/>
                </a:solidFill>
                <a:latin typeface="+mn-lt"/>
                <a:ea typeface="+mn-ea"/>
                <a:cs typeface="+mn-cs"/>
                <a:sym typeface="Helvetica"/>
              </a:defRPr>
            </a:pPr>
            <a:endParaRPr/>
          </a:p>
        </p:txBody>
      </p:sp>
      <p:sp>
        <p:nvSpPr>
          <p:cNvPr id="1643" name="Shape 485"/>
          <p:cNvSpPr txBox="1"/>
          <p:nvPr/>
        </p:nvSpPr>
        <p:spPr>
          <a:xfrm>
            <a:off x="5003680" y="920177"/>
            <a:ext cx="520976" cy="177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584200">
              <a:lnSpc>
                <a:spcPct val="100000"/>
              </a:lnSpc>
              <a:defRPr sz="30100">
                <a:solidFill>
                  <a:srgbClr val="5295E9"/>
                </a:solidFill>
                <a:latin typeface="+mn-lt"/>
                <a:ea typeface="+mn-ea"/>
                <a:cs typeface="+mn-cs"/>
                <a:sym typeface="Helvetica"/>
              </a:defRPr>
            </a:lvl1pPr>
          </a:lstStyle>
          <a:p>
            <a:r>
              <a:rPr sz="11288"/>
              <a:t>“</a:t>
            </a:r>
          </a:p>
        </p:txBody>
      </p:sp>
      <p:sp>
        <p:nvSpPr>
          <p:cNvPr id="1644" name="Shape 486"/>
          <p:cNvSpPr/>
          <p:nvPr/>
        </p:nvSpPr>
        <p:spPr>
          <a:xfrm>
            <a:off x="244659" y="383268"/>
            <a:ext cx="338758" cy="1"/>
          </a:xfrm>
          <a:prstGeom prst="line">
            <a:avLst/>
          </a:prstGeom>
          <a:ln w="139700">
            <a:solidFill>
              <a:srgbClr val="56A9FD"/>
            </a:solidFill>
            <a:miter lim="400000"/>
          </a:ln>
        </p:spPr>
        <p:txBody>
          <a:bodyPr lIns="17144" tIns="17144" rIns="17144" bIns="17144"/>
          <a:lstStyle/>
          <a:p>
            <a:endParaRPr sz="675"/>
          </a:p>
        </p:txBody>
      </p:sp>
      <p:sp>
        <p:nvSpPr>
          <p:cNvPr id="1645" name="Slide Number"/>
          <p:cNvSpPr txBox="1">
            <a:spLocks noGrp="1"/>
          </p:cNvSpPr>
          <p:nvPr>
            <p:ph type="sldNum" sz="quarter" idx="2"/>
          </p:nvPr>
        </p:nvSpPr>
        <p:spPr>
          <a:xfrm>
            <a:off x="8923287" y="654050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75502429"/>
      </p:ext>
    </p:extLst>
  </p:cSld>
  <p:clrMapOvr>
    <a:masterClrMapping/>
  </p:clrMapOvr>
  <p:transition spd="med"/>
</p:sldLayout>
</file>

<file path=ppt/slideLayouts/slideLayout949.xml><?xml version="1.0" encoding="utf-8"?>
<p:sldLayout xmlns:a="http://schemas.openxmlformats.org/drawingml/2006/main" xmlns:r="http://schemas.openxmlformats.org/officeDocument/2006/relationships" xmlns:p="http://schemas.openxmlformats.org/presentationml/2006/main" showMasterSp="0" type="tx">
  <p:cSld name="3_ Thank You 1">
    <p:bg>
      <p:bgPr>
        <a:solidFill>
          <a:srgbClr val="56A9FD"/>
        </a:solidFill>
        <a:effectLst/>
      </p:bgPr>
    </p:bg>
    <p:spTree>
      <p:nvGrpSpPr>
        <p:cNvPr id="1" name=""/>
        <p:cNvGrpSpPr/>
        <p:nvPr/>
      </p:nvGrpSpPr>
      <p:grpSpPr>
        <a:xfrm>
          <a:off x="0" y="0"/>
          <a:ext cx="0" cy="0"/>
          <a:chOff x="0" y="0"/>
          <a:chExt cx="0" cy="0"/>
        </a:xfrm>
      </p:grpSpPr>
      <p:sp>
        <p:nvSpPr>
          <p:cNvPr id="1652" name="Body Level One…"/>
          <p:cNvSpPr txBox="1">
            <a:spLocks noGrp="1"/>
          </p:cNvSpPr>
          <p:nvPr>
            <p:ph type="body" sz="quarter" idx="1"/>
          </p:nvPr>
        </p:nvSpPr>
        <p:spPr>
          <a:xfrm>
            <a:off x="3204328" y="3000374"/>
            <a:ext cx="2735345" cy="857251"/>
          </a:xfrm>
          <a:prstGeom prst="rect">
            <a:avLst/>
          </a:prstGeom>
        </p:spPr>
        <p:txBody>
          <a:bodyPr/>
          <a:lstStyle>
            <a:lvl1pPr marL="0" indent="0">
              <a:spcBef>
                <a:spcPts val="0"/>
              </a:spcBef>
              <a:buSzTx/>
              <a:buNone/>
              <a:defRPr sz="3975" b="1">
                <a:solidFill>
                  <a:srgbClr val="FFFFFF"/>
                </a:solidFill>
                <a:latin typeface="+mn-lt"/>
                <a:ea typeface="+mn-ea"/>
                <a:cs typeface="+mn-cs"/>
                <a:sym typeface="Helvetica"/>
              </a:defRPr>
            </a:lvl1pPr>
            <a:lvl2pPr marL="723533" indent="-485408">
              <a:spcBef>
                <a:spcPts val="0"/>
              </a:spcBef>
              <a:defRPr sz="3975" b="1">
                <a:solidFill>
                  <a:srgbClr val="FFFFFF"/>
                </a:solidFill>
                <a:latin typeface="+mn-lt"/>
                <a:ea typeface="+mn-ea"/>
                <a:cs typeface="+mn-cs"/>
                <a:sym typeface="Helvetica"/>
              </a:defRPr>
            </a:lvl2pPr>
            <a:lvl3pPr marL="961658" indent="-485408">
              <a:spcBef>
                <a:spcPts val="0"/>
              </a:spcBef>
              <a:defRPr sz="3975" b="1">
                <a:solidFill>
                  <a:srgbClr val="FFFFFF"/>
                </a:solidFill>
                <a:latin typeface="+mn-lt"/>
                <a:ea typeface="+mn-ea"/>
                <a:cs typeface="+mn-cs"/>
                <a:sym typeface="Helvetica"/>
              </a:defRPr>
            </a:lvl3pPr>
            <a:lvl4pPr marL="1199783" indent="-485408">
              <a:spcBef>
                <a:spcPts val="0"/>
              </a:spcBef>
              <a:defRPr sz="3975" b="1">
                <a:solidFill>
                  <a:srgbClr val="FFFFFF"/>
                </a:solidFill>
                <a:latin typeface="+mn-lt"/>
                <a:ea typeface="+mn-ea"/>
                <a:cs typeface="+mn-cs"/>
                <a:sym typeface="Helvetica"/>
              </a:defRPr>
            </a:lvl4pPr>
            <a:lvl5pPr marL="1437908" indent="-485408">
              <a:spcBef>
                <a:spcPts val="0"/>
              </a:spcBef>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53" name="Slide Number"/>
          <p:cNvSpPr txBox="1">
            <a:spLocks noGrp="1"/>
          </p:cNvSpPr>
          <p:nvPr>
            <p:ph type="sldNum" sz="quarter" idx="2"/>
          </p:nvPr>
        </p:nvSpPr>
        <p:spPr>
          <a:xfrm>
            <a:off x="4484637" y="6540500"/>
            <a:ext cx="243656" cy="213392"/>
          </a:xfrm>
          <a:prstGeom prst="rect">
            <a:avLst/>
          </a:prstGeom>
        </p:spPr>
        <p:txBody>
          <a:bodyPr/>
          <a:lstStyle>
            <a:lvl1pPr algn="l">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6373329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2_Title Only">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254"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1726304"/>
      </p:ext>
    </p:extLst>
  </p:cSld>
  <p:clrMapOvr>
    <a:masterClrMapping/>
  </p:clrMapOvr>
  <p:transition spd="med"/>
</p:sldLayout>
</file>

<file path=ppt/slideLayouts/slideLayout950.xml><?xml version="1.0" encoding="utf-8"?>
<p:sldLayout xmlns:a="http://schemas.openxmlformats.org/drawingml/2006/main" xmlns:r="http://schemas.openxmlformats.org/officeDocument/2006/relationships" xmlns:p="http://schemas.openxmlformats.org/presentationml/2006/main" showMasterSp="0" type="tx">
  <p:cSld name="4_Title and Content">
    <p:bg>
      <p:bgPr>
        <a:solidFill>
          <a:srgbClr val="FFFFFF"/>
        </a:solidFill>
        <a:effectLst/>
      </p:bgPr>
    </p:bg>
    <p:spTree>
      <p:nvGrpSpPr>
        <p:cNvPr id="1" name=""/>
        <p:cNvGrpSpPr/>
        <p:nvPr/>
      </p:nvGrpSpPr>
      <p:grpSpPr>
        <a:xfrm>
          <a:off x="0" y="0"/>
          <a:ext cx="0" cy="0"/>
          <a:chOff x="0" y="0"/>
          <a:chExt cx="0" cy="0"/>
        </a:xfrm>
      </p:grpSpPr>
      <p:sp>
        <p:nvSpPr>
          <p:cNvPr id="1660" name="Title Text"/>
          <p:cNvSpPr txBox="1">
            <a:spLocks noGrp="1"/>
          </p:cNvSpPr>
          <p:nvPr>
            <p:ph type="title"/>
          </p:nvPr>
        </p:nvSpPr>
        <p:spPr>
          <a:xfrm>
            <a:off x="593217" y="416563"/>
            <a:ext cx="3962400" cy="2205733"/>
          </a:xfrm>
          <a:prstGeom prst="rect">
            <a:avLst/>
          </a:prstGeom>
        </p:spPr>
        <p:txBody>
          <a:bodyPr/>
          <a:lstStyle>
            <a:lvl1pPr>
              <a:lnSpc>
                <a:spcPts val="4200"/>
              </a:lnSpc>
            </a:lvl1pPr>
          </a:lstStyle>
          <a:p>
            <a:r>
              <a:t>Title Text</a:t>
            </a:r>
          </a:p>
        </p:txBody>
      </p:sp>
      <p:sp>
        <p:nvSpPr>
          <p:cNvPr id="1661" name="Body Level One…"/>
          <p:cNvSpPr txBox="1">
            <a:spLocks noGrp="1"/>
          </p:cNvSpPr>
          <p:nvPr>
            <p:ph type="body" sz="quarter" idx="1"/>
          </p:nvPr>
        </p:nvSpPr>
        <p:spPr>
          <a:xfrm>
            <a:off x="4958840" y="445428"/>
            <a:ext cx="3657600" cy="2631490"/>
          </a:xfrm>
          <a:prstGeom prst="rect">
            <a:avLst/>
          </a:prstGeom>
        </p:spPr>
        <p:txBody>
          <a:bodyPr/>
          <a:lstStyle>
            <a:lvl1pPr marL="228603" indent="-228603">
              <a:spcBef>
                <a:spcPts val="1800"/>
              </a:spcBef>
              <a:defRPr sz="1988"/>
            </a:lvl1pPr>
            <a:lvl2pPr marL="294485" indent="-294485">
              <a:spcBef>
                <a:spcPts val="1800"/>
              </a:spcBef>
              <a:buChar char="–"/>
              <a:defRPr sz="1988"/>
            </a:lvl2pPr>
            <a:lvl3pPr marL="718954" indent="-242704">
              <a:spcBef>
                <a:spcPts val="1800"/>
              </a:spcBef>
              <a:defRPr sz="1988"/>
            </a:lvl3pPr>
            <a:lvl4pPr marL="957079" indent="-242704">
              <a:spcBef>
                <a:spcPts val="1800"/>
              </a:spcBef>
              <a:defRPr sz="1988"/>
            </a:lvl4pPr>
            <a:lvl5pPr marL="1195204" indent="-242704">
              <a:spcBef>
                <a:spcPts val="1800"/>
              </a:spcBef>
              <a:defRPr sz="1988"/>
            </a:lvl5pPr>
          </a:lstStyle>
          <a:p>
            <a:r>
              <a:t>Body Level One</a:t>
            </a:r>
          </a:p>
          <a:p>
            <a:pPr lvl="1"/>
            <a:r>
              <a:t>Body Level Two</a:t>
            </a:r>
          </a:p>
          <a:p>
            <a:pPr lvl="2"/>
            <a:r>
              <a:t>Body Level Three</a:t>
            </a:r>
          </a:p>
          <a:p>
            <a:pPr lvl="3"/>
            <a:r>
              <a:t>Body Level Four</a:t>
            </a:r>
          </a:p>
          <a:p>
            <a:pPr lvl="4"/>
            <a:r>
              <a:t>Body Level Five</a:t>
            </a:r>
          </a:p>
        </p:txBody>
      </p:sp>
      <p:sp>
        <p:nvSpPr>
          <p:cNvPr id="1662" name="Rectangle 12"/>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ctr" defTabSz="821530">
              <a:lnSpc>
                <a:spcPct val="100000"/>
              </a:lnSpc>
              <a:defRPr sz="1600">
                <a:solidFill>
                  <a:srgbClr val="FFFFFF"/>
                </a:solidFill>
                <a:latin typeface="Arial"/>
                <a:ea typeface="Arial"/>
                <a:cs typeface="Arial"/>
                <a:sym typeface="Arial"/>
              </a:defRPr>
            </a:lvl1pPr>
          </a:lstStyle>
          <a:p>
            <a:r>
              <a:rPr sz="600"/>
              <a:t>© 2016 IBM Corporation</a:t>
            </a:r>
          </a:p>
        </p:txBody>
      </p:sp>
      <p:sp>
        <p:nvSpPr>
          <p:cNvPr id="16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9761034"/>
      </p:ext>
    </p:extLst>
  </p:cSld>
  <p:clrMapOvr>
    <a:masterClrMapping/>
  </p:clrMapOvr>
  <p:transition spd="med"/>
</p:sldLayout>
</file>

<file path=ppt/slideLayouts/slideLayout951.xml><?xml version="1.0" encoding="utf-8"?>
<p:sldLayout xmlns:a="http://schemas.openxmlformats.org/drawingml/2006/main" xmlns:r="http://schemas.openxmlformats.org/officeDocument/2006/relationships" xmlns:p="http://schemas.openxmlformats.org/presentationml/2006/main" showMasterSp="0" type="tx">
  <p:cSld name="4_Solid Blue w/Photo">
    <p:spTree>
      <p:nvGrpSpPr>
        <p:cNvPr id="1" name=""/>
        <p:cNvGrpSpPr/>
        <p:nvPr/>
      </p:nvGrpSpPr>
      <p:grpSpPr>
        <a:xfrm>
          <a:off x="0" y="0"/>
          <a:ext cx="0" cy="0"/>
          <a:chOff x="0" y="0"/>
          <a:chExt cx="0" cy="0"/>
        </a:xfrm>
      </p:grpSpPr>
      <p:sp>
        <p:nvSpPr>
          <p:cNvPr id="16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6580957"/>
      </p:ext>
    </p:extLst>
  </p:cSld>
  <p:clrMapOvr>
    <a:masterClrMapping/>
  </p:clrMapOvr>
  <p:transition spd="med"/>
</p:sldLayout>
</file>

<file path=ppt/slideLayouts/slideLayout952.xml><?xml version="1.0" encoding="utf-8"?>
<p:sldLayout xmlns:a="http://schemas.openxmlformats.org/drawingml/2006/main" xmlns:r="http://schemas.openxmlformats.org/officeDocument/2006/relationships" xmlns:p="http://schemas.openxmlformats.org/presentationml/2006/main" showMasterSp="0" type="tx">
  <p:cSld name="1_Chapter_1">
    <p:bg>
      <p:bgPr>
        <a:solidFill>
          <a:srgbClr val="FFFFFF"/>
        </a:solidFill>
        <a:effectLst/>
      </p:bgPr>
    </p:bg>
    <p:spTree>
      <p:nvGrpSpPr>
        <p:cNvPr id="1" name=""/>
        <p:cNvGrpSpPr/>
        <p:nvPr/>
      </p:nvGrpSpPr>
      <p:grpSpPr>
        <a:xfrm>
          <a:off x="0" y="0"/>
          <a:ext cx="0" cy="0"/>
          <a:chOff x="0" y="0"/>
          <a:chExt cx="0" cy="0"/>
        </a:xfrm>
      </p:grpSpPr>
      <p:sp>
        <p:nvSpPr>
          <p:cNvPr id="1677" name="Rectangle 26"/>
          <p:cNvSpPr/>
          <p:nvPr/>
        </p:nvSpPr>
        <p:spPr>
          <a:xfrm>
            <a:off x="0" y="0"/>
            <a:ext cx="9144000" cy="6858000"/>
          </a:xfrm>
          <a:prstGeom prst="rect">
            <a:avLst/>
          </a:prstGeom>
          <a:solidFill>
            <a:srgbClr val="2D2D2D"/>
          </a:solidFill>
          <a:ln w="12700">
            <a:miter lim="400000"/>
          </a:ln>
          <a:effectLst>
            <a:outerShdw blurRad="63500" dist="12700" rotWithShape="0">
              <a:srgbClr val="000000">
                <a:alpha val="50000"/>
              </a:srgbClr>
            </a:outerShdw>
          </a:effectLst>
        </p:spPr>
        <p:txBody>
          <a:bodyPr lIns="26789" tIns="26789" rIns="26789" bIns="26789" anchor="ctr"/>
          <a:lstStyle/>
          <a:p>
            <a:pPr algn="ctr" defTabSz="457155">
              <a:lnSpc>
                <a:spcPct val="100000"/>
              </a:lnSpc>
              <a:defRPr sz="4800">
                <a:solidFill>
                  <a:srgbClr val="FFFFFF"/>
                </a:solidFill>
              </a:defRPr>
            </a:pPr>
            <a:endParaRPr sz="1800"/>
          </a:p>
        </p:txBody>
      </p:sp>
      <p:sp>
        <p:nvSpPr>
          <p:cNvPr id="1678" name="Slide Number"/>
          <p:cNvSpPr txBox="1">
            <a:spLocks noGrp="1"/>
          </p:cNvSpPr>
          <p:nvPr>
            <p:ph type="sldNum" sz="quarter" idx="2"/>
          </p:nvPr>
        </p:nvSpPr>
        <p:spPr>
          <a:xfrm>
            <a:off x="8727409" y="97366"/>
            <a:ext cx="369635" cy="367455"/>
          </a:xfrm>
          <a:prstGeom prst="rect">
            <a:avLst/>
          </a:prstGeom>
        </p:spPr>
        <p:txBody>
          <a:bodyPr lIns="121911" tIns="121911" rIns="121911" bIns="121911"/>
          <a:lstStyle>
            <a:lvl1pPr defTabSz="457155">
              <a:defRPr sz="788"/>
            </a:lvl1pPr>
          </a:lstStyle>
          <a:p>
            <a:fld id="{86CB4B4D-7CA3-9044-876B-883B54F8677D}" type="slidenum">
              <a:t>‹#›</a:t>
            </a:fld>
            <a:endParaRPr/>
          </a:p>
        </p:txBody>
      </p:sp>
      <p:sp>
        <p:nvSpPr>
          <p:cNvPr id="1679" name="TextBox 36"/>
          <p:cNvSpPr txBox="1"/>
          <p:nvPr/>
        </p:nvSpPr>
        <p:spPr>
          <a:xfrm>
            <a:off x="152401" y="97368"/>
            <a:ext cx="396876" cy="2135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7" tIns="45717" rIns="45717" bIns="45717">
            <a:spAutoFit/>
          </a:bodyPr>
          <a:lstStyle>
            <a:lvl1pPr algn="ctr" defTabSz="1219081">
              <a:lnSpc>
                <a:spcPct val="100000"/>
              </a:lnSpc>
              <a:defRPr sz="2100">
                <a:solidFill>
                  <a:srgbClr val="FFFFFF"/>
                </a:solidFill>
                <a:latin typeface="Arial"/>
                <a:ea typeface="Arial"/>
                <a:cs typeface="Arial"/>
                <a:sym typeface="Arial"/>
              </a:defRPr>
            </a:lvl1pPr>
          </a:lstStyle>
          <a:p>
            <a:r>
              <a:rPr sz="788"/>
              <a:t>IBM</a:t>
            </a:r>
          </a:p>
        </p:txBody>
      </p:sp>
      <p:sp>
        <p:nvSpPr>
          <p:cNvPr id="1680" name="Straight Connector 25"/>
          <p:cNvSpPr/>
          <p:nvPr/>
        </p:nvSpPr>
        <p:spPr>
          <a:xfrm flipH="1">
            <a:off x="6096000" y="0"/>
            <a:ext cx="0" cy="6858000"/>
          </a:xfrm>
          <a:prstGeom prst="line">
            <a:avLst/>
          </a:prstGeom>
          <a:ln>
            <a:solidFill>
              <a:srgbClr val="FFFFFF"/>
            </a:solidFill>
          </a:ln>
        </p:spPr>
        <p:txBody>
          <a:bodyPr lIns="17144" tIns="17144" rIns="17144" bIns="17144"/>
          <a:lstStyle/>
          <a:p>
            <a:endParaRPr sz="675"/>
          </a:p>
        </p:txBody>
      </p:sp>
      <p:sp>
        <p:nvSpPr>
          <p:cNvPr id="1681" name="Straight Connector 27"/>
          <p:cNvSpPr/>
          <p:nvPr/>
        </p:nvSpPr>
        <p:spPr>
          <a:xfrm flipH="1">
            <a:off x="7620000" y="0"/>
            <a:ext cx="0" cy="6858000"/>
          </a:xfrm>
          <a:prstGeom prst="line">
            <a:avLst/>
          </a:prstGeom>
          <a:ln>
            <a:solidFill>
              <a:srgbClr val="FFFFFF"/>
            </a:solidFill>
          </a:ln>
        </p:spPr>
        <p:txBody>
          <a:bodyPr lIns="17144" tIns="17144" rIns="17144" bIns="17144"/>
          <a:lstStyle/>
          <a:p>
            <a:endParaRPr sz="675"/>
          </a:p>
        </p:txBody>
      </p:sp>
      <p:pic>
        <p:nvPicPr>
          <p:cNvPr id="1682" name="Picture 53" descr="Picture 53"/>
          <p:cNvPicPr>
            <a:picLocks noChangeAspect="1"/>
          </p:cNvPicPr>
          <p:nvPr/>
        </p:nvPicPr>
        <p:blipFill>
          <a:blip r:embed="rId2">
            <a:extLst/>
          </a:blip>
          <a:stretch>
            <a:fillRect/>
          </a:stretch>
        </p:blipFill>
        <p:spPr>
          <a:xfrm rot="10800000" flipH="1" flipV="1">
            <a:off x="8634413" y="6472767"/>
            <a:ext cx="390525" cy="209552"/>
          </a:xfrm>
          <a:prstGeom prst="rect">
            <a:avLst/>
          </a:prstGeom>
          <a:ln w="12700">
            <a:miter lim="400000"/>
          </a:ln>
        </p:spPr>
      </p:pic>
    </p:spTree>
    <p:extLst>
      <p:ext uri="{BB962C8B-B14F-4D97-AF65-F5344CB8AC3E}">
        <p14:creationId xmlns:p14="http://schemas.microsoft.com/office/powerpoint/2010/main" val="1694694104"/>
      </p:ext>
    </p:extLst>
  </p:cSld>
  <p:clrMapOvr>
    <a:masterClrMapping/>
  </p:clrMapOvr>
  <p:transition spd="med"/>
</p:sldLayout>
</file>

<file path=ppt/slideLayouts/slideLayout953.xml><?xml version="1.0" encoding="utf-8"?>
<p:sldLayout xmlns:a="http://schemas.openxmlformats.org/drawingml/2006/main" xmlns:r="http://schemas.openxmlformats.org/officeDocument/2006/relationships" xmlns:p="http://schemas.openxmlformats.org/presentationml/2006/main" showMasterSp="0" type="tx">
  <p:cSld name="3_Title Only">
    <p:bg>
      <p:bgPr>
        <a:solidFill>
          <a:srgbClr val="FFFFFF"/>
        </a:solidFill>
        <a:effectLst/>
      </p:bgPr>
    </p:bg>
    <p:spTree>
      <p:nvGrpSpPr>
        <p:cNvPr id="1" name=""/>
        <p:cNvGrpSpPr/>
        <p:nvPr/>
      </p:nvGrpSpPr>
      <p:grpSpPr>
        <a:xfrm>
          <a:off x="0" y="0"/>
          <a:ext cx="0" cy="0"/>
          <a:chOff x="0" y="0"/>
          <a:chExt cx="0" cy="0"/>
        </a:xfrm>
      </p:grpSpPr>
      <p:sp>
        <p:nvSpPr>
          <p:cNvPr id="1689" name="Title Text"/>
          <p:cNvSpPr txBox="1">
            <a:spLocks noGrp="1"/>
          </p:cNvSpPr>
          <p:nvPr>
            <p:ph type="title"/>
          </p:nvPr>
        </p:nvSpPr>
        <p:spPr>
          <a:xfrm>
            <a:off x="633413" y="476250"/>
            <a:ext cx="7877175" cy="1143000"/>
          </a:xfrm>
          <a:prstGeom prst="rect">
            <a:avLst/>
          </a:prstGeom>
        </p:spPr>
        <p:txBody>
          <a:bodyPr/>
          <a:lstStyle/>
          <a:p>
            <a:r>
              <a:t>Title Text</a:t>
            </a:r>
          </a:p>
        </p:txBody>
      </p:sp>
      <p:sp>
        <p:nvSpPr>
          <p:cNvPr id="1690" name="Slide Number"/>
          <p:cNvSpPr txBox="1">
            <a:spLocks noGrp="1"/>
          </p:cNvSpPr>
          <p:nvPr>
            <p:ph type="sldNum" sz="quarter" idx="2"/>
          </p:nvPr>
        </p:nvSpPr>
        <p:spPr>
          <a:xfrm>
            <a:off x="7523520" y="6356350"/>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92976576"/>
      </p:ext>
    </p:extLst>
  </p:cSld>
  <p:clrMapOvr>
    <a:masterClrMapping/>
  </p:clrMapOvr>
  <p:transition spd="med"/>
</p:sldLayout>
</file>

<file path=ppt/slideLayouts/slideLayout954.xml><?xml version="1.0" encoding="utf-8"?>
<p:sldLayout xmlns:a="http://schemas.openxmlformats.org/drawingml/2006/main" xmlns:r="http://schemas.openxmlformats.org/officeDocument/2006/relationships" xmlns:p="http://schemas.openxmlformats.org/presentationml/2006/main" showMasterSp="0" type="tx">
  <p:cSld name="5_Title and Content">
    <p:bg>
      <p:bgPr>
        <a:solidFill>
          <a:srgbClr val="FFFFFF"/>
        </a:solidFill>
        <a:effectLst/>
      </p:bgPr>
    </p:bg>
    <p:spTree>
      <p:nvGrpSpPr>
        <p:cNvPr id="1" name=""/>
        <p:cNvGrpSpPr/>
        <p:nvPr/>
      </p:nvGrpSpPr>
      <p:grpSpPr>
        <a:xfrm>
          <a:off x="0" y="0"/>
          <a:ext cx="0" cy="0"/>
          <a:chOff x="0" y="0"/>
          <a:chExt cx="0" cy="0"/>
        </a:xfrm>
      </p:grpSpPr>
      <p:sp>
        <p:nvSpPr>
          <p:cNvPr id="1697"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698"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699"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91608504"/>
      </p:ext>
    </p:extLst>
  </p:cSld>
  <p:clrMapOvr>
    <a:masterClrMapping/>
  </p:clrMapOvr>
  <p:transition spd="med"/>
</p:sldLayout>
</file>

<file path=ppt/slideLayouts/slideLayout955.xml><?xml version="1.0" encoding="utf-8"?>
<p:sldLayout xmlns:a="http://schemas.openxmlformats.org/drawingml/2006/main" xmlns:r="http://schemas.openxmlformats.org/officeDocument/2006/relationships" xmlns:p="http://schemas.openxmlformats.org/presentationml/2006/main" showMasterSp="0" type="tx">
  <p:cSld name="Cover Slide">
    <p:bg>
      <p:bgPr>
        <a:solidFill>
          <a:srgbClr val="152935"/>
        </a:solidFill>
        <a:effectLst/>
      </p:bgPr>
    </p:bg>
    <p:spTree>
      <p:nvGrpSpPr>
        <p:cNvPr id="1" name=""/>
        <p:cNvGrpSpPr/>
        <p:nvPr/>
      </p:nvGrpSpPr>
      <p:grpSpPr>
        <a:xfrm>
          <a:off x="0" y="0"/>
          <a:ext cx="0" cy="0"/>
          <a:chOff x="0" y="0"/>
          <a:chExt cx="0" cy="0"/>
        </a:xfrm>
      </p:grpSpPr>
      <p:grpSp>
        <p:nvGrpSpPr>
          <p:cNvPr id="1746" name="Group 2"/>
          <p:cNvGrpSpPr/>
          <p:nvPr/>
        </p:nvGrpSpPr>
        <p:grpSpPr>
          <a:xfrm>
            <a:off x="8438077" y="6305483"/>
            <a:ext cx="473837" cy="256033"/>
            <a:chOff x="0" y="0"/>
            <a:chExt cx="1263565" cy="512063"/>
          </a:xfrm>
        </p:grpSpPr>
        <p:sp>
          <p:nvSpPr>
            <p:cNvPr id="1706" name="Freeform 6"/>
            <p:cNvSpPr/>
            <p:nvPr/>
          </p:nvSpPr>
          <p:spPr>
            <a:xfrm>
              <a:off x="785440" y="136497"/>
              <a:ext cx="182253" cy="339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7" name="Freeform 7"/>
            <p:cNvSpPr/>
            <p:nvPr/>
          </p:nvSpPr>
          <p:spPr>
            <a:xfrm>
              <a:off x="1013063" y="136499"/>
              <a:ext cx="182253" cy="33935"/>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8" name="Freeform 8"/>
            <p:cNvSpPr/>
            <p:nvPr/>
          </p:nvSpPr>
          <p:spPr>
            <a:xfrm>
              <a:off x="888003" y="204749"/>
              <a:ext cx="102565"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09" name="Freeform 9"/>
            <p:cNvSpPr/>
            <p:nvPr/>
          </p:nvSpPr>
          <p:spPr>
            <a:xfrm>
              <a:off x="990567" y="204749"/>
              <a:ext cx="102185" cy="33935"/>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0" name="Freeform 10"/>
            <p:cNvSpPr/>
            <p:nvPr/>
          </p:nvSpPr>
          <p:spPr>
            <a:xfrm>
              <a:off x="910880" y="272999"/>
              <a:ext cx="15937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1" name="Rectangle 11"/>
            <p:cNvSpPr/>
            <p:nvPr/>
          </p:nvSpPr>
          <p:spPr>
            <a:xfrm>
              <a:off x="785438"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2" name="Rectangle 12"/>
            <p:cNvSpPr/>
            <p:nvPr/>
          </p:nvSpPr>
          <p:spPr>
            <a:xfrm>
              <a:off x="1092750"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3" name="Rectangle 13"/>
            <p:cNvSpPr/>
            <p:nvPr/>
          </p:nvSpPr>
          <p:spPr>
            <a:xfrm>
              <a:off x="785438"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4" name="Rectangle 14"/>
            <p:cNvSpPr/>
            <p:nvPr/>
          </p:nvSpPr>
          <p:spPr>
            <a:xfrm>
              <a:off x="1092750"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5" name="Rectangle 13"/>
            <p:cNvSpPr/>
            <p:nvPr/>
          </p:nvSpPr>
          <p:spPr>
            <a:xfrm>
              <a:off x="785438"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6" name="Rectangle 14"/>
            <p:cNvSpPr/>
            <p:nvPr/>
          </p:nvSpPr>
          <p:spPr>
            <a:xfrm>
              <a:off x="1092750"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7" name="Rectangle 15"/>
            <p:cNvSpPr/>
            <p:nvPr/>
          </p:nvSpPr>
          <p:spPr>
            <a:xfrm>
              <a:off x="717189"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8" name="Rectangle 16"/>
            <p:cNvSpPr/>
            <p:nvPr/>
          </p:nvSpPr>
          <p:spPr>
            <a:xfrm>
              <a:off x="717189"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19" name="Rectangle 19"/>
            <p:cNvSpPr/>
            <p:nvPr/>
          </p:nvSpPr>
          <p:spPr>
            <a:xfrm>
              <a:off x="341628" y="341630"/>
              <a:ext cx="102567" cy="3393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0" name="Rectangle 20"/>
            <p:cNvSpPr/>
            <p:nvPr/>
          </p:nvSpPr>
          <p:spPr>
            <a:xfrm>
              <a:off x="341627"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1" name="Rectangle 21"/>
            <p:cNvSpPr/>
            <p:nvPr/>
          </p:nvSpPr>
          <p:spPr>
            <a:xfrm>
              <a:off x="68249" y="341630"/>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2" name="Rectangle 22"/>
            <p:cNvSpPr/>
            <p:nvPr/>
          </p:nvSpPr>
          <p:spPr>
            <a:xfrm>
              <a:off x="68249" y="272999"/>
              <a:ext cx="102565"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3" name="Rectangle 23"/>
            <p:cNvSpPr/>
            <p:nvPr/>
          </p:nvSpPr>
          <p:spPr>
            <a:xfrm>
              <a:off x="68249" y="20474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4" name="Rectangle 24"/>
            <p:cNvSpPr/>
            <p:nvPr/>
          </p:nvSpPr>
          <p:spPr>
            <a:xfrm>
              <a:off x="68249" y="136499"/>
              <a:ext cx="102565"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5" name="Rectangle 25"/>
            <p:cNvSpPr/>
            <p:nvPr/>
          </p:nvSpPr>
          <p:spPr>
            <a:xfrm>
              <a:off x="-1" y="40987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6" name="Rectangle 26"/>
            <p:cNvSpPr/>
            <p:nvPr/>
          </p:nvSpPr>
          <p:spPr>
            <a:xfrm>
              <a:off x="-1" y="47812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7" name="Rectangle 27"/>
            <p:cNvSpPr/>
            <p:nvPr/>
          </p:nvSpPr>
          <p:spPr>
            <a:xfrm>
              <a:off x="-1" y="0"/>
              <a:ext cx="239064" cy="34316"/>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8" name="Rectangle 28"/>
            <p:cNvSpPr/>
            <p:nvPr/>
          </p:nvSpPr>
          <p:spPr>
            <a:xfrm>
              <a:off x="-1" y="68249"/>
              <a:ext cx="23906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29" name="Freeform 29"/>
            <p:cNvSpPr/>
            <p:nvPr/>
          </p:nvSpPr>
          <p:spPr>
            <a:xfrm>
              <a:off x="717189" y="0"/>
              <a:ext cx="205130"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0" name="Freeform 30"/>
            <p:cNvSpPr/>
            <p:nvPr/>
          </p:nvSpPr>
          <p:spPr>
            <a:xfrm>
              <a:off x="717189" y="68249"/>
              <a:ext cx="227626"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1" name="Freeform 31"/>
            <p:cNvSpPr/>
            <p:nvPr/>
          </p:nvSpPr>
          <p:spPr>
            <a:xfrm>
              <a:off x="1058817" y="0"/>
              <a:ext cx="204749" cy="34316"/>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2" name="Freeform 32"/>
            <p:cNvSpPr/>
            <p:nvPr/>
          </p:nvSpPr>
          <p:spPr>
            <a:xfrm>
              <a:off x="1036321" y="68249"/>
              <a:ext cx="227244" cy="33936"/>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3" name="Rectangle 33"/>
            <p:cNvSpPr/>
            <p:nvPr/>
          </p:nvSpPr>
          <p:spPr>
            <a:xfrm>
              <a:off x="1092750" y="40987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4" name="Rectangle 34"/>
            <p:cNvSpPr/>
            <p:nvPr/>
          </p:nvSpPr>
          <p:spPr>
            <a:xfrm>
              <a:off x="1092750" y="478129"/>
              <a:ext cx="170814" cy="33935"/>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5" name="Freeform 35"/>
            <p:cNvSpPr/>
            <p:nvPr/>
          </p:nvSpPr>
          <p:spPr>
            <a:xfrm>
              <a:off x="979129" y="478129"/>
              <a:ext cx="2249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6" name="Freeform 36"/>
            <p:cNvSpPr/>
            <p:nvPr/>
          </p:nvSpPr>
          <p:spPr>
            <a:xfrm>
              <a:off x="956252" y="409879"/>
              <a:ext cx="68250"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7" name="Freeform 37"/>
            <p:cNvSpPr/>
            <p:nvPr/>
          </p:nvSpPr>
          <p:spPr>
            <a:xfrm>
              <a:off x="933375" y="341630"/>
              <a:ext cx="11400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8" name="Freeform 38"/>
            <p:cNvSpPr/>
            <p:nvPr/>
          </p:nvSpPr>
          <p:spPr>
            <a:xfrm>
              <a:off x="341627" y="272999"/>
              <a:ext cx="322946"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39" name="Freeform 39"/>
            <p:cNvSpPr/>
            <p:nvPr/>
          </p:nvSpPr>
          <p:spPr>
            <a:xfrm>
              <a:off x="546375" y="341630"/>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0" name="Freeform 40"/>
            <p:cNvSpPr/>
            <p:nvPr/>
          </p:nvSpPr>
          <p:spPr>
            <a:xfrm>
              <a:off x="272997" y="40987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1" name="Freeform 41"/>
            <p:cNvSpPr/>
            <p:nvPr/>
          </p:nvSpPr>
          <p:spPr>
            <a:xfrm>
              <a:off x="272997" y="478129"/>
              <a:ext cx="364124"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2" name="Freeform 42"/>
            <p:cNvSpPr/>
            <p:nvPr/>
          </p:nvSpPr>
          <p:spPr>
            <a:xfrm>
              <a:off x="341627" y="204749"/>
              <a:ext cx="322946"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3" name="Freeform 43"/>
            <p:cNvSpPr/>
            <p:nvPr/>
          </p:nvSpPr>
          <p:spPr>
            <a:xfrm>
              <a:off x="546375" y="136499"/>
              <a:ext cx="136500" cy="339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4" name="Freeform 44"/>
            <p:cNvSpPr/>
            <p:nvPr/>
          </p:nvSpPr>
          <p:spPr>
            <a:xfrm>
              <a:off x="272997" y="0"/>
              <a:ext cx="364124" cy="343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745" name="Freeform 45"/>
            <p:cNvSpPr/>
            <p:nvPr/>
          </p:nvSpPr>
          <p:spPr>
            <a:xfrm>
              <a:off x="272997" y="68249"/>
              <a:ext cx="405683" cy="339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pic>
        <p:nvPicPr>
          <p:cNvPr id="1747" name="Picture 47" descr="Picture 47"/>
          <p:cNvPicPr>
            <a:picLocks noChangeAspect="1"/>
          </p:cNvPicPr>
          <p:nvPr/>
        </p:nvPicPr>
        <p:blipFill>
          <a:blip r:embed="rId2">
            <a:extLst/>
          </a:blip>
          <a:stretch>
            <a:fillRect/>
          </a:stretch>
        </p:blipFill>
        <p:spPr>
          <a:xfrm>
            <a:off x="230189" y="5657852"/>
            <a:ext cx="923925" cy="901701"/>
          </a:xfrm>
          <a:prstGeom prst="rect">
            <a:avLst/>
          </a:prstGeom>
          <a:ln w="12700">
            <a:miter lim="400000"/>
          </a:ln>
        </p:spPr>
      </p:pic>
      <p:sp>
        <p:nvSpPr>
          <p:cNvPr id="1748" name="Title Text"/>
          <p:cNvSpPr txBox="1">
            <a:spLocks noGrp="1"/>
          </p:cNvSpPr>
          <p:nvPr>
            <p:ph type="title"/>
          </p:nvPr>
        </p:nvSpPr>
        <p:spPr>
          <a:xfrm>
            <a:off x="228600" y="231648"/>
            <a:ext cx="2834640" cy="2133601"/>
          </a:xfrm>
          <a:prstGeom prst="rect">
            <a:avLst/>
          </a:prstGeom>
        </p:spPr>
        <p:txBody>
          <a:bodyPr lIns="0" tIns="0" rIns="0" bIns="0" anchor="t"/>
          <a:lstStyle>
            <a:lvl1pPr defTabSz="457206">
              <a:defRPr sz="1988" b="0">
                <a:solidFill>
                  <a:srgbClr val="5AAAFA"/>
                </a:solidFill>
                <a:latin typeface="Arial"/>
                <a:ea typeface="Arial"/>
                <a:cs typeface="Arial"/>
                <a:sym typeface="Arial"/>
              </a:defRPr>
            </a:lvl1pPr>
          </a:lstStyle>
          <a:p>
            <a:r>
              <a:t>Title Text</a:t>
            </a:r>
          </a:p>
        </p:txBody>
      </p:sp>
      <p:sp>
        <p:nvSpPr>
          <p:cNvPr id="1749" name="Slide Number"/>
          <p:cNvSpPr txBox="1">
            <a:spLocks noGrp="1"/>
          </p:cNvSpPr>
          <p:nvPr>
            <p:ph type="sldNum" sz="quarter" idx="2"/>
          </p:nvPr>
        </p:nvSpPr>
        <p:spPr>
          <a:xfrm>
            <a:off x="228600" y="64867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635206057"/>
      </p:ext>
    </p:extLst>
  </p:cSld>
  <p:clrMapOvr>
    <a:masterClrMapping/>
  </p:clrMapOvr>
  <p:transition spd="med"/>
</p:sldLayout>
</file>

<file path=ppt/slideLayouts/slideLayout956.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152935"/>
        </a:solidFill>
        <a:effectLst/>
      </p:bgPr>
    </p:bg>
    <p:spTree>
      <p:nvGrpSpPr>
        <p:cNvPr id="1" name=""/>
        <p:cNvGrpSpPr/>
        <p:nvPr/>
      </p:nvGrpSpPr>
      <p:grpSpPr>
        <a:xfrm>
          <a:off x="0" y="0"/>
          <a:ext cx="0" cy="0"/>
          <a:chOff x="0" y="0"/>
          <a:chExt cx="0" cy="0"/>
        </a:xfrm>
      </p:grpSpPr>
      <p:sp>
        <p:nvSpPr>
          <p:cNvPr id="1756" name="Title Text"/>
          <p:cNvSpPr txBox="1">
            <a:spLocks noGrp="1"/>
          </p:cNvSpPr>
          <p:nvPr>
            <p:ph type="title"/>
          </p:nvPr>
        </p:nvSpPr>
        <p:spPr>
          <a:xfrm>
            <a:off x="228600" y="231648"/>
            <a:ext cx="4297680" cy="30480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5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21185341"/>
      </p:ext>
    </p:extLst>
  </p:cSld>
  <p:clrMapOvr>
    <a:masterClrMapping/>
  </p:clrMapOvr>
  <p:transition spd="med"/>
</p:sldLayout>
</file>

<file path=ppt/slideLayouts/slideLayout957.xml><?xml version="1.0" encoding="utf-8"?>
<p:sldLayout xmlns:a="http://schemas.openxmlformats.org/drawingml/2006/main" xmlns:r="http://schemas.openxmlformats.org/officeDocument/2006/relationships" xmlns:p="http://schemas.openxmlformats.org/presentationml/2006/main" showMasterSp="0" type="tx">
  <p:cSld name="Title (above) + content (1-column)">
    <p:bg>
      <p:bgPr>
        <a:solidFill>
          <a:srgbClr val="264A60"/>
        </a:solidFill>
        <a:effectLst/>
      </p:bgPr>
    </p:bg>
    <p:spTree>
      <p:nvGrpSpPr>
        <p:cNvPr id="1" name=""/>
        <p:cNvGrpSpPr/>
        <p:nvPr/>
      </p:nvGrpSpPr>
      <p:grpSpPr>
        <a:xfrm>
          <a:off x="0" y="0"/>
          <a:ext cx="0" cy="0"/>
          <a:chOff x="0" y="0"/>
          <a:chExt cx="0" cy="0"/>
        </a:xfrm>
      </p:grpSpPr>
      <p:sp>
        <p:nvSpPr>
          <p:cNvPr id="1764" name="Body Level One…"/>
          <p:cNvSpPr txBox="1">
            <a:spLocks noGrp="1"/>
          </p:cNvSpPr>
          <p:nvPr>
            <p:ph type="body" idx="1"/>
          </p:nvPr>
        </p:nvSpPr>
        <p:spPr>
          <a:xfrm>
            <a:off x="228601" y="1460413"/>
            <a:ext cx="8541385"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65"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6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827333709"/>
      </p:ext>
    </p:extLst>
  </p:cSld>
  <p:clrMapOvr>
    <a:masterClrMapping/>
  </p:clrMapOvr>
  <p:transition spd="med"/>
</p:sldLayout>
</file>

<file path=ppt/slideLayouts/slideLayout958.xml><?xml version="1.0" encoding="utf-8"?>
<p:sldLayout xmlns:a="http://schemas.openxmlformats.org/drawingml/2006/main" xmlns:r="http://schemas.openxmlformats.org/officeDocument/2006/relationships" xmlns:p="http://schemas.openxmlformats.org/presentationml/2006/main" showMasterSp="0" type="tx">
  <p:cSld name="Title (above) + content (2-columns)">
    <p:bg>
      <p:bgPr>
        <a:solidFill>
          <a:srgbClr val="264A60"/>
        </a:solidFill>
        <a:effectLst/>
      </p:bgPr>
    </p:bg>
    <p:spTree>
      <p:nvGrpSpPr>
        <p:cNvPr id="1" name=""/>
        <p:cNvGrpSpPr/>
        <p:nvPr/>
      </p:nvGrpSpPr>
      <p:grpSpPr>
        <a:xfrm>
          <a:off x="0" y="0"/>
          <a:ext cx="0" cy="0"/>
          <a:chOff x="0" y="0"/>
          <a:chExt cx="0" cy="0"/>
        </a:xfrm>
      </p:grpSpPr>
      <p:sp>
        <p:nvSpPr>
          <p:cNvPr id="1773" name="Body Level One…"/>
          <p:cNvSpPr txBox="1">
            <a:spLocks noGrp="1"/>
          </p:cNvSpPr>
          <p:nvPr>
            <p:ph type="body" sz="half" idx="1"/>
          </p:nvPr>
        </p:nvSpPr>
        <p:spPr>
          <a:xfrm>
            <a:off x="228600" y="1463040"/>
            <a:ext cx="425196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74"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7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45092641"/>
      </p:ext>
    </p:extLst>
  </p:cSld>
  <p:clrMapOvr>
    <a:masterClrMapping/>
  </p:clrMapOvr>
  <p:transition spd="med"/>
</p:sldLayout>
</file>

<file path=ppt/slideLayouts/slideLayout959.xml><?xml version="1.0" encoding="utf-8"?>
<p:sldLayout xmlns:a="http://schemas.openxmlformats.org/drawingml/2006/main" xmlns:r="http://schemas.openxmlformats.org/officeDocument/2006/relationships" xmlns:p="http://schemas.openxmlformats.org/presentationml/2006/main" showMasterSp="0" type="tx">
  <p:cSld name="Title (above) + content (3-columns)">
    <p:bg>
      <p:bgPr>
        <a:solidFill>
          <a:srgbClr val="264A60"/>
        </a:solidFill>
        <a:effectLst/>
      </p:bgPr>
    </p:bg>
    <p:spTree>
      <p:nvGrpSpPr>
        <p:cNvPr id="1" name=""/>
        <p:cNvGrpSpPr/>
        <p:nvPr/>
      </p:nvGrpSpPr>
      <p:grpSpPr>
        <a:xfrm>
          <a:off x="0" y="0"/>
          <a:ext cx="0" cy="0"/>
          <a:chOff x="0" y="0"/>
          <a:chExt cx="0" cy="0"/>
        </a:xfrm>
      </p:grpSpPr>
      <p:sp>
        <p:nvSpPr>
          <p:cNvPr id="1782" name="Body Level One…"/>
          <p:cNvSpPr txBox="1">
            <a:spLocks noGrp="1"/>
          </p:cNvSpPr>
          <p:nvPr>
            <p:ph type="body" sz="quarter" idx="1"/>
          </p:nvPr>
        </p:nvSpPr>
        <p:spPr>
          <a:xfrm>
            <a:off x="228600" y="1463040"/>
            <a:ext cx="283464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83"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84"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77203487"/>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1261" name="Title Text"/>
          <p:cNvSpPr txBox="1">
            <a:spLocks noGrp="1"/>
          </p:cNvSpPr>
          <p:nvPr>
            <p:ph type="title"/>
          </p:nvPr>
        </p:nvSpPr>
        <p:spPr>
          <a:xfrm>
            <a:off x="633413" y="476250"/>
            <a:ext cx="7877175" cy="1143000"/>
          </a:xfrm>
          <a:prstGeom prst="rect">
            <a:avLst/>
          </a:prstGeom>
        </p:spPr>
        <p:txBody>
          <a:bodyPr/>
          <a:lstStyle>
            <a:lvl1pPr>
              <a:defRPr>
                <a:solidFill>
                  <a:srgbClr val="325C80"/>
                </a:solidFill>
              </a:defRPr>
            </a:lvl1pPr>
          </a:lstStyle>
          <a:p>
            <a:r>
              <a:t>Title Text</a:t>
            </a:r>
          </a:p>
        </p:txBody>
      </p:sp>
      <p:sp>
        <p:nvSpPr>
          <p:cNvPr id="1262" name="Body Level One…"/>
          <p:cNvSpPr txBox="1">
            <a:spLocks noGrp="1"/>
          </p:cNvSpPr>
          <p:nvPr>
            <p:ph type="body" idx="1"/>
          </p:nvPr>
        </p:nvSpPr>
        <p:spPr>
          <a:xfrm>
            <a:off x="633413" y="1619250"/>
            <a:ext cx="7877175" cy="4603750"/>
          </a:xfrm>
          <a:prstGeom prst="rect">
            <a:avLst/>
          </a:prstGeom>
        </p:spPr>
        <p:txBody>
          <a:bodyPr/>
          <a:lstStyle>
            <a:lvl1pPr>
              <a:defRPr>
                <a:solidFill>
                  <a:srgbClr val="595959"/>
                </a:solidFill>
              </a:defRPr>
            </a:lvl1pPr>
            <a:lvl2pPr>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r>
              <a:t>Body Level One</a:t>
            </a:r>
          </a:p>
          <a:p>
            <a:pPr lvl="1"/>
            <a:r>
              <a:t>Body Level Two</a:t>
            </a:r>
          </a:p>
          <a:p>
            <a:pPr lvl="2"/>
            <a:r>
              <a:t>Body Level Three</a:t>
            </a:r>
          </a:p>
          <a:p>
            <a:pPr lvl="3"/>
            <a:r>
              <a:t>Body Level Four</a:t>
            </a:r>
          </a:p>
          <a:p>
            <a:pPr lvl="4"/>
            <a:r>
              <a:t>Body Level Five</a:t>
            </a:r>
          </a:p>
        </p:txBody>
      </p:sp>
      <p:sp>
        <p:nvSpPr>
          <p:cNvPr id="1263" name="Slide Number"/>
          <p:cNvSpPr txBox="1">
            <a:spLocks noGrp="1"/>
          </p:cNvSpPr>
          <p:nvPr>
            <p:ph type="sldNum" sz="quarter" idx="2"/>
          </p:nvPr>
        </p:nvSpPr>
        <p:spPr>
          <a:xfrm>
            <a:off x="8641119" y="6441552"/>
            <a:ext cx="243656" cy="213392"/>
          </a:xfrm>
          <a:prstGeom prst="rect">
            <a:avLst/>
          </a:prstGeom>
        </p:spPr>
        <p:txBody>
          <a:bodyPr/>
          <a:lstStyle>
            <a:lvl1pPr algn="l">
              <a:lnSpc>
                <a:spcPct val="80000"/>
              </a:lnSpc>
              <a:defRPr b="1">
                <a:solidFill>
                  <a:srgbClr val="8B9BA6"/>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63083738"/>
      </p:ext>
    </p:extLst>
  </p:cSld>
  <p:clrMapOvr>
    <a:masterClrMapping/>
  </p:clrMapOvr>
  <p:transition spd="med"/>
</p:sldLayout>
</file>

<file path=ppt/slideLayouts/slideLayout960.xml><?xml version="1.0" encoding="utf-8"?>
<p:sldLayout xmlns:a="http://schemas.openxmlformats.org/drawingml/2006/main" xmlns:r="http://schemas.openxmlformats.org/officeDocument/2006/relationships" xmlns:p="http://schemas.openxmlformats.org/presentationml/2006/main" showMasterSp="0" type="tx">
  <p:cSld name="Title (above) + content (4-columns)">
    <p:bg>
      <p:bgPr>
        <a:solidFill>
          <a:srgbClr val="264A60"/>
        </a:solidFill>
        <a:effectLst/>
      </p:bgPr>
    </p:bg>
    <p:spTree>
      <p:nvGrpSpPr>
        <p:cNvPr id="1" name=""/>
        <p:cNvGrpSpPr/>
        <p:nvPr/>
      </p:nvGrpSpPr>
      <p:grpSpPr>
        <a:xfrm>
          <a:off x="0" y="0"/>
          <a:ext cx="0" cy="0"/>
          <a:chOff x="0" y="0"/>
          <a:chExt cx="0" cy="0"/>
        </a:xfrm>
      </p:grpSpPr>
      <p:sp>
        <p:nvSpPr>
          <p:cNvPr id="1791" name="Body Level One…"/>
          <p:cNvSpPr txBox="1">
            <a:spLocks noGrp="1"/>
          </p:cNvSpPr>
          <p:nvPr>
            <p:ph type="body" sz="quarter" idx="1"/>
          </p:nvPr>
        </p:nvSpPr>
        <p:spPr>
          <a:xfrm>
            <a:off x="228600" y="1463040"/>
            <a:ext cx="2103120" cy="4322657"/>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792"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7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43761997"/>
      </p:ext>
    </p:extLst>
  </p:cSld>
  <p:clrMapOvr>
    <a:masterClrMapping/>
  </p:clrMapOvr>
  <p:transition spd="med"/>
</p:sldLayout>
</file>

<file path=ppt/slideLayouts/slideLayout961.xml><?xml version="1.0" encoding="utf-8"?>
<p:sldLayout xmlns:a="http://schemas.openxmlformats.org/drawingml/2006/main" xmlns:r="http://schemas.openxmlformats.org/officeDocument/2006/relationships" xmlns:p="http://schemas.openxmlformats.org/presentationml/2006/main" showMasterSp="0" type="tx">
  <p:cSld name="Title (above) + blank">
    <p:bg>
      <p:bgPr>
        <a:solidFill>
          <a:srgbClr val="264A60"/>
        </a:solidFill>
        <a:effectLst/>
      </p:bgPr>
    </p:bg>
    <p:spTree>
      <p:nvGrpSpPr>
        <p:cNvPr id="1" name=""/>
        <p:cNvGrpSpPr/>
        <p:nvPr/>
      </p:nvGrpSpPr>
      <p:grpSpPr>
        <a:xfrm>
          <a:off x="0" y="0"/>
          <a:ext cx="0" cy="0"/>
          <a:chOff x="0" y="0"/>
          <a:chExt cx="0" cy="0"/>
        </a:xfrm>
      </p:grpSpPr>
      <p:sp>
        <p:nvSpPr>
          <p:cNvPr id="1800" name="Title Text"/>
          <p:cNvSpPr txBox="1">
            <a:spLocks noGrp="1"/>
          </p:cNvSpPr>
          <p:nvPr>
            <p:ph type="title"/>
          </p:nvPr>
        </p:nvSpPr>
        <p:spPr>
          <a:xfrm>
            <a:off x="228600" y="231648"/>
            <a:ext cx="4474778" cy="1219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05166915"/>
      </p:ext>
    </p:extLst>
  </p:cSld>
  <p:clrMapOvr>
    <a:masterClrMapping/>
  </p:clrMapOvr>
  <p:transition spd="med"/>
</p:sldLayout>
</file>

<file path=ppt/slideLayouts/slideLayout962.xml><?xml version="1.0" encoding="utf-8"?>
<p:sldLayout xmlns:a="http://schemas.openxmlformats.org/drawingml/2006/main" xmlns:r="http://schemas.openxmlformats.org/officeDocument/2006/relationships" xmlns:p="http://schemas.openxmlformats.org/presentationml/2006/main" showMasterSp="0" type="tx">
  <p:cSld name="Title (1/4) + content (1-column)">
    <p:bg>
      <p:bgPr>
        <a:solidFill>
          <a:srgbClr val="264A60"/>
        </a:solidFill>
        <a:effectLst/>
      </p:bgPr>
    </p:bg>
    <p:spTree>
      <p:nvGrpSpPr>
        <p:cNvPr id="1" name=""/>
        <p:cNvGrpSpPr/>
        <p:nvPr/>
      </p:nvGrpSpPr>
      <p:grpSpPr>
        <a:xfrm>
          <a:off x="0" y="0"/>
          <a:ext cx="0" cy="0"/>
          <a:chOff x="0" y="0"/>
          <a:chExt cx="0" cy="0"/>
        </a:xfrm>
      </p:grpSpPr>
      <p:sp>
        <p:nvSpPr>
          <p:cNvPr id="1808"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09" name="Body Level One…"/>
          <p:cNvSpPr txBox="1">
            <a:spLocks noGrp="1"/>
          </p:cNvSpPr>
          <p:nvPr>
            <p:ph type="body" idx="1"/>
          </p:nvPr>
        </p:nvSpPr>
        <p:spPr>
          <a:xfrm>
            <a:off x="2414016" y="231648"/>
            <a:ext cx="637691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40329458"/>
      </p:ext>
    </p:extLst>
  </p:cSld>
  <p:clrMapOvr>
    <a:masterClrMapping/>
  </p:clrMapOvr>
  <p:transition spd="med"/>
</p:sldLayout>
</file>

<file path=ppt/slideLayouts/slideLayout963.xml><?xml version="1.0" encoding="utf-8"?>
<p:sldLayout xmlns:a="http://schemas.openxmlformats.org/drawingml/2006/main" xmlns:r="http://schemas.openxmlformats.org/officeDocument/2006/relationships" xmlns:p="http://schemas.openxmlformats.org/presentationml/2006/main" showMasterSp="0" type="tx">
  <p:cSld name="Title (1/4) + content (2-columns)">
    <p:bg>
      <p:bgPr>
        <a:solidFill>
          <a:srgbClr val="264A60"/>
        </a:solidFill>
        <a:effectLst/>
      </p:bgPr>
    </p:bg>
    <p:spTree>
      <p:nvGrpSpPr>
        <p:cNvPr id="1" name=""/>
        <p:cNvGrpSpPr/>
        <p:nvPr/>
      </p:nvGrpSpPr>
      <p:grpSpPr>
        <a:xfrm>
          <a:off x="0" y="0"/>
          <a:ext cx="0" cy="0"/>
          <a:chOff x="0" y="0"/>
          <a:chExt cx="0" cy="0"/>
        </a:xfrm>
      </p:grpSpPr>
      <p:sp>
        <p:nvSpPr>
          <p:cNvPr id="1817"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18" name="Body Level One…"/>
          <p:cNvSpPr txBox="1">
            <a:spLocks noGrp="1"/>
          </p:cNvSpPr>
          <p:nvPr>
            <p:ph type="body" sz="half" idx="1"/>
          </p:nvPr>
        </p:nvSpPr>
        <p:spPr>
          <a:xfrm>
            <a:off x="2414016" y="231648"/>
            <a:ext cx="315468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1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65178314"/>
      </p:ext>
    </p:extLst>
  </p:cSld>
  <p:clrMapOvr>
    <a:masterClrMapping/>
  </p:clrMapOvr>
  <p:transition spd="med"/>
</p:sldLayout>
</file>

<file path=ppt/slideLayouts/slideLayout964.xml><?xml version="1.0" encoding="utf-8"?>
<p:sldLayout xmlns:a="http://schemas.openxmlformats.org/drawingml/2006/main" xmlns:r="http://schemas.openxmlformats.org/officeDocument/2006/relationships" xmlns:p="http://schemas.openxmlformats.org/presentationml/2006/main" showMasterSp="0" type="tx">
  <p:cSld name="Title (1/4) + content (3-columns)">
    <p:bg>
      <p:bgPr>
        <a:solidFill>
          <a:srgbClr val="264A60"/>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27" name="Body Level One…"/>
          <p:cNvSpPr txBox="1">
            <a:spLocks noGrp="1"/>
          </p:cNvSpPr>
          <p:nvPr>
            <p:ph type="body" sz="quarter" idx="1"/>
          </p:nvPr>
        </p:nvSpPr>
        <p:spPr>
          <a:xfrm>
            <a:off x="2414016" y="243840"/>
            <a:ext cx="2103120" cy="5767526"/>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173040" indent="-173040" defTabSz="457206">
              <a:spcBef>
                <a:spcPts val="1500"/>
              </a:spcBef>
              <a:buSzPct val="100000"/>
              <a:buChar char="–"/>
              <a:defRPr sz="1575">
                <a:solidFill>
                  <a:srgbClr val="FFFFFF"/>
                </a:solidFill>
                <a:latin typeface="Arial"/>
                <a:ea typeface="Arial"/>
                <a:cs typeface="Arial"/>
                <a:sym typeface="Arial"/>
              </a:defRPr>
            </a:lvl2pPr>
            <a:lvl3pPr marL="396880" indent="-173040" defTabSz="457206">
              <a:spcBef>
                <a:spcPts val="1500"/>
              </a:spcBef>
              <a:buSzPct val="100000"/>
              <a:defRPr sz="1575">
                <a:solidFill>
                  <a:srgbClr val="FFFFFF"/>
                </a:solidFill>
                <a:latin typeface="Arial"/>
                <a:ea typeface="Arial"/>
                <a:cs typeface="Arial"/>
                <a:sym typeface="Arial"/>
              </a:defRPr>
            </a:lvl3pPr>
            <a:lvl4pPr marL="625483" indent="-168277" defTabSz="457206">
              <a:spcBef>
                <a:spcPts val="1500"/>
              </a:spcBef>
              <a:buSzPct val="100000"/>
              <a:buChar char="–"/>
              <a:defRPr sz="1575">
                <a:solidFill>
                  <a:srgbClr val="FFFFFF"/>
                </a:solidFill>
                <a:latin typeface="Arial"/>
                <a:ea typeface="Arial"/>
                <a:cs typeface="Arial"/>
                <a:sym typeface="Arial"/>
              </a:defRPr>
            </a:lvl4pPr>
            <a:lvl5pPr marL="803285" indent="-173040"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312377"/>
      </p:ext>
    </p:extLst>
  </p:cSld>
  <p:clrMapOvr>
    <a:masterClrMapping/>
  </p:clrMapOvr>
  <p:transition spd="med"/>
</p:sldLayout>
</file>

<file path=ppt/slideLayouts/slideLayout965.xml><?xml version="1.0" encoding="utf-8"?>
<p:sldLayout xmlns:a="http://schemas.openxmlformats.org/drawingml/2006/main" xmlns:r="http://schemas.openxmlformats.org/officeDocument/2006/relationships" xmlns:p="http://schemas.openxmlformats.org/presentationml/2006/main" showMasterSp="0" type="tx">
  <p:cSld name="Title (1/4) + content (8-graphs)">
    <p:bg>
      <p:bgPr>
        <a:solidFill>
          <a:srgbClr val="264A60"/>
        </a:solidFill>
        <a:effectLst/>
      </p:bgPr>
    </p:bg>
    <p:spTree>
      <p:nvGrpSpPr>
        <p:cNvPr id="1" name=""/>
        <p:cNvGrpSpPr/>
        <p:nvPr/>
      </p:nvGrpSpPr>
      <p:grpSpPr>
        <a:xfrm>
          <a:off x="0" y="0"/>
          <a:ext cx="0" cy="0"/>
          <a:chOff x="0" y="0"/>
          <a:chExt cx="0" cy="0"/>
        </a:xfrm>
      </p:grpSpPr>
      <p:sp>
        <p:nvSpPr>
          <p:cNvPr id="1835" name="Body Level One…"/>
          <p:cNvSpPr txBox="1">
            <a:spLocks noGrp="1"/>
          </p:cNvSpPr>
          <p:nvPr>
            <p:ph type="body" sz="quarter" idx="1"/>
          </p:nvPr>
        </p:nvSpPr>
        <p:spPr>
          <a:xfrm>
            <a:off x="2414016" y="244746"/>
            <a:ext cx="2103120" cy="2438401"/>
          </a:xfrm>
          <a:prstGeom prst="rect">
            <a:avLst/>
          </a:prstGeom>
        </p:spPr>
        <p:txBody>
          <a:bodyPr lIns="0" tIns="0" rIns="0" bIns="0" anchor="t"/>
          <a:lstStyle>
            <a:lvl1pPr marL="342904" indent="-342904" defTabSz="457206">
              <a:spcBef>
                <a:spcPts val="1500"/>
              </a:spcBef>
              <a:buSzTx/>
              <a:buNone/>
              <a:defRPr sz="1575">
                <a:solidFill>
                  <a:srgbClr val="FFFFFF"/>
                </a:solidFill>
                <a:latin typeface="Arial"/>
                <a:ea typeface="Arial"/>
                <a:cs typeface="Arial"/>
                <a:sym typeface="Arial"/>
              </a:defRPr>
            </a:lvl1pPr>
            <a:lvl2pPr marL="227115" indent="-227115" defTabSz="457206">
              <a:spcBef>
                <a:spcPts val="1500"/>
              </a:spcBef>
              <a:buSzPct val="100000"/>
              <a:buChar char="–"/>
              <a:defRPr sz="1575">
                <a:solidFill>
                  <a:srgbClr val="FFFFFF"/>
                </a:solidFill>
                <a:latin typeface="Arial"/>
                <a:ea typeface="Arial"/>
                <a:cs typeface="Arial"/>
                <a:sym typeface="Arial"/>
              </a:defRPr>
            </a:lvl2pPr>
            <a:lvl3pPr marL="450955" indent="-227115" defTabSz="457206">
              <a:spcBef>
                <a:spcPts val="1500"/>
              </a:spcBef>
              <a:buSzPct val="100000"/>
              <a:defRPr sz="1575">
                <a:solidFill>
                  <a:srgbClr val="FFFFFF"/>
                </a:solidFill>
                <a:latin typeface="Arial"/>
                <a:ea typeface="Arial"/>
                <a:cs typeface="Arial"/>
                <a:sym typeface="Arial"/>
              </a:defRPr>
            </a:lvl3pPr>
            <a:lvl4pPr marL="678069" indent="-220863" defTabSz="457206">
              <a:spcBef>
                <a:spcPts val="1500"/>
              </a:spcBef>
              <a:buSzPct val="100000"/>
              <a:buChar char="–"/>
              <a:defRPr sz="1575">
                <a:solidFill>
                  <a:srgbClr val="FFFFFF"/>
                </a:solidFill>
                <a:latin typeface="Arial"/>
                <a:ea typeface="Arial"/>
                <a:cs typeface="Arial"/>
                <a:sym typeface="Arial"/>
              </a:defRPr>
            </a:lvl4pPr>
            <a:lvl5pPr marL="857360" indent="-227115" defTabSz="457206">
              <a:spcBef>
                <a:spcPts val="1500"/>
              </a:spcBef>
              <a:buSzPct val="100000"/>
              <a:buChar char="»"/>
              <a:defRPr sz="1575">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36"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37" name="Text Placeholder 25"/>
          <p:cNvSpPr>
            <a:spLocks noGrp="1"/>
          </p:cNvSpPr>
          <p:nvPr>
            <p:ph type="body" sz="quarter" idx="13"/>
          </p:nvPr>
        </p:nvSpPr>
        <p:spPr>
          <a:xfrm>
            <a:off x="2414016"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8" name="Text Placeholder 25"/>
          <p:cNvSpPr>
            <a:spLocks noGrp="1"/>
          </p:cNvSpPr>
          <p:nvPr>
            <p:ph type="body" sz="quarter" idx="14"/>
          </p:nvPr>
        </p:nvSpPr>
        <p:spPr>
          <a:xfrm>
            <a:off x="4572000"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39" name="Text Placeholder 25"/>
          <p:cNvSpPr>
            <a:spLocks noGrp="1"/>
          </p:cNvSpPr>
          <p:nvPr>
            <p:ph type="body" sz="quarter" idx="15"/>
          </p:nvPr>
        </p:nvSpPr>
        <p:spPr>
          <a:xfrm>
            <a:off x="6739128" y="262128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0" name="Text Placeholder 25"/>
          <p:cNvSpPr>
            <a:spLocks noGrp="1"/>
          </p:cNvSpPr>
          <p:nvPr>
            <p:ph type="body" sz="quarter" idx="16"/>
          </p:nvPr>
        </p:nvSpPr>
        <p:spPr>
          <a:xfrm>
            <a:off x="2414016"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1" name="Text Placeholder 25"/>
          <p:cNvSpPr>
            <a:spLocks noGrp="1"/>
          </p:cNvSpPr>
          <p:nvPr>
            <p:ph type="body" sz="quarter" idx="17"/>
          </p:nvPr>
        </p:nvSpPr>
        <p:spPr>
          <a:xfrm>
            <a:off x="4572000"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2" name="Text Placeholder 25"/>
          <p:cNvSpPr>
            <a:spLocks noGrp="1"/>
          </p:cNvSpPr>
          <p:nvPr>
            <p:ph type="body" sz="quarter" idx="18"/>
          </p:nvPr>
        </p:nvSpPr>
        <p:spPr>
          <a:xfrm>
            <a:off x="6739128" y="5547360"/>
            <a:ext cx="2103120" cy="609601"/>
          </a:xfrm>
          <a:prstGeom prst="rect">
            <a:avLst/>
          </a:prstGeom>
        </p:spPr>
        <p:txBody>
          <a:bodyPr lIns="0" tIns="0" rIns="0" bIns="0" anchor="t"/>
          <a:lstStyle>
            <a:lvl1pPr marL="342904" indent="-342904" defTabSz="457206">
              <a:spcBef>
                <a:spcPts val="1500"/>
              </a:spcBef>
              <a:buSzTx/>
              <a:buNone/>
              <a:defRPr>
                <a:solidFill>
                  <a:srgbClr val="FFFFFF"/>
                </a:solidFill>
                <a:latin typeface="Arial"/>
                <a:cs typeface="Arial"/>
                <a:sym typeface="Arial"/>
              </a:defRPr>
            </a:lvl1pPr>
          </a:lstStyle>
          <a:p>
            <a:pPr marL="914411" indent="-914411" defTabSz="1219215">
              <a:spcBef>
                <a:spcPts val="4000"/>
              </a:spcBef>
              <a:buSzTx/>
              <a:buNone/>
              <a:defRPr>
                <a:solidFill>
                  <a:srgbClr val="FFFFFF"/>
                </a:solidFill>
                <a:latin typeface="Arial"/>
                <a:ea typeface="Arial"/>
                <a:cs typeface="Arial"/>
                <a:sym typeface="Arial"/>
              </a:defRPr>
            </a:pPr>
            <a:endParaRPr/>
          </a:p>
        </p:txBody>
      </p:sp>
      <p:sp>
        <p:nvSpPr>
          <p:cNvPr id="18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816342045"/>
      </p:ext>
    </p:extLst>
  </p:cSld>
  <p:clrMapOvr>
    <a:masterClrMapping/>
  </p:clrMapOvr>
  <p:transition spd="med"/>
</p:sldLayout>
</file>

<file path=ppt/slideLayouts/slideLayout966.xml><?xml version="1.0" encoding="utf-8"?>
<p:sldLayout xmlns:a="http://schemas.openxmlformats.org/drawingml/2006/main" xmlns:r="http://schemas.openxmlformats.org/officeDocument/2006/relationships" xmlns:p="http://schemas.openxmlformats.org/presentationml/2006/main" showMasterSp="0" type="tx">
  <p:cSld name="Title (1/4) + blank">
    <p:bg>
      <p:bgPr>
        <a:solidFill>
          <a:srgbClr val="264A60"/>
        </a:solidFill>
        <a:effectLst/>
      </p:bgPr>
    </p:bg>
    <p:spTree>
      <p:nvGrpSpPr>
        <p:cNvPr id="1" name=""/>
        <p:cNvGrpSpPr/>
        <p:nvPr/>
      </p:nvGrpSpPr>
      <p:grpSpPr>
        <a:xfrm>
          <a:off x="0" y="0"/>
          <a:ext cx="0" cy="0"/>
          <a:chOff x="0" y="0"/>
          <a:chExt cx="0" cy="0"/>
        </a:xfrm>
      </p:grpSpPr>
      <p:sp>
        <p:nvSpPr>
          <p:cNvPr id="1850" name="Title Text"/>
          <p:cNvSpPr txBox="1">
            <a:spLocks noGrp="1"/>
          </p:cNvSpPr>
          <p:nvPr>
            <p:ph type="title"/>
          </p:nvPr>
        </p:nvSpPr>
        <p:spPr>
          <a:xfrm>
            <a:off x="228600" y="231648"/>
            <a:ext cx="210312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551557908"/>
      </p:ext>
    </p:extLst>
  </p:cSld>
  <p:clrMapOvr>
    <a:masterClrMapping/>
  </p:clrMapOvr>
  <p:transition spd="med"/>
</p:sldLayout>
</file>

<file path=ppt/slideLayouts/slideLayout967.xml><?xml version="1.0" encoding="utf-8"?>
<p:sldLayout xmlns:a="http://schemas.openxmlformats.org/drawingml/2006/main" xmlns:r="http://schemas.openxmlformats.org/officeDocument/2006/relationships" xmlns:p="http://schemas.openxmlformats.org/presentationml/2006/main" showMasterSp="0" type="tx">
  <p:cSld name="Title (1/3) + content (1-column)">
    <p:bg>
      <p:bgPr>
        <a:solidFill>
          <a:srgbClr val="264A60"/>
        </a:solidFill>
        <a:effectLst/>
      </p:bgPr>
    </p:bg>
    <p:spTree>
      <p:nvGrpSpPr>
        <p:cNvPr id="1" name=""/>
        <p:cNvGrpSpPr/>
        <p:nvPr/>
      </p:nvGrpSpPr>
      <p:grpSpPr>
        <a:xfrm>
          <a:off x="0" y="0"/>
          <a:ext cx="0" cy="0"/>
          <a:chOff x="0" y="0"/>
          <a:chExt cx="0" cy="0"/>
        </a:xfrm>
      </p:grpSpPr>
      <p:sp>
        <p:nvSpPr>
          <p:cNvPr id="1858"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59" name="Body Level One…"/>
          <p:cNvSpPr txBox="1">
            <a:spLocks noGrp="1"/>
          </p:cNvSpPr>
          <p:nvPr>
            <p:ph type="body" idx="1"/>
          </p:nvPr>
        </p:nvSpPr>
        <p:spPr>
          <a:xfrm>
            <a:off x="3129775" y="231648"/>
            <a:ext cx="5659807"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874112443"/>
      </p:ext>
    </p:extLst>
  </p:cSld>
  <p:clrMapOvr>
    <a:masterClrMapping/>
  </p:clrMapOvr>
  <p:transition spd="med"/>
</p:sldLayout>
</file>

<file path=ppt/slideLayouts/slideLayout968.xml><?xml version="1.0" encoding="utf-8"?>
<p:sldLayout xmlns:a="http://schemas.openxmlformats.org/drawingml/2006/main" xmlns:r="http://schemas.openxmlformats.org/officeDocument/2006/relationships" xmlns:p="http://schemas.openxmlformats.org/presentationml/2006/main" showMasterSp="0" type="tx">
  <p:cSld name="Title (1/3) + content (2-columns)">
    <p:bg>
      <p:bgPr>
        <a:solidFill>
          <a:srgbClr val="264A60"/>
        </a:solidFill>
        <a:effectLst/>
      </p:bgPr>
    </p:bg>
    <p:spTree>
      <p:nvGrpSpPr>
        <p:cNvPr id="1" name=""/>
        <p:cNvGrpSpPr/>
        <p:nvPr/>
      </p:nvGrpSpPr>
      <p:grpSpPr>
        <a:xfrm>
          <a:off x="0" y="0"/>
          <a:ext cx="0" cy="0"/>
          <a:chOff x="0" y="0"/>
          <a:chExt cx="0" cy="0"/>
        </a:xfrm>
      </p:grpSpPr>
      <p:sp>
        <p:nvSpPr>
          <p:cNvPr id="1867"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68" name="Body Level One…"/>
          <p:cNvSpPr txBox="1">
            <a:spLocks noGrp="1"/>
          </p:cNvSpPr>
          <p:nvPr>
            <p:ph type="body" sz="half" idx="1"/>
          </p:nvPr>
        </p:nvSpPr>
        <p:spPr>
          <a:xfrm>
            <a:off x="3127248" y="231648"/>
            <a:ext cx="283464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69"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730931914"/>
      </p:ext>
    </p:extLst>
  </p:cSld>
  <p:clrMapOvr>
    <a:masterClrMapping/>
  </p:clrMapOvr>
  <p:transition spd="med"/>
</p:sldLayout>
</file>

<file path=ppt/slideLayouts/slideLayout969.xml><?xml version="1.0" encoding="utf-8"?>
<p:sldLayout xmlns:a="http://schemas.openxmlformats.org/drawingml/2006/main" xmlns:r="http://schemas.openxmlformats.org/officeDocument/2006/relationships" xmlns:p="http://schemas.openxmlformats.org/presentationml/2006/main" showMasterSp="0" type="tx">
  <p:cSld name="Title (1/3) + blank">
    <p:bg>
      <p:bgPr>
        <a:solidFill>
          <a:srgbClr val="264A60"/>
        </a:solidFill>
        <a:effectLst/>
      </p:bgPr>
    </p:bg>
    <p:spTree>
      <p:nvGrpSpPr>
        <p:cNvPr id="1" name=""/>
        <p:cNvGrpSpPr/>
        <p:nvPr/>
      </p:nvGrpSpPr>
      <p:grpSpPr>
        <a:xfrm>
          <a:off x="0" y="0"/>
          <a:ext cx="0" cy="0"/>
          <a:chOff x="0" y="0"/>
          <a:chExt cx="0" cy="0"/>
        </a:xfrm>
      </p:grpSpPr>
      <p:sp>
        <p:nvSpPr>
          <p:cNvPr id="1876" name="Title Text"/>
          <p:cNvSpPr txBox="1">
            <a:spLocks noGrp="1"/>
          </p:cNvSpPr>
          <p:nvPr>
            <p:ph type="title"/>
          </p:nvPr>
        </p:nvSpPr>
        <p:spPr>
          <a:xfrm>
            <a:off x="228600" y="231648"/>
            <a:ext cx="283464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877"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33500498"/>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1_Title &amp; Subtitle">
    <p:bg>
      <p:bgPr>
        <a:solidFill>
          <a:srgbClr val="FFFFFF"/>
        </a:solidFill>
        <a:effectLst/>
      </p:bgPr>
    </p:bg>
    <p:spTree>
      <p:nvGrpSpPr>
        <p:cNvPr id="1" name=""/>
        <p:cNvGrpSpPr/>
        <p:nvPr/>
      </p:nvGrpSpPr>
      <p:grpSpPr>
        <a:xfrm>
          <a:off x="0" y="0"/>
          <a:ext cx="0" cy="0"/>
          <a:chOff x="0" y="0"/>
          <a:chExt cx="0" cy="0"/>
        </a:xfrm>
      </p:grpSpPr>
      <p:sp>
        <p:nvSpPr>
          <p:cNvPr id="1270" name="Title Text"/>
          <p:cNvSpPr txBox="1">
            <a:spLocks noGrp="1"/>
          </p:cNvSpPr>
          <p:nvPr>
            <p:ph type="title"/>
          </p:nvPr>
        </p:nvSpPr>
        <p:spPr>
          <a:xfrm>
            <a:off x="1812726" y="1151929"/>
            <a:ext cx="5518548" cy="2321720"/>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71" name="Body Level One…"/>
          <p:cNvSpPr txBox="1">
            <a:spLocks noGrp="1"/>
          </p:cNvSpPr>
          <p:nvPr>
            <p:ph type="body" sz="quarter" idx="1"/>
          </p:nvPr>
        </p:nvSpPr>
        <p:spPr>
          <a:xfrm>
            <a:off x="1812726" y="3536156"/>
            <a:ext cx="5518548" cy="794743"/>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2"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28145081"/>
      </p:ext>
    </p:extLst>
  </p:cSld>
  <p:clrMapOvr>
    <a:masterClrMapping/>
  </p:clrMapOvr>
  <p:transition spd="med"/>
</p:sldLayout>
</file>

<file path=ppt/slideLayouts/slideLayout970.xml><?xml version="1.0" encoding="utf-8"?>
<p:sldLayout xmlns:a="http://schemas.openxmlformats.org/drawingml/2006/main" xmlns:r="http://schemas.openxmlformats.org/officeDocument/2006/relationships" xmlns:p="http://schemas.openxmlformats.org/presentationml/2006/main" showMasterSp="0" type="tx">
  <p:cSld name="Title (none) + content (1/3 + 2/3)">
    <p:bg>
      <p:bgPr>
        <a:solidFill>
          <a:srgbClr val="264A60"/>
        </a:solidFill>
        <a:effectLst/>
      </p:bgPr>
    </p:bg>
    <p:spTree>
      <p:nvGrpSpPr>
        <p:cNvPr id="1" name=""/>
        <p:cNvGrpSpPr/>
        <p:nvPr/>
      </p:nvGrpSpPr>
      <p:grpSpPr>
        <a:xfrm>
          <a:off x="0" y="0"/>
          <a:ext cx="0" cy="0"/>
          <a:chOff x="0" y="0"/>
          <a:chExt cx="0" cy="0"/>
        </a:xfrm>
      </p:grpSpPr>
      <p:sp>
        <p:nvSpPr>
          <p:cNvPr id="1884" name="Body Level One…"/>
          <p:cNvSpPr txBox="1">
            <a:spLocks noGrp="1"/>
          </p:cNvSpPr>
          <p:nvPr>
            <p:ph type="body" idx="1"/>
          </p:nvPr>
        </p:nvSpPr>
        <p:spPr>
          <a:xfrm>
            <a:off x="3127248" y="231648"/>
            <a:ext cx="5658304"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85"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906386479"/>
      </p:ext>
    </p:extLst>
  </p:cSld>
  <p:clrMapOvr>
    <a:masterClrMapping/>
  </p:clrMapOvr>
  <p:transition spd="med"/>
</p:sldLayout>
</file>

<file path=ppt/slideLayouts/slideLayout971.xml><?xml version="1.0" encoding="utf-8"?>
<p:sldLayout xmlns:a="http://schemas.openxmlformats.org/drawingml/2006/main" xmlns:r="http://schemas.openxmlformats.org/officeDocument/2006/relationships" xmlns:p="http://schemas.openxmlformats.org/presentationml/2006/main" showMasterSp="0" type="tx">
  <p:cSld name="Title (none) + content (3-columns)">
    <p:bg>
      <p:bgPr>
        <a:solidFill>
          <a:srgbClr val="264A60"/>
        </a:solidFill>
        <a:effectLst/>
      </p:bgPr>
    </p:bg>
    <p:spTree>
      <p:nvGrpSpPr>
        <p:cNvPr id="1" name=""/>
        <p:cNvGrpSpPr/>
        <p:nvPr/>
      </p:nvGrpSpPr>
      <p:grpSpPr>
        <a:xfrm>
          <a:off x="0" y="0"/>
          <a:ext cx="0" cy="0"/>
          <a:chOff x="0" y="0"/>
          <a:chExt cx="0" cy="0"/>
        </a:xfrm>
      </p:grpSpPr>
      <p:sp>
        <p:nvSpPr>
          <p:cNvPr id="1892" name="Body Level One…"/>
          <p:cNvSpPr txBox="1">
            <a:spLocks noGrp="1"/>
          </p:cNvSpPr>
          <p:nvPr>
            <p:ph type="body" sz="half" idx="1"/>
          </p:nvPr>
        </p:nvSpPr>
        <p:spPr>
          <a:xfrm>
            <a:off x="3124800" y="231648"/>
            <a:ext cx="2834641"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9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32655965"/>
      </p:ext>
    </p:extLst>
  </p:cSld>
  <p:clrMapOvr>
    <a:masterClrMapping/>
  </p:clrMapOvr>
  <p:transition spd="med"/>
</p:sldLayout>
</file>

<file path=ppt/slideLayouts/slideLayout972.xml><?xml version="1.0" encoding="utf-8"?>
<p:sldLayout xmlns:a="http://schemas.openxmlformats.org/drawingml/2006/main" xmlns:r="http://schemas.openxmlformats.org/officeDocument/2006/relationships" xmlns:p="http://schemas.openxmlformats.org/presentationml/2006/main" showMasterSp="0" type="tx">
  <p:cSld name="Title (1/2) + content (1-column)">
    <p:bg>
      <p:bgPr>
        <a:solidFill>
          <a:srgbClr val="264A60"/>
        </a:solidFill>
        <a:effectLst/>
      </p:bgPr>
    </p:bg>
    <p:spTree>
      <p:nvGrpSpPr>
        <p:cNvPr id="1" name=""/>
        <p:cNvGrpSpPr/>
        <p:nvPr/>
      </p:nvGrpSpPr>
      <p:grpSpPr>
        <a:xfrm>
          <a:off x="0" y="0"/>
          <a:ext cx="0" cy="0"/>
          <a:chOff x="0" y="0"/>
          <a:chExt cx="0" cy="0"/>
        </a:xfrm>
      </p:grpSpPr>
      <p:sp>
        <p:nvSpPr>
          <p:cNvPr id="1900" name="Title Text"/>
          <p:cNvSpPr txBox="1">
            <a:spLocks noGrp="1"/>
          </p:cNvSpPr>
          <p:nvPr>
            <p:ph type="title"/>
          </p:nvPr>
        </p:nvSpPr>
        <p:spPr>
          <a:xfrm>
            <a:off x="228600" y="231648"/>
            <a:ext cx="4251960"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01"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02"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359203676"/>
      </p:ext>
    </p:extLst>
  </p:cSld>
  <p:clrMapOvr>
    <a:masterClrMapping/>
  </p:clrMapOvr>
  <p:transition spd="med"/>
</p:sldLayout>
</file>

<file path=ppt/slideLayouts/slideLayout973.xml><?xml version="1.0" encoding="utf-8"?>
<p:sldLayout xmlns:a="http://schemas.openxmlformats.org/drawingml/2006/main" xmlns:r="http://schemas.openxmlformats.org/officeDocument/2006/relationships" xmlns:p="http://schemas.openxmlformats.org/presentationml/2006/main" showMasterSp="0" type="tx">
  <p:cSld name="Titl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09"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0" name="Title Text"/>
          <p:cNvSpPr txBox="1">
            <a:spLocks noGrp="1"/>
          </p:cNvSpPr>
          <p:nvPr>
            <p:ph type="title"/>
          </p:nvPr>
        </p:nvSpPr>
        <p:spPr>
          <a:xfrm>
            <a:off x="22860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11"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782408528"/>
      </p:ext>
    </p:extLst>
  </p:cSld>
  <p:clrMapOvr>
    <a:masterClrMapping/>
  </p:clrMapOvr>
  <p:transition spd="med"/>
</p:sldLayout>
</file>

<file path=ppt/slideLayouts/slideLayout974.xml><?xml version="1.0" encoding="utf-8"?>
<p:sldLayout xmlns:a="http://schemas.openxmlformats.org/drawingml/2006/main" xmlns:r="http://schemas.openxmlformats.org/officeDocument/2006/relationships" xmlns:p="http://schemas.openxmlformats.org/presentationml/2006/main" showMasterSp="0" type="tx">
  <p:cSld name="Quote (1/2, medium text, 30 pt) and content (1-column)">
    <p:bg>
      <p:bgPr>
        <a:solidFill>
          <a:srgbClr val="264A60"/>
        </a:solidFill>
        <a:effectLst/>
      </p:bgPr>
    </p:bg>
    <p:spTree>
      <p:nvGrpSpPr>
        <p:cNvPr id="1" name=""/>
        <p:cNvGrpSpPr/>
        <p:nvPr/>
      </p:nvGrpSpPr>
      <p:grpSpPr>
        <a:xfrm>
          <a:off x="0" y="0"/>
          <a:ext cx="0" cy="0"/>
          <a:chOff x="0" y="0"/>
          <a:chExt cx="0" cy="0"/>
        </a:xfrm>
      </p:grpSpPr>
      <p:sp>
        <p:nvSpPr>
          <p:cNvPr id="1918" name="Body Level One…"/>
          <p:cNvSpPr txBox="1">
            <a:spLocks noGrp="1"/>
          </p:cNvSpPr>
          <p:nvPr>
            <p:ph type="body" sz="half" idx="1"/>
          </p:nvPr>
        </p:nvSpPr>
        <p:spPr>
          <a:xfrm>
            <a:off x="4572000" y="231648"/>
            <a:ext cx="4251960" cy="57912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19" name="Title Text"/>
          <p:cNvSpPr txBox="1">
            <a:spLocks noGrp="1"/>
          </p:cNvSpPr>
          <p:nvPr>
            <p:ph type="title"/>
          </p:nvPr>
        </p:nvSpPr>
        <p:spPr>
          <a:xfrm>
            <a:off x="137160" y="182880"/>
            <a:ext cx="4251960"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20"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440737315"/>
      </p:ext>
    </p:extLst>
  </p:cSld>
  <p:clrMapOvr>
    <a:masterClrMapping/>
  </p:clrMapOvr>
  <p:transition spd="med"/>
</p:sldLayout>
</file>

<file path=ppt/slideLayouts/slideLayout975.xml><?xml version="1.0" encoding="utf-8"?>
<p:sldLayout xmlns:a="http://schemas.openxmlformats.org/drawingml/2006/main" xmlns:r="http://schemas.openxmlformats.org/officeDocument/2006/relationships" xmlns:p="http://schemas.openxmlformats.org/presentationml/2006/main" showMasterSp="0" type="tx">
  <p:cSld name="Big text only (48 pt)">
    <p:bg>
      <p:bgPr>
        <a:solidFill>
          <a:srgbClr val="264A60"/>
        </a:solidFill>
        <a:effectLst/>
      </p:bgPr>
    </p:bg>
    <p:spTree>
      <p:nvGrpSpPr>
        <p:cNvPr id="1" name=""/>
        <p:cNvGrpSpPr/>
        <p:nvPr/>
      </p:nvGrpSpPr>
      <p:grpSpPr>
        <a:xfrm>
          <a:off x="0" y="0"/>
          <a:ext cx="0" cy="0"/>
          <a:chOff x="0" y="0"/>
          <a:chExt cx="0" cy="0"/>
        </a:xfrm>
      </p:grpSpPr>
      <p:sp>
        <p:nvSpPr>
          <p:cNvPr id="1927" name="Title Text"/>
          <p:cNvSpPr txBox="1">
            <a:spLocks noGrp="1"/>
          </p:cNvSpPr>
          <p:nvPr>
            <p:ph type="title"/>
          </p:nvPr>
        </p:nvSpPr>
        <p:spPr>
          <a:xfrm>
            <a:off x="228600" y="109728"/>
            <a:ext cx="8515985" cy="5791201"/>
          </a:xfrm>
          <a:prstGeom prst="rect">
            <a:avLst/>
          </a:prstGeom>
        </p:spPr>
        <p:txBody>
          <a:bodyPr lIns="0" tIns="0" rIns="0" bIns="0" anchor="t"/>
          <a:lstStyle>
            <a:lvl1pPr defTabSz="457206">
              <a:lnSpc>
                <a:spcPct val="90000"/>
              </a:lnSpc>
              <a:defRPr sz="4800" b="0">
                <a:solidFill>
                  <a:srgbClr val="FFFFFF"/>
                </a:solidFill>
                <a:latin typeface="Arial"/>
                <a:ea typeface="Arial"/>
                <a:cs typeface="Arial"/>
                <a:sym typeface="Arial"/>
              </a:defRPr>
            </a:lvl1pPr>
          </a:lstStyle>
          <a:p>
            <a:r>
              <a:t>Title Text</a:t>
            </a:r>
          </a:p>
        </p:txBody>
      </p:sp>
      <p:sp>
        <p:nvSpPr>
          <p:cNvPr id="1928"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47249025"/>
      </p:ext>
    </p:extLst>
  </p:cSld>
  <p:clrMapOvr>
    <a:masterClrMapping/>
  </p:clrMapOvr>
  <p:transition spd="med"/>
</p:sldLayout>
</file>

<file path=ppt/slideLayouts/slideLayout976.xml><?xml version="1.0" encoding="utf-8"?>
<p:sldLayout xmlns:a="http://schemas.openxmlformats.org/drawingml/2006/main" xmlns:r="http://schemas.openxmlformats.org/officeDocument/2006/relationships" xmlns:p="http://schemas.openxmlformats.org/presentationml/2006/main" showMasterSp="0" type="tx">
  <p:cSld name="Medium text only (30 pt)">
    <p:bg>
      <p:bgPr>
        <a:solidFill>
          <a:srgbClr val="264A60"/>
        </a:solidFill>
        <a:effectLst/>
      </p:bgPr>
    </p:bg>
    <p:spTree>
      <p:nvGrpSpPr>
        <p:cNvPr id="1" name=""/>
        <p:cNvGrpSpPr/>
        <p:nvPr/>
      </p:nvGrpSpPr>
      <p:grpSpPr>
        <a:xfrm>
          <a:off x="0" y="0"/>
          <a:ext cx="0" cy="0"/>
          <a:chOff x="0" y="0"/>
          <a:chExt cx="0" cy="0"/>
        </a:xfrm>
      </p:grpSpPr>
      <p:sp>
        <p:nvSpPr>
          <p:cNvPr id="1935" name="Title Text"/>
          <p:cNvSpPr txBox="1">
            <a:spLocks noGrp="1"/>
          </p:cNvSpPr>
          <p:nvPr>
            <p:ph type="title"/>
          </p:nvPr>
        </p:nvSpPr>
        <p:spPr>
          <a:xfrm>
            <a:off x="228600" y="182880"/>
            <a:ext cx="5706167" cy="5791201"/>
          </a:xfrm>
          <a:prstGeom prst="rect">
            <a:avLst/>
          </a:prstGeom>
        </p:spPr>
        <p:txBody>
          <a:bodyPr lIns="0" tIns="0" rIns="0" bIns="0" anchor="t"/>
          <a:lstStyle>
            <a:lvl1pPr defTabSz="457206">
              <a:defRPr sz="3000" b="0">
                <a:solidFill>
                  <a:srgbClr val="FFFFFF"/>
                </a:solidFill>
                <a:latin typeface="Arial"/>
                <a:ea typeface="Arial"/>
                <a:cs typeface="Arial"/>
                <a:sym typeface="Arial"/>
              </a:defRPr>
            </a:lvl1pPr>
          </a:lstStyle>
          <a:p>
            <a:r>
              <a:t>Title Text</a:t>
            </a:r>
          </a:p>
        </p:txBody>
      </p:sp>
      <p:sp>
        <p:nvSpPr>
          <p:cNvPr id="1936"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365262076"/>
      </p:ext>
    </p:extLst>
  </p:cSld>
  <p:clrMapOvr>
    <a:masterClrMapping/>
  </p:clrMapOvr>
  <p:transition spd="med"/>
</p:sldLayout>
</file>

<file path=ppt/slideLayouts/slideLayout977.xml><?xml version="1.0" encoding="utf-8"?>
<p:sldLayout xmlns:a="http://schemas.openxmlformats.org/drawingml/2006/main" xmlns:r="http://schemas.openxmlformats.org/officeDocument/2006/relationships" xmlns:p="http://schemas.openxmlformats.org/presentationml/2006/main" showMasterSp="0" type="tx">
  <p:cSld name="5_Blank">
    <p:bg>
      <p:bgPr>
        <a:solidFill>
          <a:srgbClr val="264A60"/>
        </a:solidFill>
        <a:effectLst/>
      </p:bgPr>
    </p:bg>
    <p:spTree>
      <p:nvGrpSpPr>
        <p:cNvPr id="1" name=""/>
        <p:cNvGrpSpPr/>
        <p:nvPr/>
      </p:nvGrpSpPr>
      <p:grpSpPr>
        <a:xfrm>
          <a:off x="0" y="0"/>
          <a:ext cx="0" cy="0"/>
          <a:chOff x="0" y="0"/>
          <a:chExt cx="0" cy="0"/>
        </a:xfrm>
      </p:grpSpPr>
      <p:sp>
        <p:nvSpPr>
          <p:cNvPr id="1943" name="Slide Number"/>
          <p:cNvSpPr txBox="1">
            <a:spLocks noGrp="1"/>
          </p:cNvSpPr>
          <p:nvPr>
            <p:ph type="sldNum" sz="quarter" idx="2"/>
          </p:nvPr>
        </p:nvSpPr>
        <p:spPr>
          <a:xfrm>
            <a:off x="230188" y="6499472"/>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141035477"/>
      </p:ext>
    </p:extLst>
  </p:cSld>
  <p:clrMapOvr>
    <a:masterClrMapping/>
  </p:clrMapOvr>
  <p:transition spd="med"/>
</p:sldLayout>
</file>

<file path=ppt/slideLayouts/slideLayout978.xml><?xml version="1.0" encoding="utf-8"?>
<p:sldLayout xmlns:a="http://schemas.openxmlformats.org/drawingml/2006/main" xmlns:r="http://schemas.openxmlformats.org/officeDocument/2006/relationships" xmlns:p="http://schemas.openxmlformats.org/presentationml/2006/main" showMasterSp="0" type="tx">
  <p:cSld name="4_Two Column Content">
    <p:bg>
      <p:bgPr>
        <a:solidFill>
          <a:srgbClr val="264A60"/>
        </a:solidFill>
        <a:effectLst/>
      </p:bgPr>
    </p:bg>
    <p:spTree>
      <p:nvGrpSpPr>
        <p:cNvPr id="1" name=""/>
        <p:cNvGrpSpPr/>
        <p:nvPr/>
      </p:nvGrpSpPr>
      <p:grpSpPr>
        <a:xfrm>
          <a:off x="0" y="0"/>
          <a:ext cx="0" cy="0"/>
          <a:chOff x="0" y="0"/>
          <a:chExt cx="0" cy="0"/>
        </a:xfrm>
      </p:grpSpPr>
      <p:sp>
        <p:nvSpPr>
          <p:cNvPr id="1950" name="Title Text"/>
          <p:cNvSpPr txBox="1">
            <a:spLocks noGrp="1"/>
          </p:cNvSpPr>
          <p:nvPr>
            <p:ph type="title"/>
          </p:nvPr>
        </p:nvSpPr>
        <p:spPr>
          <a:xfrm>
            <a:off x="228600" y="230718"/>
            <a:ext cx="2103438" cy="5791201"/>
          </a:xfrm>
          <a:prstGeom prst="rect">
            <a:avLst/>
          </a:prstGeom>
        </p:spPr>
        <p:txBody>
          <a:bodyPr lIns="0" tIns="0" rIns="0" bIns="0" anchor="t"/>
          <a:lstStyle>
            <a:lvl1pPr defTabSz="457206">
              <a:defRPr sz="1988" b="0">
                <a:solidFill>
                  <a:srgbClr val="FFFFFF"/>
                </a:solidFill>
                <a:latin typeface="Arial"/>
                <a:ea typeface="Arial"/>
                <a:cs typeface="Arial"/>
                <a:sym typeface="Arial"/>
              </a:defRPr>
            </a:lvl1pPr>
          </a:lstStyle>
          <a:p>
            <a:r>
              <a:t>Title Text</a:t>
            </a:r>
          </a:p>
        </p:txBody>
      </p:sp>
      <p:sp>
        <p:nvSpPr>
          <p:cNvPr id="1951" name="Body Level One…"/>
          <p:cNvSpPr txBox="1">
            <a:spLocks noGrp="1"/>
          </p:cNvSpPr>
          <p:nvPr>
            <p:ph type="body" sz="half" idx="1"/>
          </p:nvPr>
        </p:nvSpPr>
        <p:spPr>
          <a:xfrm>
            <a:off x="803275" y="1214960"/>
            <a:ext cx="3748644" cy="4527550"/>
          </a:xfrm>
          <a:prstGeom prst="rect">
            <a:avLst/>
          </a:prstGeom>
        </p:spPr>
        <p:txBody>
          <a:bodyPr lIns="0" tIns="0" rIns="0" bIns="0" anchor="t"/>
          <a:lstStyle>
            <a:lvl1pPr marL="176569" indent="-176569"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9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81101313"/>
      </p:ext>
    </p:extLst>
  </p:cSld>
  <p:clrMapOvr>
    <a:masterClrMapping/>
  </p:clrMapOvr>
  <p:transition spd="med"/>
</p:sldLayout>
</file>

<file path=ppt/slideLayouts/slideLayout979.xml><?xml version="1.0" encoding="utf-8"?>
<p:sldLayout xmlns:a="http://schemas.openxmlformats.org/drawingml/2006/main" xmlns:r="http://schemas.openxmlformats.org/officeDocument/2006/relationships" xmlns:p="http://schemas.openxmlformats.org/presentationml/2006/main" showMasterSp="0" type="tx">
  <p:cSld name="1_Title slide imag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9" name="Body Level One…"/>
          <p:cNvSpPr txBox="1">
            <a:spLocks noGrp="1"/>
          </p:cNvSpPr>
          <p:nvPr>
            <p:ph type="body" sz="quarter" idx="1"/>
          </p:nvPr>
        </p:nvSpPr>
        <p:spPr>
          <a:xfrm>
            <a:off x="597695" y="2360026"/>
            <a:ext cx="3974305" cy="410370"/>
          </a:xfrm>
          <a:prstGeom prst="rect">
            <a:avLst/>
          </a:prstGeom>
        </p:spPr>
        <p:txBody>
          <a:bodyPr lIns="0" tIns="0" rIns="0" bIns="0" anchor="t"/>
          <a:lstStyle>
            <a:lvl1pPr marL="0" indent="0" defTabSz="457206">
              <a:spcBef>
                <a:spcPts val="0"/>
              </a:spcBef>
              <a:buSzTx/>
              <a:buNone/>
              <a:defRPr sz="1988">
                <a:solidFill>
                  <a:srgbClr val="FFFFFF"/>
                </a:solidFill>
                <a:latin typeface="+mn-lt"/>
                <a:ea typeface="+mn-ea"/>
                <a:cs typeface="+mn-cs"/>
                <a:sym typeface="Helvetica"/>
              </a:defRPr>
            </a:lvl1pPr>
            <a:lvl2pPr marL="0" indent="457206" defTabSz="457206">
              <a:spcBef>
                <a:spcPts val="0"/>
              </a:spcBef>
              <a:buSzTx/>
              <a:buNone/>
              <a:defRPr sz="1988">
                <a:solidFill>
                  <a:srgbClr val="FFFFFF"/>
                </a:solidFill>
                <a:latin typeface="+mn-lt"/>
                <a:ea typeface="+mn-ea"/>
                <a:cs typeface="+mn-cs"/>
                <a:sym typeface="Helvetica"/>
              </a:defRPr>
            </a:lvl2pPr>
            <a:lvl3pPr marL="0" indent="914411" defTabSz="457206">
              <a:spcBef>
                <a:spcPts val="0"/>
              </a:spcBef>
              <a:buSzTx/>
              <a:buNone/>
              <a:defRPr sz="1988">
                <a:solidFill>
                  <a:srgbClr val="FFFFFF"/>
                </a:solidFill>
                <a:latin typeface="+mn-lt"/>
                <a:ea typeface="+mn-ea"/>
                <a:cs typeface="+mn-cs"/>
                <a:sym typeface="Helvetica"/>
              </a:defRPr>
            </a:lvl3pPr>
            <a:lvl4pPr marL="0" indent="1371617" defTabSz="457206">
              <a:spcBef>
                <a:spcPts val="0"/>
              </a:spcBef>
              <a:buSzTx/>
              <a:buNone/>
              <a:defRPr sz="1988">
                <a:solidFill>
                  <a:srgbClr val="FFFFFF"/>
                </a:solidFill>
                <a:latin typeface="+mn-lt"/>
                <a:ea typeface="+mn-ea"/>
                <a:cs typeface="+mn-cs"/>
                <a:sym typeface="Helvetica"/>
              </a:defRPr>
            </a:lvl4pPr>
            <a:lvl5pPr marL="0" indent="1828823" defTabSz="457206">
              <a:spcBef>
                <a:spcPts val="0"/>
              </a:spcBef>
              <a:buSzTx/>
              <a:buNone/>
              <a:defRPr sz="1988">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60" name="Title Text"/>
          <p:cNvSpPr txBox="1">
            <a:spLocks noGrp="1"/>
          </p:cNvSpPr>
          <p:nvPr>
            <p:ph type="title"/>
          </p:nvPr>
        </p:nvSpPr>
        <p:spPr>
          <a:xfrm>
            <a:off x="592934" y="793878"/>
            <a:ext cx="3962400" cy="1036183"/>
          </a:xfrm>
          <a:prstGeom prst="rect">
            <a:avLst/>
          </a:prstGeom>
        </p:spPr>
        <p:txBody>
          <a:bodyPr lIns="0" tIns="0" rIns="0" bIns="0" anchor="t"/>
          <a:lstStyle>
            <a:lvl1pPr defTabSz="914411">
              <a:lnSpc>
                <a:spcPts val="3000"/>
              </a:lnSpc>
              <a:defRPr sz="2775" b="0">
                <a:solidFill>
                  <a:srgbClr val="FFFFFF"/>
                </a:solidFill>
              </a:defRPr>
            </a:lvl1pPr>
          </a:lstStyle>
          <a:p>
            <a:r>
              <a:t>Title Text</a:t>
            </a:r>
          </a:p>
        </p:txBody>
      </p:sp>
      <p:grpSp>
        <p:nvGrpSpPr>
          <p:cNvPr id="2001" name="Group 52"/>
          <p:cNvGrpSpPr/>
          <p:nvPr/>
        </p:nvGrpSpPr>
        <p:grpSpPr>
          <a:xfrm>
            <a:off x="7902421" y="6249822"/>
            <a:ext cx="631979" cy="341479"/>
            <a:chOff x="0" y="0"/>
            <a:chExt cx="1685275" cy="682956"/>
          </a:xfrm>
        </p:grpSpPr>
        <p:sp>
          <p:nvSpPr>
            <p:cNvPr id="1961" name="Freeform 6"/>
            <p:cNvSpPr/>
            <p:nvPr/>
          </p:nvSpPr>
          <p:spPr>
            <a:xfrm>
              <a:off x="1047575"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2" name="Freeform 7"/>
            <p:cNvSpPr/>
            <p:nvPr/>
          </p:nvSpPr>
          <p:spPr>
            <a:xfrm>
              <a:off x="1351169" y="182054"/>
              <a:ext cx="243079" cy="45260"/>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3" name="Freeform 8"/>
            <p:cNvSpPr/>
            <p:nvPr/>
          </p:nvSpPr>
          <p:spPr>
            <a:xfrm>
              <a:off x="1184370" y="273080"/>
              <a:ext cx="136797"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4" name="Freeform 9"/>
            <p:cNvSpPr/>
            <p:nvPr/>
          </p:nvSpPr>
          <p:spPr>
            <a:xfrm>
              <a:off x="1321165" y="273080"/>
              <a:ext cx="136288" cy="45261"/>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5" name="Freeform 10"/>
            <p:cNvSpPr/>
            <p:nvPr/>
          </p:nvSpPr>
          <p:spPr>
            <a:xfrm>
              <a:off x="1214882" y="364108"/>
              <a:ext cx="21256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6" name="Rectangle 11"/>
            <p:cNvSpPr/>
            <p:nvPr/>
          </p:nvSpPr>
          <p:spPr>
            <a:xfrm>
              <a:off x="1047575"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7" name="Rectangle 12"/>
            <p:cNvSpPr/>
            <p:nvPr/>
          </p:nvSpPr>
          <p:spPr>
            <a:xfrm>
              <a:off x="1457452"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8" name="Rectangle 13"/>
            <p:cNvSpPr/>
            <p:nvPr/>
          </p:nvSpPr>
          <p:spPr>
            <a:xfrm>
              <a:off x="1047575"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69" name="Rectangle 14"/>
            <p:cNvSpPr/>
            <p:nvPr/>
          </p:nvSpPr>
          <p:spPr>
            <a:xfrm>
              <a:off x="1457452"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0" name="Rectangle 62"/>
            <p:cNvSpPr/>
            <p:nvPr/>
          </p:nvSpPr>
          <p:spPr>
            <a:xfrm>
              <a:off x="1047575"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1" name="Rectangle 63"/>
            <p:cNvSpPr/>
            <p:nvPr/>
          </p:nvSpPr>
          <p:spPr>
            <a:xfrm>
              <a:off x="1457452"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2" name="Rectangle 64"/>
            <p:cNvSpPr/>
            <p:nvPr/>
          </p:nvSpPr>
          <p:spPr>
            <a:xfrm>
              <a:off x="956548"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3" name="Rectangle 65"/>
            <p:cNvSpPr/>
            <p:nvPr/>
          </p:nvSpPr>
          <p:spPr>
            <a:xfrm>
              <a:off x="956548"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4" name="Rectangle 19"/>
            <p:cNvSpPr/>
            <p:nvPr/>
          </p:nvSpPr>
          <p:spPr>
            <a:xfrm>
              <a:off x="455644"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5" name="Rectangle 20"/>
            <p:cNvSpPr/>
            <p:nvPr/>
          </p:nvSpPr>
          <p:spPr>
            <a:xfrm>
              <a:off x="455644"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6" name="Rectangle 21"/>
            <p:cNvSpPr/>
            <p:nvPr/>
          </p:nvSpPr>
          <p:spPr>
            <a:xfrm>
              <a:off x="91027" y="455643"/>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7" name="Rectangle 22"/>
            <p:cNvSpPr/>
            <p:nvPr/>
          </p:nvSpPr>
          <p:spPr>
            <a:xfrm>
              <a:off x="91027" y="364108"/>
              <a:ext cx="136796"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8" name="Rectangle 23"/>
            <p:cNvSpPr/>
            <p:nvPr/>
          </p:nvSpPr>
          <p:spPr>
            <a:xfrm>
              <a:off x="91027" y="273080"/>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79" name="Rectangle 24"/>
            <p:cNvSpPr/>
            <p:nvPr/>
          </p:nvSpPr>
          <p:spPr>
            <a:xfrm>
              <a:off x="91027" y="182054"/>
              <a:ext cx="136796"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0" name="Rectangle 25"/>
            <p:cNvSpPr/>
            <p:nvPr/>
          </p:nvSpPr>
          <p:spPr>
            <a:xfrm>
              <a:off x="-1" y="546670"/>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1" name="Rectangle 26"/>
            <p:cNvSpPr/>
            <p:nvPr/>
          </p:nvSpPr>
          <p:spPr>
            <a:xfrm>
              <a:off x="-1" y="637697"/>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2" name="Rectangle 27"/>
            <p:cNvSpPr/>
            <p:nvPr/>
          </p:nvSpPr>
          <p:spPr>
            <a:xfrm>
              <a:off x="-1" y="0"/>
              <a:ext cx="318850" cy="45768"/>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3" name="Rectangle 28"/>
            <p:cNvSpPr/>
            <p:nvPr/>
          </p:nvSpPr>
          <p:spPr>
            <a:xfrm>
              <a:off x="-1" y="91026"/>
              <a:ext cx="318850"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4" name="Freeform 29"/>
            <p:cNvSpPr/>
            <p:nvPr/>
          </p:nvSpPr>
          <p:spPr>
            <a:xfrm>
              <a:off x="956548" y="0"/>
              <a:ext cx="273591"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5" name="Freeform 30"/>
            <p:cNvSpPr/>
            <p:nvPr/>
          </p:nvSpPr>
          <p:spPr>
            <a:xfrm>
              <a:off x="956548" y="91026"/>
              <a:ext cx="30359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6" name="Freeform 31"/>
            <p:cNvSpPr/>
            <p:nvPr/>
          </p:nvSpPr>
          <p:spPr>
            <a:xfrm>
              <a:off x="1412193" y="0"/>
              <a:ext cx="273083" cy="45768"/>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7" name="Freeform 32"/>
            <p:cNvSpPr/>
            <p:nvPr/>
          </p:nvSpPr>
          <p:spPr>
            <a:xfrm>
              <a:off x="1382189" y="91026"/>
              <a:ext cx="303086" cy="45261"/>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8" name="Rectangle 33"/>
            <p:cNvSpPr/>
            <p:nvPr/>
          </p:nvSpPr>
          <p:spPr>
            <a:xfrm>
              <a:off x="1457452" y="546670"/>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89" name="Rectangle 34"/>
            <p:cNvSpPr/>
            <p:nvPr/>
          </p:nvSpPr>
          <p:spPr>
            <a:xfrm>
              <a:off x="1457452" y="637697"/>
              <a:ext cx="227823" cy="45260"/>
            </a:xfrm>
            <a:prstGeom prst="rect">
              <a:avLst/>
            </a:pr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0" name="Freeform 35"/>
            <p:cNvSpPr/>
            <p:nvPr/>
          </p:nvSpPr>
          <p:spPr>
            <a:xfrm>
              <a:off x="1305909" y="637697"/>
              <a:ext cx="3000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1" name="Freeform 36"/>
            <p:cNvSpPr/>
            <p:nvPr/>
          </p:nvSpPr>
          <p:spPr>
            <a:xfrm>
              <a:off x="1275398" y="546670"/>
              <a:ext cx="91028"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2" name="Freeform 37"/>
            <p:cNvSpPr/>
            <p:nvPr/>
          </p:nvSpPr>
          <p:spPr>
            <a:xfrm>
              <a:off x="1244886" y="455643"/>
              <a:ext cx="152052"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3" name="Freeform 38"/>
            <p:cNvSpPr/>
            <p:nvPr/>
          </p:nvSpPr>
          <p:spPr>
            <a:xfrm>
              <a:off x="455644" y="364108"/>
              <a:ext cx="430728"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4" name="Freeform 39"/>
            <p:cNvSpPr/>
            <p:nvPr/>
          </p:nvSpPr>
          <p:spPr>
            <a:xfrm>
              <a:off x="728726" y="455643"/>
              <a:ext cx="182055"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5" name="Freeform 40"/>
            <p:cNvSpPr/>
            <p:nvPr/>
          </p:nvSpPr>
          <p:spPr>
            <a:xfrm>
              <a:off x="364108" y="546670"/>
              <a:ext cx="541079"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6" name="Freeform 41"/>
            <p:cNvSpPr/>
            <p:nvPr/>
          </p:nvSpPr>
          <p:spPr>
            <a:xfrm>
              <a:off x="364108" y="637697"/>
              <a:ext cx="48564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7" name="Freeform 42"/>
            <p:cNvSpPr/>
            <p:nvPr/>
          </p:nvSpPr>
          <p:spPr>
            <a:xfrm>
              <a:off x="455644" y="273080"/>
              <a:ext cx="430728"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8" name="Freeform 43"/>
            <p:cNvSpPr/>
            <p:nvPr/>
          </p:nvSpPr>
          <p:spPr>
            <a:xfrm>
              <a:off x="728726" y="182054"/>
              <a:ext cx="182055" cy="452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1999" name="Freeform 44"/>
            <p:cNvSpPr/>
            <p:nvPr/>
          </p:nvSpPr>
          <p:spPr>
            <a:xfrm>
              <a:off x="364108" y="0"/>
              <a:ext cx="485649" cy="45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sp>
          <p:nvSpPr>
            <p:cNvPr id="2000" name="Freeform 45"/>
            <p:cNvSpPr/>
            <p:nvPr/>
          </p:nvSpPr>
          <p:spPr>
            <a:xfrm>
              <a:off x="364108" y="91026"/>
              <a:ext cx="541079" cy="452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71436" tIns="71436" rIns="71436" bIns="71436" numCol="1" anchor="t">
              <a:noAutofit/>
            </a:bodyPr>
            <a:lstStyle/>
            <a:p>
              <a:pPr defTabSz="457206">
                <a:lnSpc>
                  <a:spcPct val="100000"/>
                </a:lnSpc>
                <a:defRPr sz="4800">
                  <a:solidFill>
                    <a:srgbClr val="EED2FF"/>
                  </a:solidFill>
                  <a:latin typeface="Arial"/>
                  <a:ea typeface="Arial"/>
                  <a:cs typeface="Arial"/>
                  <a:sym typeface="Arial"/>
                </a:defRPr>
              </a:pPr>
              <a:endParaRPr sz="1800"/>
            </a:p>
          </p:txBody>
        </p:sp>
      </p:grpSp>
      <p:sp>
        <p:nvSpPr>
          <p:cNvPr id="2002" name="Rectangle 45"/>
          <p:cNvSpPr txBox="1"/>
          <p:nvPr/>
        </p:nvSpPr>
        <p:spPr>
          <a:xfrm>
            <a:off x="613173" y="6490230"/>
            <a:ext cx="1192213" cy="92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1219215">
              <a:lnSpc>
                <a:spcPct val="100000"/>
              </a:lnSpc>
              <a:defRPr sz="1600">
                <a:solidFill>
                  <a:srgbClr val="FFFFFF"/>
                </a:solidFill>
                <a:latin typeface="Arial"/>
                <a:ea typeface="Arial"/>
                <a:cs typeface="Arial"/>
                <a:sym typeface="Arial"/>
              </a:defRPr>
            </a:lvl1pPr>
          </a:lstStyle>
          <a:p>
            <a:r>
              <a:rPr sz="600"/>
              <a:t>© 2016 IBM Corporation</a:t>
            </a:r>
          </a:p>
        </p:txBody>
      </p:sp>
      <p:sp>
        <p:nvSpPr>
          <p:cNvPr id="20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4092749"/>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FFFFFF"/>
        </a:solidFill>
        <a:effectLst/>
      </p:bgPr>
    </p:bg>
    <p:spTree>
      <p:nvGrpSpPr>
        <p:cNvPr id="1" name=""/>
        <p:cNvGrpSpPr/>
        <p:nvPr/>
      </p:nvGrpSpPr>
      <p:grpSpPr>
        <a:xfrm>
          <a:off x="0" y="0"/>
          <a:ext cx="0" cy="0"/>
          <a:chOff x="0" y="0"/>
          <a:chExt cx="0" cy="0"/>
        </a:xfrm>
      </p:grpSpPr>
      <p:sp>
        <p:nvSpPr>
          <p:cNvPr id="1279" name="Shape 20"/>
          <p:cNvSpPr>
            <a:spLocks noGrp="1"/>
          </p:cNvSpPr>
          <p:nvPr>
            <p:ph type="pic" sz="half" idx="13"/>
          </p:nvPr>
        </p:nvSpPr>
        <p:spPr>
          <a:xfrm>
            <a:off x="1990204" y="446484"/>
            <a:ext cx="5156895" cy="4161236"/>
          </a:xfrm>
          <a:prstGeom prst="rect">
            <a:avLst/>
          </a:prstGeom>
        </p:spPr>
        <p:txBody>
          <a:bodyPr lIns="91439" tIns="45719" rIns="91439" bIns="45719" anchor="t">
            <a:noAutofit/>
          </a:bodyPr>
          <a:lstStyle/>
          <a:p>
            <a:endParaRPr/>
          </a:p>
        </p:txBody>
      </p:sp>
      <p:sp>
        <p:nvSpPr>
          <p:cNvPr id="1280" name="Title Text"/>
          <p:cNvSpPr txBox="1">
            <a:spLocks noGrp="1"/>
          </p:cNvSpPr>
          <p:nvPr>
            <p:ph type="title"/>
          </p:nvPr>
        </p:nvSpPr>
        <p:spPr>
          <a:xfrm>
            <a:off x="1812726" y="4723805"/>
            <a:ext cx="5518548" cy="1000126"/>
          </a:xfrm>
          <a:prstGeom prst="rect">
            <a:avLst/>
          </a:prstGeom>
        </p:spPr>
        <p:txBody>
          <a:bodyPr lIns="71436" tIns="71436" rIns="71436" bIns="71436" anchor="b"/>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81" name="Body Level One…"/>
          <p:cNvSpPr txBox="1">
            <a:spLocks noGrp="1"/>
          </p:cNvSpPr>
          <p:nvPr>
            <p:ph type="body" sz="quarter" idx="1"/>
          </p:nvPr>
        </p:nvSpPr>
        <p:spPr>
          <a:xfrm>
            <a:off x="1812726" y="5759648"/>
            <a:ext cx="5518548" cy="794744"/>
          </a:xfrm>
          <a:prstGeom prst="rect">
            <a:avLst/>
          </a:prstGeom>
        </p:spPr>
        <p:txBody>
          <a:bodyPr lIns="71436" tIns="71436" rIns="71436" bIns="71436" anchor="t"/>
          <a:lstStyle>
            <a:lvl1pPr marL="0" indent="0" algn="ctr" defTabSz="308074">
              <a:spcBef>
                <a:spcPts val="0"/>
              </a:spcBef>
              <a:buSzTx/>
              <a:buNone/>
              <a:defRPr sz="1650">
                <a:solidFill>
                  <a:srgbClr val="000000"/>
                </a:solidFill>
              </a:defRPr>
            </a:lvl1pPr>
            <a:lvl2pPr marL="0" indent="0" algn="ctr" defTabSz="308074">
              <a:spcBef>
                <a:spcPts val="0"/>
              </a:spcBef>
              <a:buSzTx/>
              <a:buNone/>
              <a:defRPr sz="1650">
                <a:solidFill>
                  <a:srgbClr val="000000"/>
                </a:solidFill>
              </a:defRPr>
            </a:lvl2pPr>
            <a:lvl3pPr marL="0" indent="0" algn="ctr" defTabSz="308074">
              <a:spcBef>
                <a:spcPts val="0"/>
              </a:spcBef>
              <a:buSzTx/>
              <a:buNone/>
              <a:defRPr sz="1650">
                <a:solidFill>
                  <a:srgbClr val="000000"/>
                </a:solidFill>
              </a:defRPr>
            </a:lvl3pPr>
            <a:lvl4pPr marL="0" indent="0" algn="ctr" defTabSz="308074">
              <a:spcBef>
                <a:spcPts val="0"/>
              </a:spcBef>
              <a:buSzTx/>
              <a:buNone/>
              <a:defRPr sz="1650">
                <a:solidFill>
                  <a:srgbClr val="000000"/>
                </a:solidFill>
              </a:defRPr>
            </a:lvl4pPr>
            <a:lvl5pPr marL="0" indent="0" algn="ctr" defTabSz="308074">
              <a:spcBef>
                <a:spcPts val="0"/>
              </a:spcBef>
              <a:buSzTx/>
              <a:buNone/>
              <a:defRPr sz="165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82" name="Slide Number"/>
          <p:cNvSpPr txBox="1">
            <a:spLocks noGrp="1"/>
          </p:cNvSpPr>
          <p:nvPr>
            <p:ph type="sldNum" sz="quarter" idx="2"/>
          </p:nvPr>
        </p:nvSpPr>
        <p:spPr>
          <a:xfrm>
            <a:off x="4475930" y="6500813"/>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292644286"/>
      </p:ext>
    </p:extLst>
  </p:cSld>
  <p:clrMapOvr>
    <a:masterClrMapping/>
  </p:clrMapOvr>
  <p:transition spd="med"/>
</p:sldLayout>
</file>

<file path=ppt/slideLayouts/slideLayout980.xml><?xml version="1.0" encoding="utf-8"?>
<p:sldLayout xmlns:a="http://schemas.openxmlformats.org/drawingml/2006/main" xmlns:r="http://schemas.openxmlformats.org/officeDocument/2006/relationships" xmlns:p="http://schemas.openxmlformats.org/presentationml/2006/main" showMasterSp="0" type="tx">
  <p:cSld name="1_Content Slide 3">
    <p:bg>
      <p:bgPr>
        <a:solidFill>
          <a:srgbClr val="FFFFFF"/>
        </a:solidFill>
        <a:effectLst/>
      </p:bgPr>
    </p:bg>
    <p:spTree>
      <p:nvGrpSpPr>
        <p:cNvPr id="1" name=""/>
        <p:cNvGrpSpPr/>
        <p:nvPr/>
      </p:nvGrpSpPr>
      <p:grpSpPr>
        <a:xfrm>
          <a:off x="0" y="0"/>
          <a:ext cx="0" cy="0"/>
          <a:chOff x="0" y="0"/>
          <a:chExt cx="0" cy="0"/>
        </a:xfrm>
      </p:grpSpPr>
      <p:sp>
        <p:nvSpPr>
          <p:cNvPr id="2010" name="Body Level One…"/>
          <p:cNvSpPr txBox="1">
            <a:spLocks noGrp="1"/>
          </p:cNvSpPr>
          <p:nvPr>
            <p:ph type="body" sz="quarter" idx="1"/>
          </p:nvPr>
        </p:nvSpPr>
        <p:spPr>
          <a:xfrm>
            <a:off x="1232650" y="2054205"/>
            <a:ext cx="552853" cy="361951"/>
          </a:xfrm>
          <a:prstGeom prst="rect">
            <a:avLst/>
          </a:prstGeom>
        </p:spPr>
        <p:txBody>
          <a:bodyPr lIns="0" tIns="0" rIns="0" bIns="0" anchor="t"/>
          <a:lstStyle>
            <a:lvl1pPr marL="0" indent="0" defTabSz="457206">
              <a:spcBef>
                <a:spcPts val="0"/>
              </a:spcBef>
              <a:buSzTx/>
              <a:buNone/>
              <a:defRPr sz="1538" b="1">
                <a:solidFill>
                  <a:srgbClr val="1F343E"/>
                </a:solidFill>
                <a:latin typeface="+mn-lt"/>
                <a:ea typeface="+mn-ea"/>
                <a:cs typeface="+mn-cs"/>
                <a:sym typeface="Helvetica"/>
              </a:defRPr>
            </a:lvl1pPr>
            <a:lvl2pPr marL="133861" indent="-133861" defTabSz="457206">
              <a:spcBef>
                <a:spcPts val="0"/>
              </a:spcBef>
              <a:buSzPct val="100000"/>
              <a:buChar char="–"/>
              <a:defRPr sz="1538" b="1">
                <a:solidFill>
                  <a:srgbClr val="1F343E"/>
                </a:solidFill>
                <a:latin typeface="+mn-lt"/>
                <a:ea typeface="+mn-ea"/>
                <a:cs typeface="+mn-cs"/>
                <a:sym typeface="Helvetica"/>
              </a:defRPr>
            </a:lvl2pPr>
            <a:lvl3pPr marL="357701" indent="-133861" defTabSz="457206">
              <a:spcBef>
                <a:spcPts val="0"/>
              </a:spcBef>
              <a:buSzPct val="100000"/>
              <a:defRPr sz="1538" b="1">
                <a:solidFill>
                  <a:srgbClr val="1F343E"/>
                </a:solidFill>
                <a:latin typeface="+mn-lt"/>
                <a:ea typeface="+mn-ea"/>
                <a:cs typeface="+mn-cs"/>
                <a:sym typeface="Helvetica"/>
              </a:defRPr>
            </a:lvl3pPr>
            <a:lvl4pPr marL="587382" indent="-130176" defTabSz="457206">
              <a:spcBef>
                <a:spcPts val="0"/>
              </a:spcBef>
              <a:buSzPct val="100000"/>
              <a:buChar char="–"/>
              <a:defRPr sz="1538" b="1">
                <a:solidFill>
                  <a:srgbClr val="1F343E"/>
                </a:solidFill>
                <a:latin typeface="+mn-lt"/>
                <a:ea typeface="+mn-ea"/>
                <a:cs typeface="+mn-cs"/>
                <a:sym typeface="Helvetica"/>
              </a:defRPr>
            </a:lvl4pPr>
            <a:lvl5pPr marL="764106" indent="-133861" defTabSz="457206">
              <a:spcBef>
                <a:spcPts val="0"/>
              </a:spcBef>
              <a:buSzPct val="100000"/>
              <a:buChar char="»"/>
              <a:defRPr sz="1538" b="1">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11" name="Shape 197"/>
          <p:cNvSpPr>
            <a:spLocks noGrp="1"/>
          </p:cNvSpPr>
          <p:nvPr>
            <p:ph type="body" sz="quarter" idx="13"/>
          </p:nvPr>
        </p:nvSpPr>
        <p:spPr>
          <a:xfrm>
            <a:off x="1232650"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2" name="Shape 198"/>
          <p:cNvSpPr>
            <a:spLocks noGrp="1"/>
          </p:cNvSpPr>
          <p:nvPr>
            <p:ph type="body" sz="quarter" idx="14"/>
          </p:nvPr>
        </p:nvSpPr>
        <p:spPr>
          <a:xfrm>
            <a:off x="1232650"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3" name="Shape 199"/>
          <p:cNvSpPr>
            <a:spLocks noGrp="1"/>
          </p:cNvSpPr>
          <p:nvPr>
            <p:ph type="body" sz="quarter" idx="15"/>
          </p:nvPr>
        </p:nvSpPr>
        <p:spPr>
          <a:xfrm>
            <a:off x="1232650"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4" name="Shape 200"/>
          <p:cNvSpPr>
            <a:spLocks noGrp="1"/>
          </p:cNvSpPr>
          <p:nvPr>
            <p:ph type="body" sz="quarter" idx="16"/>
          </p:nvPr>
        </p:nvSpPr>
        <p:spPr>
          <a:xfrm>
            <a:off x="1232650"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15" name="Shape 201"/>
          <p:cNvSpPr>
            <a:spLocks noGrp="1"/>
          </p:cNvSpPr>
          <p:nvPr>
            <p:ph type="body" sz="quarter" idx="17"/>
          </p:nvPr>
        </p:nvSpPr>
        <p:spPr>
          <a:xfrm>
            <a:off x="1232650"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16"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017" name="Shape 203"/>
          <p:cNvSpPr/>
          <p:nvPr/>
        </p:nvSpPr>
        <p:spPr>
          <a:xfrm>
            <a:off x="-92372" y="-144701"/>
            <a:ext cx="9328744" cy="1707558"/>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018" name="Shape 204"/>
          <p:cNvSpPr>
            <a:spLocks noGrp="1"/>
          </p:cNvSpPr>
          <p:nvPr>
            <p:ph type="body" sz="quarter" idx="18"/>
          </p:nvPr>
        </p:nvSpPr>
        <p:spPr>
          <a:xfrm>
            <a:off x="499207" y="633149"/>
            <a:ext cx="3473945" cy="267710"/>
          </a:xfrm>
          <a:prstGeom prst="rect">
            <a:avLst/>
          </a:prstGeom>
        </p:spPr>
        <p:txBody>
          <a:bodyPr lIns="0" tIns="0" rIns="0" bIns="0"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019"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020" name="Shape 206"/>
          <p:cNvSpPr>
            <a:spLocks noGrp="1"/>
          </p:cNvSpPr>
          <p:nvPr>
            <p:ph type="body" sz="quarter" idx="19"/>
          </p:nvPr>
        </p:nvSpPr>
        <p:spPr>
          <a:xfrm>
            <a:off x="4861675" y="2054205"/>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1" name="Shape 207"/>
          <p:cNvSpPr>
            <a:spLocks noGrp="1"/>
          </p:cNvSpPr>
          <p:nvPr>
            <p:ph type="body" sz="quarter" idx="20"/>
          </p:nvPr>
        </p:nvSpPr>
        <p:spPr>
          <a:xfrm>
            <a:off x="4861675" y="2460279"/>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2" name="Shape 208"/>
          <p:cNvSpPr>
            <a:spLocks noGrp="1"/>
          </p:cNvSpPr>
          <p:nvPr>
            <p:ph type="body" sz="quarter" idx="21"/>
          </p:nvPr>
        </p:nvSpPr>
        <p:spPr>
          <a:xfrm>
            <a:off x="4861675" y="3546475"/>
            <a:ext cx="552853" cy="361950"/>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3" name="Shape 209"/>
          <p:cNvSpPr>
            <a:spLocks noGrp="1"/>
          </p:cNvSpPr>
          <p:nvPr>
            <p:ph type="body" sz="quarter" idx="22"/>
          </p:nvPr>
        </p:nvSpPr>
        <p:spPr>
          <a:xfrm>
            <a:off x="4861675" y="3938597"/>
            <a:ext cx="3088259"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4" name="Shape 210"/>
          <p:cNvSpPr>
            <a:spLocks noGrp="1"/>
          </p:cNvSpPr>
          <p:nvPr>
            <p:ph type="body" sz="quarter" idx="23"/>
          </p:nvPr>
        </p:nvSpPr>
        <p:spPr>
          <a:xfrm>
            <a:off x="4861675" y="5026044"/>
            <a:ext cx="552853" cy="361951"/>
          </a:xfrm>
          <a:prstGeom prst="rect">
            <a:avLst/>
          </a:prstGeom>
        </p:spPr>
        <p:txBody>
          <a:bodyPr lIns="0" tIns="0" rIns="0" bIns="0" anchor="t"/>
          <a:lstStyle>
            <a:lvl1pPr marL="0" indent="0" defTabSz="457206">
              <a:spcBef>
                <a:spcPts val="0"/>
              </a:spcBef>
              <a:buSzTx/>
              <a:buNone/>
              <a:defRPr sz="4100" b="1">
                <a:solidFill>
                  <a:srgbClr val="1F343E"/>
                </a:solidFill>
                <a:latin typeface="+mn-lt"/>
                <a:ea typeface="+mn-ea"/>
                <a:cs typeface="+mn-cs"/>
                <a:sym typeface="Helvetica"/>
              </a:defRPr>
            </a:lvl1pPr>
          </a:lstStyle>
          <a:p>
            <a:pPr marL="0" indent="0" defTabSz="1219215">
              <a:spcBef>
                <a:spcPts val="0"/>
              </a:spcBef>
              <a:buSzTx/>
              <a:buNone/>
              <a:defRPr sz="4100" b="1">
                <a:solidFill>
                  <a:srgbClr val="1F343E"/>
                </a:solidFill>
                <a:latin typeface="+mn-lt"/>
                <a:ea typeface="+mn-ea"/>
                <a:cs typeface="+mn-cs"/>
                <a:sym typeface="Helvetica"/>
              </a:defRPr>
            </a:pPr>
            <a:endParaRPr/>
          </a:p>
        </p:txBody>
      </p:sp>
      <p:sp>
        <p:nvSpPr>
          <p:cNvPr id="2025" name="Shape 211"/>
          <p:cNvSpPr>
            <a:spLocks noGrp="1"/>
          </p:cNvSpPr>
          <p:nvPr>
            <p:ph type="body" sz="quarter" idx="24"/>
          </p:nvPr>
        </p:nvSpPr>
        <p:spPr>
          <a:xfrm>
            <a:off x="4861675" y="5432304"/>
            <a:ext cx="3152106" cy="7747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26" name="Shape 212"/>
          <p:cNvSpPr txBox="1"/>
          <p:nvPr/>
        </p:nvSpPr>
        <p:spPr>
          <a:xfrm>
            <a:off x="154049" y="6535121"/>
            <a:ext cx="2010166"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Kubernetes Service  |  ©2018 IBM Corporation</a:t>
            </a:r>
          </a:p>
        </p:txBody>
      </p:sp>
      <p:sp>
        <p:nvSpPr>
          <p:cNvPr id="2027"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674550569"/>
      </p:ext>
    </p:extLst>
  </p:cSld>
  <p:clrMapOvr>
    <a:masterClrMapping/>
  </p:clrMapOvr>
  <p:transition spd="med"/>
</p:sldLayout>
</file>

<file path=ppt/slideLayouts/slideLayout981.xml><?xml version="1.0" encoding="utf-8"?>
<p:sldLayout xmlns:a="http://schemas.openxmlformats.org/drawingml/2006/main" xmlns:r="http://schemas.openxmlformats.org/officeDocument/2006/relationships" xmlns:p="http://schemas.openxmlformats.org/presentationml/2006/main" showMasterSp="0" type="tx">
  <p:cSld name="2_Divider 4">
    <p:bg>
      <p:bgPr>
        <a:solidFill>
          <a:srgbClr val="264A60"/>
        </a:solidFill>
        <a:effectLst/>
      </p:bgPr>
    </p:bg>
    <p:spTree>
      <p:nvGrpSpPr>
        <p:cNvPr id="1" name=""/>
        <p:cNvGrpSpPr/>
        <p:nvPr/>
      </p:nvGrpSpPr>
      <p:grpSpPr>
        <a:xfrm>
          <a:off x="0" y="0"/>
          <a:ext cx="0" cy="0"/>
          <a:chOff x="0" y="0"/>
          <a:chExt cx="0" cy="0"/>
        </a:xfrm>
      </p:grpSpPr>
      <p:sp>
        <p:nvSpPr>
          <p:cNvPr id="2034" name="Body Level One…"/>
          <p:cNvSpPr txBox="1">
            <a:spLocks noGrp="1"/>
          </p:cNvSpPr>
          <p:nvPr>
            <p:ph type="body" sz="quarter" idx="1"/>
          </p:nvPr>
        </p:nvSpPr>
        <p:spPr>
          <a:xfrm>
            <a:off x="3049774" y="3000374"/>
            <a:ext cx="3044452" cy="857251"/>
          </a:xfrm>
          <a:prstGeom prst="rect">
            <a:avLst/>
          </a:prstGeom>
        </p:spPr>
        <p:txBody>
          <a:bodyPr lIns="0" tIns="0" rIns="0" bIns="0" anchor="t"/>
          <a:lstStyle>
            <a:lvl1pPr marL="0" indent="0" defTabSz="457206">
              <a:spcBef>
                <a:spcPts val="0"/>
              </a:spcBef>
              <a:buSzTx/>
              <a:buNone/>
              <a:defRPr sz="3975" b="1">
                <a:solidFill>
                  <a:srgbClr val="FFFFFF"/>
                </a:solidFill>
                <a:latin typeface="+mn-lt"/>
                <a:ea typeface="+mn-ea"/>
                <a:cs typeface="+mn-cs"/>
                <a:sym typeface="Helvetica"/>
              </a:defRPr>
            </a:lvl1pPr>
            <a:lvl2pPr marL="346080" indent="-346080" defTabSz="457206">
              <a:spcBef>
                <a:spcPts val="0"/>
              </a:spcBef>
              <a:buSzPct val="100000"/>
              <a:buChar char="–"/>
              <a:defRPr sz="3975" b="1">
                <a:solidFill>
                  <a:srgbClr val="FFFFFF"/>
                </a:solidFill>
                <a:latin typeface="+mn-lt"/>
                <a:ea typeface="+mn-ea"/>
                <a:cs typeface="+mn-cs"/>
                <a:sym typeface="Helvetica"/>
              </a:defRPr>
            </a:lvl2pPr>
            <a:lvl3pPr marL="569920" indent="-346080" defTabSz="457206">
              <a:spcBef>
                <a:spcPts val="0"/>
              </a:spcBef>
              <a:buSzPct val="100000"/>
              <a:defRPr sz="3975" b="1">
                <a:solidFill>
                  <a:srgbClr val="FFFFFF"/>
                </a:solidFill>
                <a:latin typeface="+mn-lt"/>
                <a:ea typeface="+mn-ea"/>
                <a:cs typeface="+mn-cs"/>
                <a:sym typeface="Helvetica"/>
              </a:defRPr>
            </a:lvl3pPr>
            <a:lvl4pPr marL="793760" indent="-336554" defTabSz="457206">
              <a:spcBef>
                <a:spcPts val="0"/>
              </a:spcBef>
              <a:buSzPct val="100000"/>
              <a:buChar char="–"/>
              <a:defRPr sz="3975" b="1">
                <a:solidFill>
                  <a:srgbClr val="FFFFFF"/>
                </a:solidFill>
                <a:latin typeface="+mn-lt"/>
                <a:ea typeface="+mn-ea"/>
                <a:cs typeface="+mn-cs"/>
                <a:sym typeface="Helvetica"/>
              </a:defRPr>
            </a:lvl4pPr>
            <a:lvl5pPr marL="976325" indent="-346080" defTabSz="457206">
              <a:spcBef>
                <a:spcPts val="0"/>
              </a:spcBef>
              <a:buSzPct val="100000"/>
              <a:buChar char="»"/>
              <a:defRPr sz="3975"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35" name="Slide Number"/>
          <p:cNvSpPr txBox="1">
            <a:spLocks noGrp="1"/>
          </p:cNvSpPr>
          <p:nvPr>
            <p:ph type="sldNum" sz="quarter" idx="2"/>
          </p:nvPr>
        </p:nvSpPr>
        <p:spPr>
          <a:xfrm>
            <a:off x="8913762" y="6715370"/>
            <a:ext cx="76944" cy="60081"/>
          </a:xfrm>
          <a:prstGeom prst="rect">
            <a:avLst/>
          </a:prstGeom>
        </p:spPr>
        <p:txBody>
          <a:bodyPr lIns="0" tIns="0" rIns="0" bIns="0" anchor="b"/>
          <a:lstStyle>
            <a:lvl1pPr algn="l">
              <a:lnSpc>
                <a:spcPct val="80000"/>
              </a:lnSpc>
              <a:defRPr sz="488" b="1">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4005573061"/>
      </p:ext>
    </p:extLst>
  </p:cSld>
  <p:clrMapOvr>
    <a:masterClrMapping/>
  </p:clrMapOvr>
  <p:transition spd="med"/>
</p:sldLayout>
</file>

<file path=ppt/slideLayouts/slideLayout982.xml><?xml version="1.0" encoding="utf-8"?>
<p:sldLayout xmlns:a="http://schemas.openxmlformats.org/drawingml/2006/main" xmlns:r="http://schemas.openxmlformats.org/officeDocument/2006/relationships" xmlns:p="http://schemas.openxmlformats.org/presentationml/2006/main" showMasterSp="0" type="tx">
  <p:cSld name="2_Content Slide 5">
    <p:bg>
      <p:bgPr>
        <a:solidFill>
          <a:srgbClr val="FFFFFF"/>
        </a:solidFill>
        <a:effectLst/>
      </p:bgPr>
    </p:bg>
    <p:spTree>
      <p:nvGrpSpPr>
        <p:cNvPr id="1" name=""/>
        <p:cNvGrpSpPr/>
        <p:nvPr/>
      </p:nvGrpSpPr>
      <p:grpSpPr>
        <a:xfrm>
          <a:off x="0" y="0"/>
          <a:ext cx="0" cy="0"/>
          <a:chOff x="0" y="0"/>
          <a:chExt cx="0" cy="0"/>
        </a:xfrm>
      </p:grpSpPr>
      <p:sp>
        <p:nvSpPr>
          <p:cNvPr id="2042" name="Shape 256"/>
          <p:cNvSpPr/>
          <p:nvPr/>
        </p:nvSpPr>
        <p:spPr>
          <a:xfrm>
            <a:off x="-97632" y="2664708"/>
            <a:ext cx="662212" cy="1528585"/>
          </a:xfrm>
          <a:prstGeom prst="rect">
            <a:avLst/>
          </a:prstGeom>
          <a:solidFill>
            <a:srgbClr val="0F3659"/>
          </a:solidFill>
          <a:ln w="12700">
            <a:miter lim="400000"/>
          </a:ln>
        </p:spPr>
        <p:txBody>
          <a:bodyPr lIns="26789" tIns="26789" rIns="26789" bIns="26789" anchor="ctr"/>
          <a:lstStyle/>
          <a:p>
            <a:pPr algn="ctr">
              <a:lnSpc>
                <a:spcPct val="100000"/>
              </a:lnSpc>
              <a:defRPr sz="3200">
                <a:solidFill>
                  <a:srgbClr val="5AAAFA"/>
                </a:solidFill>
              </a:defRPr>
            </a:pPr>
            <a:endParaRPr sz="1200"/>
          </a:p>
        </p:txBody>
      </p:sp>
      <p:sp>
        <p:nvSpPr>
          <p:cNvPr id="2043" name="Body Level One…"/>
          <p:cNvSpPr txBox="1">
            <a:spLocks noGrp="1"/>
          </p:cNvSpPr>
          <p:nvPr>
            <p:ph type="body" sz="quarter" idx="1"/>
          </p:nvPr>
        </p:nvSpPr>
        <p:spPr>
          <a:xfrm>
            <a:off x="679747" y="2641599"/>
            <a:ext cx="2201319" cy="1701801"/>
          </a:xfrm>
          <a:prstGeom prst="rect">
            <a:avLst/>
          </a:prstGeom>
        </p:spPr>
        <p:txBody>
          <a:bodyPr lIns="0" tIns="0" rIns="0" bIns="0" anchor="t"/>
          <a:lstStyle>
            <a:lvl1pPr marL="342904" indent="-342904" defTabSz="457206">
              <a:spcBef>
                <a:spcPts val="1500"/>
              </a:spcBef>
              <a:buSzTx/>
              <a:buNone/>
              <a:defRPr sz="1988">
                <a:solidFill>
                  <a:srgbClr val="FFFFFF"/>
                </a:solidFill>
                <a:latin typeface="Arial"/>
                <a:ea typeface="Arial"/>
                <a:cs typeface="Arial"/>
                <a:sym typeface="Arial"/>
              </a:defRPr>
            </a:lvl1pPr>
            <a:lvl2pPr marL="173040" indent="-173040" defTabSz="457206">
              <a:spcBef>
                <a:spcPts val="1500"/>
              </a:spcBef>
              <a:buSzPct val="100000"/>
              <a:buChar char="–"/>
              <a:defRPr sz="1988">
                <a:solidFill>
                  <a:srgbClr val="FFFFFF"/>
                </a:solidFill>
                <a:latin typeface="Arial"/>
                <a:ea typeface="Arial"/>
                <a:cs typeface="Arial"/>
                <a:sym typeface="Arial"/>
              </a:defRPr>
            </a:lvl2pPr>
            <a:lvl3pPr marL="396880" indent="-173040" defTabSz="457206">
              <a:spcBef>
                <a:spcPts val="1500"/>
              </a:spcBef>
              <a:buSzPct val="100000"/>
              <a:defRPr sz="1988">
                <a:solidFill>
                  <a:srgbClr val="FFFFFF"/>
                </a:solidFill>
                <a:latin typeface="Arial"/>
                <a:ea typeface="Arial"/>
                <a:cs typeface="Arial"/>
                <a:sym typeface="Arial"/>
              </a:defRPr>
            </a:lvl3pPr>
            <a:lvl4pPr marL="625483" indent="-168277" defTabSz="457206">
              <a:spcBef>
                <a:spcPts val="1500"/>
              </a:spcBef>
              <a:buSzPct val="100000"/>
              <a:buChar char="–"/>
              <a:defRPr sz="1988">
                <a:solidFill>
                  <a:srgbClr val="FFFFFF"/>
                </a:solidFill>
                <a:latin typeface="Arial"/>
                <a:ea typeface="Arial"/>
                <a:cs typeface="Arial"/>
                <a:sym typeface="Arial"/>
              </a:defRPr>
            </a:lvl4pPr>
            <a:lvl5pPr marL="803285" indent="-173040" defTabSz="457206">
              <a:spcBef>
                <a:spcPts val="1500"/>
              </a:spcBef>
              <a:buSzPct val="100000"/>
              <a:buChar char="»"/>
              <a:defRPr sz="1988">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44" name="Shape 258"/>
          <p:cNvSpPr>
            <a:spLocks noGrp="1"/>
          </p:cNvSpPr>
          <p:nvPr>
            <p:ph type="body" sz="quarter" idx="13"/>
          </p:nvPr>
        </p:nvSpPr>
        <p:spPr>
          <a:xfrm>
            <a:off x="3492836" y="1249660"/>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5" name="Shape 259"/>
          <p:cNvSpPr>
            <a:spLocks noGrp="1"/>
          </p:cNvSpPr>
          <p:nvPr>
            <p:ph type="body" sz="quarter" idx="14"/>
          </p:nvPr>
        </p:nvSpPr>
        <p:spPr>
          <a:xfrm>
            <a:off x="3492836" y="1583034"/>
            <a:ext cx="4669133"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6" name="Shape 260"/>
          <p:cNvSpPr>
            <a:spLocks noGrp="1"/>
          </p:cNvSpPr>
          <p:nvPr>
            <p:ph type="body" sz="quarter" idx="15"/>
          </p:nvPr>
        </p:nvSpPr>
        <p:spPr>
          <a:xfrm>
            <a:off x="3492836" y="2914015"/>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7" name="Shape 261"/>
          <p:cNvSpPr>
            <a:spLocks noGrp="1"/>
          </p:cNvSpPr>
          <p:nvPr>
            <p:ph type="body" sz="quarter" idx="16"/>
          </p:nvPr>
        </p:nvSpPr>
        <p:spPr>
          <a:xfrm>
            <a:off x="3492836" y="326326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48" name="Shape 262"/>
          <p:cNvSpPr>
            <a:spLocks noGrp="1"/>
          </p:cNvSpPr>
          <p:nvPr>
            <p:ph type="body" sz="quarter" idx="17"/>
          </p:nvPr>
        </p:nvSpPr>
        <p:spPr>
          <a:xfrm>
            <a:off x="3492836" y="4578369"/>
            <a:ext cx="704925" cy="361951"/>
          </a:xfrm>
          <a:prstGeom prst="rect">
            <a:avLst/>
          </a:prstGeom>
        </p:spPr>
        <p:txBody>
          <a:bodyPr lIns="0" tIns="0" rIns="0" bIns="0" anchor="t"/>
          <a:lstStyle>
            <a:lvl1pPr marL="0" indent="0" defTabSz="457206">
              <a:spcBef>
                <a:spcPts val="0"/>
              </a:spcBef>
              <a:buSzTx/>
              <a:buNone/>
              <a:defRPr sz="4100" b="1">
                <a:solidFill>
                  <a:srgbClr val="0BCFD8"/>
                </a:solidFill>
                <a:latin typeface="+mn-lt"/>
                <a:ea typeface="+mn-ea"/>
                <a:cs typeface="+mn-cs"/>
                <a:sym typeface="Helvetica"/>
              </a:defRPr>
            </a:lvl1pPr>
          </a:lstStyle>
          <a:p>
            <a:pPr marL="0" indent="0" defTabSz="1219215">
              <a:spcBef>
                <a:spcPts val="0"/>
              </a:spcBef>
              <a:buSzTx/>
              <a:buNone/>
              <a:defRPr sz="4100" b="1">
                <a:solidFill>
                  <a:srgbClr val="0BCFD8"/>
                </a:solidFill>
                <a:latin typeface="+mn-lt"/>
                <a:ea typeface="+mn-ea"/>
                <a:cs typeface="+mn-cs"/>
                <a:sym typeface="Helvetica"/>
              </a:defRPr>
            </a:pPr>
            <a:endParaRPr/>
          </a:p>
        </p:txBody>
      </p:sp>
      <p:sp>
        <p:nvSpPr>
          <p:cNvPr id="2049" name="Shape 263"/>
          <p:cNvSpPr>
            <a:spLocks noGrp="1"/>
          </p:cNvSpPr>
          <p:nvPr>
            <p:ph type="body" sz="quarter" idx="18"/>
          </p:nvPr>
        </p:nvSpPr>
        <p:spPr>
          <a:xfrm>
            <a:off x="3492836" y="4911744"/>
            <a:ext cx="4883780" cy="533401"/>
          </a:xfrm>
          <a:prstGeom prst="rect">
            <a:avLst/>
          </a:prstGeom>
        </p:spPr>
        <p:txBody>
          <a:bodyPr lIns="0" tIns="0" rIns="0" bIns="0" anchor="t"/>
          <a:lstStyle>
            <a:lvl1pPr marL="0" indent="0" defTabSz="457206">
              <a:spcBef>
                <a:spcPts val="2213"/>
              </a:spcBef>
              <a:buSzTx/>
              <a:buNone/>
              <a:defRPr sz="5300">
                <a:solidFill>
                  <a:srgbClr val="FFFFFF"/>
                </a:solidFill>
                <a:latin typeface="Arial"/>
                <a:cs typeface="Arial"/>
                <a:sym typeface="Arial"/>
              </a:defRPr>
            </a:lvl1pPr>
          </a:lstStyle>
          <a:p>
            <a:pPr marL="0" indent="0" defTabSz="1219215">
              <a:spcBef>
                <a:spcPts val="5900"/>
              </a:spcBef>
              <a:buSzTx/>
              <a:buNone/>
              <a:defRPr sz="5300">
                <a:solidFill>
                  <a:srgbClr val="FFFFFF"/>
                </a:solidFill>
                <a:latin typeface="Arial"/>
                <a:ea typeface="Arial"/>
                <a:cs typeface="Arial"/>
                <a:sym typeface="Arial"/>
              </a:defRPr>
            </a:pPr>
            <a:endParaRPr/>
          </a:p>
        </p:txBody>
      </p:sp>
      <p:sp>
        <p:nvSpPr>
          <p:cNvPr id="2050" name="Shape 264"/>
          <p:cNvSpPr txBox="1"/>
          <p:nvPr/>
        </p:nvSpPr>
        <p:spPr>
          <a:xfrm>
            <a:off x="154049" y="6535120"/>
            <a:ext cx="269304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Bluemix Container Service  |  IBM Confidential  |  ©2017 IBM Corporation</a:t>
            </a:r>
          </a:p>
        </p:txBody>
      </p:sp>
      <p:sp>
        <p:nvSpPr>
          <p:cNvPr id="2051" name="Slide Number"/>
          <p:cNvSpPr txBox="1">
            <a:spLocks noGrp="1"/>
          </p:cNvSpPr>
          <p:nvPr>
            <p:ph type="sldNum" sz="quarter" idx="2"/>
          </p:nvPr>
        </p:nvSpPr>
        <p:spPr>
          <a:xfrm>
            <a:off x="4475930" y="6556519"/>
            <a:ext cx="221211" cy="204348"/>
          </a:xfrm>
          <a:prstGeom prst="rect">
            <a:avLst/>
          </a:prstGeom>
        </p:spPr>
        <p:txBody>
          <a:bodyPr lIns="71436" tIns="71436" rIns="71436" bIns="71436" anchor="b"/>
          <a:lstStyle>
            <a:lvl1pPr algn="l" defTabSz="308074">
              <a:lnSpc>
                <a:spcPct val="80000"/>
              </a:lnSpc>
              <a:defRPr sz="488"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2940679697"/>
      </p:ext>
    </p:extLst>
  </p:cSld>
  <p:clrMapOvr>
    <a:masterClrMapping/>
  </p:clrMapOvr>
  <p:transition spd="med"/>
</p:sldLayout>
</file>

<file path=ppt/slideLayouts/slideLayout983.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sp>
        <p:nvSpPr>
          <p:cNvPr id="2058"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59"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60" name="Rectangle 5"/>
          <p:cNvSpPr/>
          <p:nvPr/>
        </p:nvSpPr>
        <p:spPr>
          <a:xfrm>
            <a:off x="0" y="0"/>
            <a:ext cx="9144000" cy="6858000"/>
          </a:xfrm>
          <a:prstGeom prst="rect">
            <a:avLst/>
          </a:prstGeom>
          <a:solidFill>
            <a:srgbClr val="009EE2"/>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1" name="Rectangle 7"/>
          <p:cNvSpPr/>
          <p:nvPr/>
        </p:nvSpPr>
        <p:spPr>
          <a:xfrm>
            <a:off x="6400800" y="0"/>
            <a:ext cx="2743200" cy="6858000"/>
          </a:xfrm>
          <a:prstGeom prst="rect">
            <a:avLst/>
          </a:prstGeom>
          <a:solidFill>
            <a:srgbClr val="1174B9"/>
          </a:solidFill>
          <a:ln w="12700">
            <a:miter lim="400000"/>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062" name="Title Text"/>
          <p:cNvSpPr txBox="1">
            <a:spLocks noGrp="1"/>
          </p:cNvSpPr>
          <p:nvPr>
            <p:ph type="title"/>
          </p:nvPr>
        </p:nvSpPr>
        <p:spPr>
          <a:xfrm>
            <a:off x="762000" y="4040653"/>
            <a:ext cx="5029200" cy="457201"/>
          </a:xfrm>
          <a:prstGeom prst="rect">
            <a:avLst/>
          </a:prstGeom>
        </p:spPr>
        <p:txBody>
          <a:bodyPr lIns="0" tIns="0" rIns="0" bIns="0"/>
          <a:lstStyle>
            <a:lvl1pPr defTabSz="342900">
              <a:defRPr sz="2100" spc="-23">
                <a:solidFill>
                  <a:srgbClr val="FFFFFF"/>
                </a:solidFill>
                <a:latin typeface="Arial"/>
                <a:ea typeface="Arial"/>
                <a:cs typeface="Arial"/>
                <a:sym typeface="Arial"/>
              </a:defRPr>
            </a:lvl1pPr>
          </a:lstStyle>
          <a:p>
            <a:r>
              <a:t>Title Text</a:t>
            </a:r>
          </a:p>
        </p:txBody>
      </p:sp>
      <p:sp>
        <p:nvSpPr>
          <p:cNvPr id="2063" name="Body Level One…"/>
          <p:cNvSpPr txBox="1">
            <a:spLocks noGrp="1"/>
          </p:cNvSpPr>
          <p:nvPr>
            <p:ph type="body" sz="quarter" idx="1"/>
          </p:nvPr>
        </p:nvSpPr>
        <p:spPr>
          <a:xfrm>
            <a:off x="779206" y="4503174"/>
            <a:ext cx="3291522" cy="365761"/>
          </a:xfrm>
          <a:prstGeom prst="rect">
            <a:avLst/>
          </a:prstGeom>
        </p:spPr>
        <p:txBody>
          <a:bodyPr lIns="0" tIns="0" rIns="0" bIns="0"/>
          <a:lstStyle>
            <a:lvl1pPr marL="0" indent="0" defTabSz="342900">
              <a:spcBef>
                <a:spcPts val="0"/>
              </a:spcBef>
              <a:buSzTx/>
              <a:buNone/>
              <a:defRPr sz="1350" spc="-23">
                <a:solidFill>
                  <a:srgbClr val="FFFFFF"/>
                </a:solidFill>
                <a:latin typeface="Arial"/>
                <a:ea typeface="Arial"/>
                <a:cs typeface="Arial"/>
                <a:sym typeface="Arial"/>
              </a:defRPr>
            </a:lvl1pPr>
            <a:lvl2pPr marL="435939" indent="-220436" defTabSz="342900">
              <a:spcBef>
                <a:spcPts val="0"/>
              </a:spcBef>
              <a:buSzPct val="100000"/>
              <a:buChar char="–"/>
              <a:defRPr sz="1350" spc="-23">
                <a:solidFill>
                  <a:srgbClr val="FFFFFF"/>
                </a:solidFill>
                <a:latin typeface="Arial"/>
                <a:ea typeface="Arial"/>
                <a:cs typeface="Arial"/>
                <a:sym typeface="Arial"/>
              </a:defRPr>
            </a:lvl2pPr>
            <a:lvl3pPr marL="578048" indent="-191096" defTabSz="342900">
              <a:spcBef>
                <a:spcPts val="0"/>
              </a:spcBef>
              <a:buSzPct val="100000"/>
              <a:defRPr sz="1350" spc="-23">
                <a:solidFill>
                  <a:srgbClr val="FFFFFF"/>
                </a:solidFill>
                <a:latin typeface="Arial"/>
                <a:ea typeface="Arial"/>
                <a:cs typeface="Arial"/>
                <a:sym typeface="Arial"/>
              </a:defRPr>
            </a:lvl3pPr>
            <a:lvl4pPr marL="794904" indent="-280554" defTabSz="342900">
              <a:spcBef>
                <a:spcPts val="0"/>
              </a:spcBef>
              <a:buSzPct val="100000"/>
              <a:buChar char="–"/>
              <a:defRPr sz="1350" spc="-23">
                <a:solidFill>
                  <a:srgbClr val="FFFFFF"/>
                </a:solidFill>
                <a:latin typeface="Arial"/>
                <a:ea typeface="Arial"/>
                <a:cs typeface="Arial"/>
                <a:sym typeface="Arial"/>
              </a:defRPr>
            </a:lvl4pPr>
            <a:lvl5pPr marL="1652154" indent="-280554" defTabSz="342900">
              <a:spcBef>
                <a:spcPts val="0"/>
              </a:spcBef>
              <a:buSzPct val="100000"/>
              <a:buChar char="»"/>
              <a:defRPr sz="1350" spc="-23">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064" name="Text Placeholder 6"/>
          <p:cNvSpPr>
            <a:spLocks noGrp="1"/>
          </p:cNvSpPr>
          <p:nvPr>
            <p:ph type="body" sz="quarter" idx="13"/>
          </p:nvPr>
        </p:nvSpPr>
        <p:spPr>
          <a:xfrm>
            <a:off x="6641982" y="5715000"/>
            <a:ext cx="2377440" cy="274321"/>
          </a:xfrm>
          <a:prstGeom prst="rect">
            <a:avLst/>
          </a:prstGeom>
        </p:spPr>
        <p:txBody>
          <a:bodyPr lIns="0" tIns="0" rIns="0" bIns="0"/>
          <a:lstStyle>
            <a:lvl1pPr marL="0" indent="0" defTabSz="342900">
              <a:spcBef>
                <a:spcPts val="0"/>
              </a:spcBef>
              <a:buSzTx/>
              <a:buNone/>
              <a:defRPr sz="2400" spc="-100">
                <a:solidFill>
                  <a:srgbClr val="FFFFFF"/>
                </a:solidFill>
                <a:latin typeface="Arial"/>
                <a:cs typeface="Arial"/>
                <a:sym typeface="Arial"/>
              </a:defRPr>
            </a:lvl1pPr>
          </a:lstStyle>
          <a:p>
            <a:pPr marL="0" indent="0" defTabSz="914400">
              <a:spcBef>
                <a:spcPts val="0"/>
              </a:spcBef>
              <a:buSzTx/>
              <a:buNone/>
              <a:defRPr sz="2400" spc="-100">
                <a:solidFill>
                  <a:srgbClr val="FFFFFF"/>
                </a:solidFill>
                <a:latin typeface="Arial"/>
                <a:ea typeface="Arial"/>
                <a:cs typeface="Arial"/>
                <a:sym typeface="Arial"/>
              </a:defRPr>
            </a:pPr>
            <a:endParaRPr/>
          </a:p>
        </p:txBody>
      </p:sp>
    </p:spTree>
    <p:extLst>
      <p:ext uri="{BB962C8B-B14F-4D97-AF65-F5344CB8AC3E}">
        <p14:creationId xmlns:p14="http://schemas.microsoft.com/office/powerpoint/2010/main" val="4211929656"/>
      </p:ext>
    </p:extLst>
  </p:cSld>
  <p:clrMapOvr>
    <a:masterClrMapping/>
  </p:clrMapOvr>
  <p:transition spd="med"/>
</p:sldLayout>
</file>

<file path=ppt/slideLayouts/slideLayout984.xml><?xml version="1.0" encoding="utf-8"?>
<p:sldLayout xmlns:a="http://schemas.openxmlformats.org/drawingml/2006/main" xmlns:r="http://schemas.openxmlformats.org/officeDocument/2006/relationships" xmlns:p="http://schemas.openxmlformats.org/presentationml/2006/main" showMasterSp="0" type="tx">
  <p:cSld name="Title with Text">
    <p:bg>
      <p:bgPr>
        <a:solidFill>
          <a:srgbClr val="FFFFFF"/>
        </a:solidFill>
        <a:effectLst/>
      </p:bgPr>
    </p:bg>
    <p:spTree>
      <p:nvGrpSpPr>
        <p:cNvPr id="1" name=""/>
        <p:cNvGrpSpPr/>
        <p:nvPr/>
      </p:nvGrpSpPr>
      <p:grpSpPr>
        <a:xfrm>
          <a:off x="0" y="0"/>
          <a:ext cx="0" cy="0"/>
          <a:chOff x="0" y="0"/>
          <a:chExt cx="0" cy="0"/>
        </a:xfrm>
      </p:grpSpPr>
      <p:sp>
        <p:nvSpPr>
          <p:cNvPr id="207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7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7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2100" spc="-23">
                <a:solidFill>
                  <a:srgbClr val="000000"/>
                </a:solidFill>
                <a:latin typeface="Arial"/>
                <a:ea typeface="Arial"/>
                <a:cs typeface="Arial"/>
                <a:sym typeface="Arial"/>
              </a:defRPr>
            </a:lvl1pPr>
          </a:lstStyle>
          <a:p>
            <a:r>
              <a:t>Title Text</a:t>
            </a:r>
          </a:p>
        </p:txBody>
      </p:sp>
      <p:sp>
        <p:nvSpPr>
          <p:cNvPr id="2074" name="Body Level One…"/>
          <p:cNvSpPr txBox="1">
            <a:spLocks noGrp="1"/>
          </p:cNvSpPr>
          <p:nvPr>
            <p:ph type="body" idx="1"/>
          </p:nvPr>
        </p:nvSpPr>
        <p:spPr>
          <a:xfrm>
            <a:off x="457200" y="1295400"/>
            <a:ext cx="7543800" cy="4724400"/>
          </a:xfrm>
          <a:prstGeom prst="rect">
            <a:avLst/>
          </a:prstGeom>
        </p:spPr>
        <p:txBody>
          <a:bodyPr lIns="45719" tIns="45719" rIns="45719" bIns="45719" anchor="t"/>
          <a:lstStyle>
            <a:lvl1pPr marL="171450" indent="-171450" defTabSz="342900">
              <a:spcBef>
                <a:spcPts val="900"/>
              </a:spcBef>
              <a:buSzPct val="100000"/>
              <a:buFont typeface="Arial"/>
              <a:defRPr sz="1350" b="1" spc="-23">
                <a:solidFill>
                  <a:srgbClr val="000000"/>
                </a:solidFill>
                <a:latin typeface="Arial"/>
                <a:ea typeface="Arial"/>
                <a:cs typeface="Arial"/>
                <a:sym typeface="Arial"/>
              </a:defRPr>
            </a:lvl1pPr>
            <a:lvl2pPr marL="408384" indent="-192881" defTabSz="342900">
              <a:spcBef>
                <a:spcPts val="900"/>
              </a:spcBef>
              <a:buSzPct val="100000"/>
              <a:buFont typeface="Arial"/>
              <a:buChar char="–"/>
              <a:defRPr sz="1350" b="1" spc="-23">
                <a:solidFill>
                  <a:srgbClr val="000000"/>
                </a:solidFill>
                <a:latin typeface="Arial"/>
                <a:ea typeface="Arial"/>
                <a:cs typeface="Arial"/>
                <a:sym typeface="Arial"/>
              </a:defRPr>
            </a:lvl2pPr>
            <a:lvl3pPr marL="550749" indent="-163796" defTabSz="342900">
              <a:spcBef>
                <a:spcPts val="900"/>
              </a:spcBef>
              <a:buSzPct val="100000"/>
              <a:buFont typeface="Arial"/>
              <a:defRPr sz="1350" b="1" spc="-23">
                <a:solidFill>
                  <a:srgbClr val="000000"/>
                </a:solidFill>
                <a:latin typeface="Arial"/>
                <a:ea typeface="Arial"/>
                <a:cs typeface="Arial"/>
                <a:sym typeface="Arial"/>
              </a:defRPr>
            </a:lvl3pPr>
            <a:lvl4pPr marL="771525" indent="-257175" defTabSz="342900">
              <a:spcBef>
                <a:spcPts val="900"/>
              </a:spcBef>
              <a:buSzPct val="100000"/>
              <a:buFont typeface="Arial"/>
              <a:buChar char="–"/>
              <a:defRPr sz="1350" b="1" spc="-23">
                <a:solidFill>
                  <a:srgbClr val="000000"/>
                </a:solidFill>
                <a:latin typeface="Arial"/>
                <a:ea typeface="Arial"/>
                <a:cs typeface="Arial"/>
                <a:sym typeface="Arial"/>
              </a:defRPr>
            </a:lvl4pPr>
            <a:lvl5pPr marL="1652154" indent="-280554" defTabSz="342900">
              <a:spcBef>
                <a:spcPts val="900"/>
              </a:spcBef>
              <a:buSzPct val="100000"/>
              <a:buFont typeface="Arial"/>
              <a:buChar char="»"/>
              <a:defRPr sz="1350"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81119709"/>
      </p:ext>
    </p:extLst>
  </p:cSld>
  <p:clrMapOvr>
    <a:masterClrMapping/>
  </p:clrMapOvr>
  <p:transition spd="med"/>
</p:sldLayout>
</file>

<file path=ppt/slideLayouts/slideLayout985.xml><?xml version="1.0" encoding="utf-8"?>
<p:sldLayout xmlns:a="http://schemas.openxmlformats.org/drawingml/2006/main" xmlns:r="http://schemas.openxmlformats.org/officeDocument/2006/relationships" xmlns:p="http://schemas.openxmlformats.org/presentationml/2006/main" showMasterSp="0" type="tx">
  <p:cSld name="4_Title Only">
    <p:bg>
      <p:bgPr>
        <a:solidFill>
          <a:srgbClr val="FFFFFF"/>
        </a:solidFill>
        <a:effectLst/>
      </p:bgPr>
    </p:bg>
    <p:spTree>
      <p:nvGrpSpPr>
        <p:cNvPr id="1" name=""/>
        <p:cNvGrpSpPr/>
        <p:nvPr/>
      </p:nvGrpSpPr>
      <p:grpSpPr>
        <a:xfrm>
          <a:off x="0" y="0"/>
          <a:ext cx="0" cy="0"/>
          <a:chOff x="0" y="0"/>
          <a:chExt cx="0" cy="0"/>
        </a:xfrm>
      </p:grpSpPr>
      <p:sp>
        <p:nvSpPr>
          <p:cNvPr id="2081"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82"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83" name="Title Text"/>
          <p:cNvSpPr txBox="1">
            <a:spLocks noGrp="1"/>
          </p:cNvSpPr>
          <p:nvPr>
            <p:ph type="title"/>
          </p:nvPr>
        </p:nvSpPr>
        <p:spPr>
          <a:xfrm>
            <a:off x="381002" y="457200"/>
            <a:ext cx="8109155" cy="503238"/>
          </a:xfrm>
          <a:prstGeom prst="rect">
            <a:avLst/>
          </a:prstGeom>
        </p:spPr>
        <p:txBody>
          <a:bodyPr lIns="45719" tIns="45719" rIns="45719" bIns="45719"/>
          <a:lstStyle>
            <a:lvl1pPr defTabSz="342900">
              <a:defRPr sz="1800" spc="-23">
                <a:solidFill>
                  <a:srgbClr val="000000"/>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36051570"/>
      </p:ext>
    </p:extLst>
  </p:cSld>
  <p:clrMapOvr>
    <a:masterClrMapping/>
  </p:clrMapOvr>
  <p:transition spd="med"/>
</p:sldLayout>
</file>

<file path=ppt/slideLayouts/slideLayout986.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FFFFFF"/>
        </a:solidFill>
        <a:effectLst/>
      </p:bgPr>
    </p:bg>
    <p:spTree>
      <p:nvGrpSpPr>
        <p:cNvPr id="1" name=""/>
        <p:cNvGrpSpPr/>
        <p:nvPr/>
      </p:nvGrpSpPr>
      <p:grpSpPr>
        <a:xfrm>
          <a:off x="0" y="0"/>
          <a:ext cx="0" cy="0"/>
          <a:chOff x="0" y="0"/>
          <a:chExt cx="0" cy="0"/>
        </a:xfrm>
      </p:grpSpPr>
      <p:sp>
        <p:nvSpPr>
          <p:cNvPr id="2090"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091"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
        <p:nvSpPr>
          <p:cNvPr id="2092" name="Title Text"/>
          <p:cNvSpPr txBox="1">
            <a:spLocks noGrp="1"/>
          </p:cNvSpPr>
          <p:nvPr>
            <p:ph type="title"/>
          </p:nvPr>
        </p:nvSpPr>
        <p:spPr>
          <a:xfrm>
            <a:off x="651748" y="4419600"/>
            <a:ext cx="8109155" cy="503238"/>
          </a:xfrm>
          <a:prstGeom prst="rect">
            <a:avLst/>
          </a:prstGeom>
        </p:spPr>
        <p:txBody>
          <a:bodyPr lIns="45719" tIns="45719" rIns="45719" bIns="45719"/>
          <a:lstStyle>
            <a:lvl1pPr defTabSz="342900">
              <a:defRPr sz="1800" spc="-23">
                <a:solidFill>
                  <a:srgbClr val="009EE2"/>
                </a:solidFill>
                <a:latin typeface="Arial"/>
                <a:ea typeface="Arial"/>
                <a:cs typeface="Arial"/>
                <a:sym typeface="Arial"/>
              </a:defRPr>
            </a:lvl1pPr>
          </a:lstStyle>
          <a:p>
            <a:r>
              <a:t>Title Text</a:t>
            </a:r>
          </a:p>
        </p:txBody>
      </p:sp>
    </p:spTree>
    <p:extLst>
      <p:ext uri="{BB962C8B-B14F-4D97-AF65-F5344CB8AC3E}">
        <p14:creationId xmlns:p14="http://schemas.microsoft.com/office/powerpoint/2010/main" val="3199474689"/>
      </p:ext>
    </p:extLst>
  </p:cSld>
  <p:clrMapOvr>
    <a:masterClrMapping/>
  </p:clrMapOvr>
  <p:transition spd="med"/>
</p:sldLayout>
</file>

<file path=ppt/slideLayouts/slideLayout987.xml><?xml version="1.0" encoding="utf-8"?>
<p:sldLayout xmlns:a="http://schemas.openxmlformats.org/drawingml/2006/main" xmlns:r="http://schemas.openxmlformats.org/officeDocument/2006/relationships" xmlns:p="http://schemas.openxmlformats.org/presentationml/2006/main" showMasterSp="0" type="tx">
  <p:cSld name="6_Blank">
    <p:bg>
      <p:bgPr>
        <a:solidFill>
          <a:srgbClr val="FFFFFF"/>
        </a:solidFill>
        <a:effectLst/>
      </p:bgPr>
    </p:bg>
    <p:spTree>
      <p:nvGrpSpPr>
        <p:cNvPr id="1" name=""/>
        <p:cNvGrpSpPr/>
        <p:nvPr/>
      </p:nvGrpSpPr>
      <p:grpSpPr>
        <a:xfrm>
          <a:off x="0" y="0"/>
          <a:ext cx="0" cy="0"/>
          <a:chOff x="0" y="0"/>
          <a:chExt cx="0" cy="0"/>
        </a:xfrm>
      </p:grpSpPr>
      <p:sp>
        <p:nvSpPr>
          <p:cNvPr id="2099" name="Slide Number"/>
          <p:cNvSpPr txBox="1">
            <a:spLocks noGrp="1"/>
          </p:cNvSpPr>
          <p:nvPr>
            <p:ph type="sldNum" sz="quarter" idx="2"/>
          </p:nvPr>
        </p:nvSpPr>
        <p:spPr>
          <a:xfrm>
            <a:off x="8610602" y="6647777"/>
            <a:ext cx="105798" cy="103875"/>
          </a:xfrm>
          <a:prstGeom prst="rect">
            <a:avLst/>
          </a:prstGeom>
        </p:spPr>
        <p:txBody>
          <a:bodyPr lIns="0" tIns="0" rIns="0" bIns="0" anchor="ctr"/>
          <a:lstStyle>
            <a:lvl1pPr algn="l" defTabSz="171450">
              <a:defRPr sz="675">
                <a:solidFill>
                  <a:srgbClr val="808080"/>
                </a:solidFill>
                <a:latin typeface="Arial"/>
                <a:ea typeface="Arial"/>
                <a:cs typeface="Arial"/>
                <a:sym typeface="Arial"/>
              </a:defRPr>
            </a:lvl1pPr>
          </a:lstStyle>
          <a:p>
            <a:fld id="{86CB4B4D-7CA3-9044-876B-883B54F8677D}" type="slidenum">
              <a:t>‹#›</a:t>
            </a:fld>
            <a:endParaRPr/>
          </a:p>
        </p:txBody>
      </p:sp>
      <p:sp>
        <p:nvSpPr>
          <p:cNvPr id="2100" name="TextBox 9"/>
          <p:cNvSpPr txBox="1"/>
          <p:nvPr/>
        </p:nvSpPr>
        <p:spPr>
          <a:xfrm>
            <a:off x="381000" y="6422715"/>
            <a:ext cx="757900" cy="230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7145" rIns="17145">
            <a:spAutoFit/>
          </a:bodyPr>
          <a:lstStyle>
            <a:lvl1pPr defTabSz="1828800">
              <a:lnSpc>
                <a:spcPct val="100000"/>
              </a:lnSpc>
              <a:defRPr sz="2400" spc="-60">
                <a:solidFill>
                  <a:srgbClr val="808080"/>
                </a:solidFill>
                <a:latin typeface="Arial"/>
                <a:ea typeface="Arial"/>
                <a:cs typeface="Arial"/>
                <a:sym typeface="Arial"/>
              </a:defRPr>
            </a:lvl1pPr>
          </a:lstStyle>
          <a:p>
            <a:r>
              <a:rPr sz="900"/>
              <a:t>IBM Confidential</a:t>
            </a:r>
          </a:p>
        </p:txBody>
      </p:sp>
    </p:spTree>
    <p:extLst>
      <p:ext uri="{BB962C8B-B14F-4D97-AF65-F5344CB8AC3E}">
        <p14:creationId xmlns:p14="http://schemas.microsoft.com/office/powerpoint/2010/main" val="2388253857"/>
      </p:ext>
    </p:extLst>
  </p:cSld>
  <p:clrMapOvr>
    <a:masterClrMapping/>
  </p:clrMapOvr>
  <p:transition spd="med"/>
</p:sldLayout>
</file>

<file path=ppt/slideLayouts/slideLayout988.xml><?xml version="1.0" encoding="utf-8"?>
<p:sldLayout xmlns:a="http://schemas.openxmlformats.org/drawingml/2006/main" xmlns:r="http://schemas.openxmlformats.org/officeDocument/2006/relationships" xmlns:p="http://schemas.openxmlformats.org/presentationml/2006/main" showMasterSp="0" type="tx">
  <p:cSld name="TextPlain">
    <p:bg>
      <p:bgPr>
        <a:solidFill>
          <a:srgbClr val="FFFFFF"/>
        </a:solidFill>
        <a:effectLst/>
      </p:bgPr>
    </p:bg>
    <p:spTree>
      <p:nvGrpSpPr>
        <p:cNvPr id="1" name=""/>
        <p:cNvGrpSpPr/>
        <p:nvPr/>
      </p:nvGrpSpPr>
      <p:grpSpPr>
        <a:xfrm>
          <a:off x="0" y="0"/>
          <a:ext cx="0" cy="0"/>
          <a:chOff x="0" y="0"/>
          <a:chExt cx="0" cy="0"/>
        </a:xfrm>
      </p:grpSpPr>
      <p:sp>
        <p:nvSpPr>
          <p:cNvPr id="2107" name="Shape 627"/>
          <p:cNvSpPr/>
          <p:nvPr/>
        </p:nvSpPr>
        <p:spPr>
          <a:xfrm>
            <a:off x="274639" y="549911"/>
            <a:ext cx="8594726" cy="1"/>
          </a:xfrm>
          <a:prstGeom prst="line">
            <a:avLst/>
          </a:prstGeom>
          <a:ln>
            <a:solidFill>
              <a:srgbClr val="000000"/>
            </a:solidFill>
          </a:ln>
        </p:spPr>
        <p:txBody>
          <a:bodyPr lIns="17144" tIns="17144" rIns="17144" bIns="17144"/>
          <a:lstStyle/>
          <a:p>
            <a:endParaRPr sz="675"/>
          </a:p>
        </p:txBody>
      </p:sp>
      <p:pic>
        <p:nvPicPr>
          <p:cNvPr id="2108" name="image17.png" descr="image17.png"/>
          <p:cNvPicPr>
            <a:picLocks noChangeAspect="1"/>
          </p:cNvPicPr>
          <p:nvPr/>
        </p:nvPicPr>
        <p:blipFill>
          <a:blip r:embed="rId2">
            <a:extLst/>
          </a:blip>
          <a:srcRect r="4754"/>
          <a:stretch>
            <a:fillRect/>
          </a:stretch>
        </p:blipFill>
        <p:spPr>
          <a:xfrm>
            <a:off x="8229602" y="228603"/>
            <a:ext cx="612776" cy="241806"/>
          </a:xfrm>
          <a:prstGeom prst="rect">
            <a:avLst/>
          </a:prstGeom>
          <a:ln w="12700">
            <a:miter lim="400000"/>
          </a:ln>
        </p:spPr>
      </p:pic>
      <p:sp>
        <p:nvSpPr>
          <p:cNvPr id="2109" name="Shape 629"/>
          <p:cNvSpPr txBox="1"/>
          <p:nvPr/>
        </p:nvSpPr>
        <p:spPr>
          <a:xfrm>
            <a:off x="7162800" y="6600826"/>
            <a:ext cx="1828800"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algn="r" defTabSz="914400">
              <a:lnSpc>
                <a:spcPct val="100000"/>
              </a:lnSpc>
              <a:defRPr sz="1600">
                <a:solidFill>
                  <a:srgbClr val="000000"/>
                </a:solidFill>
                <a:latin typeface="Arial"/>
                <a:ea typeface="Arial"/>
                <a:cs typeface="Arial"/>
                <a:sym typeface="Arial"/>
              </a:defRPr>
            </a:lvl1pPr>
          </a:lstStyle>
          <a:p>
            <a:r>
              <a:rPr sz="600"/>
              <a:t>© 2016 IBM Corporation</a:t>
            </a:r>
          </a:p>
        </p:txBody>
      </p:sp>
      <p:sp>
        <p:nvSpPr>
          <p:cNvPr id="2110" name="Shape 630"/>
          <p:cNvSpPr txBox="1"/>
          <p:nvPr/>
        </p:nvSpPr>
        <p:spPr>
          <a:xfrm>
            <a:off x="1624014" y="6597651"/>
            <a:ext cx="5943601" cy="1608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3931" tIns="33931" rIns="33931" bIns="33931">
            <a:spAutoFit/>
          </a:bodyPr>
          <a:lstStyle>
            <a:lvl1pPr defTabSz="914400">
              <a:lnSpc>
                <a:spcPct val="100000"/>
              </a:lnSpc>
              <a:defRPr sz="1600">
                <a:solidFill>
                  <a:srgbClr val="000000"/>
                </a:solidFill>
                <a:latin typeface="Arial"/>
                <a:ea typeface="Arial"/>
                <a:cs typeface="Arial"/>
                <a:sym typeface="Arial"/>
              </a:defRPr>
            </a:lvl1pPr>
          </a:lstStyle>
          <a:p>
            <a:r>
              <a:rPr sz="600"/>
              <a:t>IBM Confidential</a:t>
            </a:r>
          </a:p>
        </p:txBody>
      </p:sp>
      <p:sp>
        <p:nvSpPr>
          <p:cNvPr id="2111" name="Shape 632"/>
          <p:cNvSpPr txBox="1"/>
          <p:nvPr/>
        </p:nvSpPr>
        <p:spPr>
          <a:xfrm>
            <a:off x="312748" y="1185878"/>
            <a:ext cx="7121525"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100000"/>
              </a:lnSpc>
              <a:defRPr sz="2400" spc="-60">
                <a:solidFill>
                  <a:srgbClr val="84FFFA"/>
                </a:solidFill>
                <a:latin typeface="Arial"/>
                <a:ea typeface="Arial"/>
                <a:cs typeface="Arial"/>
                <a:sym typeface="Arial"/>
              </a:defRPr>
            </a:lvl1pPr>
          </a:lstStyle>
          <a:p>
            <a:r>
              <a:rPr sz="900"/>
              <a:t>text</a:t>
            </a:r>
          </a:p>
        </p:txBody>
      </p:sp>
      <p:sp>
        <p:nvSpPr>
          <p:cNvPr id="2112" name="Title Text"/>
          <p:cNvSpPr txBox="1">
            <a:spLocks noGrp="1"/>
          </p:cNvSpPr>
          <p:nvPr>
            <p:ph type="title"/>
          </p:nvPr>
        </p:nvSpPr>
        <p:spPr>
          <a:xfrm>
            <a:off x="287339" y="593728"/>
            <a:ext cx="8582026" cy="639765"/>
          </a:xfrm>
          <a:prstGeom prst="rect">
            <a:avLst/>
          </a:prstGeom>
        </p:spPr>
        <p:txBody>
          <a:bodyPr lIns="45719" tIns="45719" rIns="45719" bIns="45719" anchor="t"/>
          <a:lstStyle>
            <a:lvl1pPr defTabSz="342900">
              <a:lnSpc>
                <a:spcPct val="90000"/>
              </a:lnSpc>
              <a:defRPr sz="1650" b="0" spc="-23">
                <a:solidFill>
                  <a:srgbClr val="009EE2"/>
                </a:solidFill>
                <a:latin typeface="Arial"/>
                <a:ea typeface="Arial"/>
                <a:cs typeface="Arial"/>
                <a:sym typeface="Arial"/>
              </a:defRPr>
            </a:lvl1pPr>
          </a:lstStyle>
          <a:p>
            <a:r>
              <a:t>Title Text</a:t>
            </a:r>
          </a:p>
        </p:txBody>
      </p:sp>
      <p:sp>
        <p:nvSpPr>
          <p:cNvPr id="2113" name="Body Level One…"/>
          <p:cNvSpPr txBox="1">
            <a:spLocks noGrp="1"/>
          </p:cNvSpPr>
          <p:nvPr>
            <p:ph type="body" sz="half" idx="1"/>
          </p:nvPr>
        </p:nvSpPr>
        <p:spPr>
          <a:xfrm>
            <a:off x="364068" y="1498601"/>
            <a:ext cx="8509001" cy="1957461"/>
          </a:xfrm>
          <a:prstGeom prst="rect">
            <a:avLst/>
          </a:prstGeom>
        </p:spPr>
        <p:txBody>
          <a:bodyPr lIns="0" tIns="0" rIns="0" bIns="0" anchor="t"/>
          <a:lstStyle>
            <a:lvl1pPr marL="129778" indent="-129778" defTabSz="342900">
              <a:spcBef>
                <a:spcPts val="713"/>
              </a:spcBef>
              <a:buClr>
                <a:srgbClr val="000000"/>
              </a:buClr>
              <a:buSzPct val="100000"/>
              <a:buChar char="▪"/>
              <a:defRPr b="1" spc="-23">
                <a:solidFill>
                  <a:srgbClr val="000000"/>
                </a:solidFill>
                <a:latin typeface="Arial"/>
                <a:ea typeface="Arial"/>
                <a:cs typeface="Arial"/>
                <a:sym typeface="Arial"/>
              </a:defRPr>
            </a:lvl1pPr>
            <a:lvl2pPr marL="399710" indent="-140154" defTabSz="342900">
              <a:spcBef>
                <a:spcPts val="713"/>
              </a:spcBef>
              <a:buClr>
                <a:srgbClr val="000000"/>
              </a:buClr>
              <a:buSzPct val="100000"/>
              <a:buChar char="–"/>
              <a:defRPr b="1" spc="-23">
                <a:solidFill>
                  <a:srgbClr val="000000"/>
                </a:solidFill>
                <a:latin typeface="Arial"/>
                <a:ea typeface="Arial"/>
                <a:cs typeface="Arial"/>
                <a:sym typeface="Arial"/>
              </a:defRPr>
            </a:lvl2pPr>
            <a:lvl3pPr marL="685007" indent="-173038" defTabSz="342900">
              <a:spcBef>
                <a:spcPts val="713"/>
              </a:spcBef>
              <a:buClr>
                <a:srgbClr val="000000"/>
              </a:buClr>
              <a:buSzPct val="100000"/>
              <a:defRPr b="1" spc="-23">
                <a:solidFill>
                  <a:srgbClr val="000000"/>
                </a:solidFill>
                <a:latin typeface="Arial"/>
                <a:ea typeface="Arial"/>
                <a:cs typeface="Arial"/>
                <a:sym typeface="Arial"/>
              </a:defRPr>
            </a:lvl3pPr>
            <a:lvl4pPr marL="902494" indent="-129778" defTabSz="342900">
              <a:spcBef>
                <a:spcPts val="713"/>
              </a:spcBef>
              <a:buClr>
                <a:srgbClr val="000000"/>
              </a:buClr>
              <a:buSzPct val="100000"/>
              <a:buChar char="–"/>
              <a:defRPr b="1" spc="-23">
                <a:solidFill>
                  <a:srgbClr val="000000"/>
                </a:solidFill>
                <a:latin typeface="Arial"/>
                <a:ea typeface="Arial"/>
                <a:cs typeface="Arial"/>
                <a:sym typeface="Arial"/>
              </a:defRPr>
            </a:lvl4pPr>
            <a:lvl5pPr marL="1154906" indent="-122634" defTabSz="342900">
              <a:spcBef>
                <a:spcPts val="713"/>
              </a:spcBef>
              <a:buClr>
                <a:srgbClr val="000000"/>
              </a:buClr>
              <a:buSzPct val="100000"/>
              <a:buChar char="»"/>
              <a:defRPr b="1" spc="-23">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14" name="Slide Number"/>
          <p:cNvSpPr txBox="1">
            <a:spLocks noGrp="1"/>
          </p:cNvSpPr>
          <p:nvPr>
            <p:ph type="sldNum" sz="quarter" idx="2"/>
          </p:nvPr>
        </p:nvSpPr>
        <p:spPr>
          <a:xfrm>
            <a:off x="302547" y="6610351"/>
            <a:ext cx="276033" cy="273788"/>
          </a:xfrm>
          <a:prstGeom prst="rect">
            <a:avLst/>
          </a:prstGeom>
        </p:spPr>
        <p:txBody>
          <a:bodyPr lIns="89850" tIns="89850" rIns="89850" bIns="89850"/>
          <a:lstStyle>
            <a:lvl1pPr algn="l" defTabSz="336947">
              <a:defRPr sz="600">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7794474"/>
      </p:ext>
    </p:extLst>
  </p:cSld>
  <p:clrMapOvr>
    <a:masterClrMapping/>
  </p:clrMapOvr>
  <p:transition spd="med"/>
</p:sldLayout>
</file>

<file path=ppt/slideLayouts/slideLayout989.xml><?xml version="1.0" encoding="utf-8"?>
<p:sldLayout xmlns:a="http://schemas.openxmlformats.org/drawingml/2006/main" xmlns:r="http://schemas.openxmlformats.org/officeDocument/2006/relationships" xmlns:p="http://schemas.openxmlformats.org/presentationml/2006/main" showMasterSp="0" type="tx">
  <p:cSld name="2_Content Slide 3">
    <p:bg>
      <p:bgPr>
        <a:solidFill>
          <a:srgbClr val="FFFFFF"/>
        </a:solidFill>
        <a:effectLst/>
      </p:bgPr>
    </p:bg>
    <p:spTree>
      <p:nvGrpSpPr>
        <p:cNvPr id="1" name=""/>
        <p:cNvGrpSpPr/>
        <p:nvPr/>
      </p:nvGrpSpPr>
      <p:grpSpPr>
        <a:xfrm>
          <a:off x="0" y="0"/>
          <a:ext cx="0" cy="0"/>
          <a:chOff x="0" y="0"/>
          <a:chExt cx="0" cy="0"/>
        </a:xfrm>
      </p:grpSpPr>
      <p:sp>
        <p:nvSpPr>
          <p:cNvPr id="2121" name="Body Level One…"/>
          <p:cNvSpPr txBox="1">
            <a:spLocks noGrp="1"/>
          </p:cNvSpPr>
          <p:nvPr>
            <p:ph type="body" sz="quarter" idx="1"/>
          </p:nvPr>
        </p:nvSpPr>
        <p:spPr>
          <a:xfrm>
            <a:off x="1232650" y="2054205"/>
            <a:ext cx="552853" cy="361951"/>
          </a:xfrm>
          <a:prstGeom prst="rect">
            <a:avLst/>
          </a:prstGeom>
        </p:spPr>
        <p:txBody>
          <a:bodyPr lIns="45719" tIns="45719" rIns="45719" bIns="45719" anchor="t"/>
          <a:lstStyle>
            <a:lvl1pPr marL="0" indent="0" defTabSz="342900">
              <a:spcBef>
                <a:spcPts val="0"/>
              </a:spcBef>
              <a:buSzTx/>
              <a:buNone/>
              <a:defRPr sz="1538" b="1" spc="-23">
                <a:solidFill>
                  <a:srgbClr val="1F343E"/>
                </a:solidFill>
                <a:latin typeface="+mn-lt"/>
                <a:ea typeface="+mn-ea"/>
                <a:cs typeface="+mn-cs"/>
                <a:sym typeface="Helvetica"/>
              </a:defRPr>
            </a:lvl1pPr>
            <a:lvl2pPr marL="466555" indent="-251052" defTabSz="342900">
              <a:spcBef>
                <a:spcPts val="0"/>
              </a:spcBef>
              <a:buSzPct val="100000"/>
              <a:buChar char="–"/>
              <a:defRPr sz="1538" b="1" spc="-23">
                <a:solidFill>
                  <a:srgbClr val="1F343E"/>
                </a:solidFill>
                <a:latin typeface="+mn-lt"/>
                <a:ea typeface="+mn-ea"/>
                <a:cs typeface="+mn-cs"/>
                <a:sym typeface="Helvetica"/>
              </a:defRPr>
            </a:lvl2pPr>
            <a:lvl3pPr marL="604590" indent="-217637" defTabSz="342900">
              <a:spcBef>
                <a:spcPts val="0"/>
              </a:spcBef>
              <a:buSzPct val="100000"/>
              <a:defRPr sz="1538" b="1" spc="-23">
                <a:solidFill>
                  <a:srgbClr val="1F343E"/>
                </a:solidFill>
                <a:latin typeface="+mn-lt"/>
                <a:ea typeface="+mn-ea"/>
                <a:cs typeface="+mn-cs"/>
                <a:sym typeface="Helvetica"/>
              </a:defRPr>
            </a:lvl3pPr>
            <a:lvl4pPr marL="833870" indent="-319520" defTabSz="342900">
              <a:spcBef>
                <a:spcPts val="0"/>
              </a:spcBef>
              <a:buSzPct val="100000"/>
              <a:buChar char="–"/>
              <a:defRPr sz="1538" b="1" spc="-23">
                <a:solidFill>
                  <a:srgbClr val="1F343E"/>
                </a:solidFill>
                <a:latin typeface="+mn-lt"/>
                <a:ea typeface="+mn-ea"/>
                <a:cs typeface="+mn-cs"/>
                <a:sym typeface="Helvetica"/>
              </a:defRPr>
            </a:lvl4pPr>
            <a:lvl5pPr marL="1691120" indent="-319520" defTabSz="342900">
              <a:spcBef>
                <a:spcPts val="0"/>
              </a:spcBef>
              <a:buSzPct val="100000"/>
              <a:buChar char="»"/>
              <a:defRPr sz="1538" b="1" spc="-23">
                <a:solidFill>
                  <a:srgbClr val="1F343E"/>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22" name="Shape 197"/>
          <p:cNvSpPr>
            <a:spLocks noGrp="1"/>
          </p:cNvSpPr>
          <p:nvPr>
            <p:ph type="body" sz="quarter" idx="13"/>
          </p:nvPr>
        </p:nvSpPr>
        <p:spPr>
          <a:xfrm>
            <a:off x="1232650"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3" name="Shape 198"/>
          <p:cNvSpPr>
            <a:spLocks noGrp="1"/>
          </p:cNvSpPr>
          <p:nvPr>
            <p:ph type="body" sz="quarter" idx="14"/>
          </p:nvPr>
        </p:nvSpPr>
        <p:spPr>
          <a:xfrm>
            <a:off x="1232650"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4" name="Shape 199"/>
          <p:cNvSpPr>
            <a:spLocks noGrp="1"/>
          </p:cNvSpPr>
          <p:nvPr>
            <p:ph type="body" sz="quarter" idx="15"/>
          </p:nvPr>
        </p:nvSpPr>
        <p:spPr>
          <a:xfrm>
            <a:off x="1232650"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5" name="Shape 200"/>
          <p:cNvSpPr>
            <a:spLocks noGrp="1"/>
          </p:cNvSpPr>
          <p:nvPr>
            <p:ph type="body" sz="quarter" idx="16"/>
          </p:nvPr>
        </p:nvSpPr>
        <p:spPr>
          <a:xfrm>
            <a:off x="1232650"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26" name="Shape 201"/>
          <p:cNvSpPr>
            <a:spLocks noGrp="1"/>
          </p:cNvSpPr>
          <p:nvPr>
            <p:ph type="body" sz="quarter" idx="17"/>
          </p:nvPr>
        </p:nvSpPr>
        <p:spPr>
          <a:xfrm>
            <a:off x="1232650"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27" name="Shape 202"/>
          <p:cNvSpPr txBox="1"/>
          <p:nvPr/>
        </p:nvSpPr>
        <p:spPr>
          <a:xfrm>
            <a:off x="443177" y="592307"/>
            <a:ext cx="3036216" cy="381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90000"/>
              </a:lnSpc>
              <a:defRPr sz="6600">
                <a:solidFill>
                  <a:srgbClr val="325C80"/>
                </a:solidFill>
                <a:latin typeface="+mn-lt"/>
                <a:ea typeface="+mn-ea"/>
                <a:cs typeface="+mn-cs"/>
                <a:sym typeface="Helvetica"/>
              </a:defRPr>
            </a:lvl1pPr>
          </a:lstStyle>
          <a:p>
            <a:r>
              <a:rPr sz="2475"/>
              <a:t>Slide Title Goes Here</a:t>
            </a:r>
          </a:p>
        </p:txBody>
      </p:sp>
      <p:sp>
        <p:nvSpPr>
          <p:cNvPr id="2128" name="Shape 203"/>
          <p:cNvSpPr/>
          <p:nvPr/>
        </p:nvSpPr>
        <p:spPr>
          <a:xfrm>
            <a:off x="-92372" y="-144701"/>
            <a:ext cx="9328744" cy="1359891"/>
          </a:xfrm>
          <a:prstGeom prst="rect">
            <a:avLst/>
          </a:prstGeom>
          <a:solidFill>
            <a:srgbClr val="000000"/>
          </a:solidFill>
          <a:ln w="12700">
            <a:miter lim="400000"/>
          </a:ln>
        </p:spPr>
        <p:txBody>
          <a:bodyPr lIns="26789" tIns="26789" rIns="26789" bIns="26789" anchor="ctr"/>
          <a:lstStyle/>
          <a:p>
            <a:pPr algn="ctr">
              <a:lnSpc>
                <a:spcPct val="100000"/>
              </a:lnSpc>
              <a:defRPr sz="3200">
                <a:solidFill>
                  <a:srgbClr val="FFFFFF"/>
                </a:solidFill>
              </a:defRPr>
            </a:pPr>
            <a:endParaRPr sz="1200"/>
          </a:p>
        </p:txBody>
      </p:sp>
      <p:sp>
        <p:nvSpPr>
          <p:cNvPr id="2129" name="Shape 204"/>
          <p:cNvSpPr>
            <a:spLocks noGrp="1"/>
          </p:cNvSpPr>
          <p:nvPr>
            <p:ph type="body" sz="quarter" idx="18"/>
          </p:nvPr>
        </p:nvSpPr>
        <p:spPr>
          <a:xfrm>
            <a:off x="499207" y="633149"/>
            <a:ext cx="3473945" cy="267710"/>
          </a:xfrm>
          <a:prstGeom prst="rect">
            <a:avLst/>
          </a:prstGeom>
        </p:spPr>
        <p:txBody>
          <a:bodyPr lIns="45719" tIns="45719" rIns="45719" bIns="45719" anchor="t"/>
          <a:lstStyle>
            <a:lvl1pPr marL="0" indent="0" defTabSz="219075">
              <a:spcBef>
                <a:spcPts val="0"/>
              </a:spcBef>
              <a:buSzTx/>
              <a:buNone/>
              <a:defRPr sz="2900" b="1" spc="200">
                <a:solidFill>
                  <a:srgbClr val="FFFFFF"/>
                </a:solidFill>
                <a:latin typeface="+mj-lt"/>
                <a:ea typeface="+mj-ea"/>
                <a:cs typeface="+mj-cs"/>
                <a:sym typeface="Helvetica Neue"/>
              </a:defRPr>
            </a:lvl1pPr>
          </a:lstStyle>
          <a:p>
            <a:pPr marL="0" indent="0" defTabSz="584200">
              <a:spcBef>
                <a:spcPts val="0"/>
              </a:spcBef>
              <a:buSzTx/>
              <a:buNone/>
              <a:defRPr sz="2900" b="1" spc="200">
                <a:solidFill>
                  <a:srgbClr val="FFFFFF"/>
                </a:solidFill>
                <a:latin typeface="+mj-lt"/>
                <a:ea typeface="+mj-ea"/>
                <a:cs typeface="+mj-cs"/>
                <a:sym typeface="Helvetica Neue"/>
              </a:defRPr>
            </a:pPr>
            <a:endParaRPr/>
          </a:p>
        </p:txBody>
      </p:sp>
      <p:sp>
        <p:nvSpPr>
          <p:cNvPr id="2130" name="Shape 205"/>
          <p:cNvSpPr/>
          <p:nvPr/>
        </p:nvSpPr>
        <p:spPr>
          <a:xfrm>
            <a:off x="545854" y="1058652"/>
            <a:ext cx="338758" cy="1"/>
          </a:xfrm>
          <a:prstGeom prst="line">
            <a:avLst/>
          </a:prstGeom>
          <a:ln w="76200">
            <a:solidFill>
              <a:srgbClr val="0BCFD8"/>
            </a:solidFill>
            <a:miter lim="400000"/>
          </a:ln>
        </p:spPr>
        <p:txBody>
          <a:bodyPr lIns="17144" tIns="17144" rIns="17144" bIns="17144"/>
          <a:lstStyle/>
          <a:p>
            <a:endParaRPr sz="675"/>
          </a:p>
        </p:txBody>
      </p:sp>
      <p:sp>
        <p:nvSpPr>
          <p:cNvPr id="2131" name="Shape 206"/>
          <p:cNvSpPr>
            <a:spLocks noGrp="1"/>
          </p:cNvSpPr>
          <p:nvPr>
            <p:ph type="body" sz="quarter" idx="19"/>
          </p:nvPr>
        </p:nvSpPr>
        <p:spPr>
          <a:xfrm>
            <a:off x="4861675" y="2054205"/>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2" name="Shape 207"/>
          <p:cNvSpPr>
            <a:spLocks noGrp="1"/>
          </p:cNvSpPr>
          <p:nvPr>
            <p:ph type="body" sz="quarter" idx="20"/>
          </p:nvPr>
        </p:nvSpPr>
        <p:spPr>
          <a:xfrm>
            <a:off x="4861675" y="2460279"/>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3" name="Shape 208"/>
          <p:cNvSpPr>
            <a:spLocks noGrp="1"/>
          </p:cNvSpPr>
          <p:nvPr>
            <p:ph type="body" sz="quarter" idx="21"/>
          </p:nvPr>
        </p:nvSpPr>
        <p:spPr>
          <a:xfrm>
            <a:off x="4861675" y="3546475"/>
            <a:ext cx="552853" cy="361950"/>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4" name="Shape 209"/>
          <p:cNvSpPr>
            <a:spLocks noGrp="1"/>
          </p:cNvSpPr>
          <p:nvPr>
            <p:ph type="body" sz="quarter" idx="22"/>
          </p:nvPr>
        </p:nvSpPr>
        <p:spPr>
          <a:xfrm>
            <a:off x="4861675" y="3938597"/>
            <a:ext cx="3088259"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5" name="Shape 210"/>
          <p:cNvSpPr>
            <a:spLocks noGrp="1"/>
          </p:cNvSpPr>
          <p:nvPr>
            <p:ph type="body" sz="quarter" idx="23"/>
          </p:nvPr>
        </p:nvSpPr>
        <p:spPr>
          <a:xfrm>
            <a:off x="4861675" y="5026044"/>
            <a:ext cx="552853" cy="361951"/>
          </a:xfrm>
          <a:prstGeom prst="rect">
            <a:avLst/>
          </a:prstGeom>
        </p:spPr>
        <p:txBody>
          <a:bodyPr lIns="45719" tIns="45719" rIns="45719" bIns="45719" anchor="t"/>
          <a:lstStyle>
            <a:lvl1pPr marL="0" indent="0" defTabSz="342900">
              <a:spcBef>
                <a:spcPts val="0"/>
              </a:spcBef>
              <a:buSzTx/>
              <a:buNone/>
              <a:defRPr sz="4100" b="1" spc="-99">
                <a:solidFill>
                  <a:srgbClr val="1F343E"/>
                </a:solidFill>
                <a:latin typeface="+mn-lt"/>
                <a:ea typeface="+mn-ea"/>
                <a:cs typeface="+mn-cs"/>
                <a:sym typeface="Helvetica"/>
              </a:defRPr>
            </a:lvl1pPr>
          </a:lstStyle>
          <a:p>
            <a:pPr marL="0" indent="0" defTabSz="914400">
              <a:spcBef>
                <a:spcPts val="0"/>
              </a:spcBef>
              <a:buSzTx/>
              <a:buNone/>
              <a:defRPr sz="4100" b="1" spc="-99">
                <a:solidFill>
                  <a:srgbClr val="1F343E"/>
                </a:solidFill>
                <a:latin typeface="+mn-lt"/>
                <a:ea typeface="+mn-ea"/>
                <a:cs typeface="+mn-cs"/>
                <a:sym typeface="Helvetica"/>
              </a:defRPr>
            </a:pPr>
            <a:endParaRPr/>
          </a:p>
        </p:txBody>
      </p:sp>
      <p:sp>
        <p:nvSpPr>
          <p:cNvPr id="2136" name="Shape 211"/>
          <p:cNvSpPr>
            <a:spLocks noGrp="1"/>
          </p:cNvSpPr>
          <p:nvPr>
            <p:ph type="body" sz="quarter" idx="24"/>
          </p:nvPr>
        </p:nvSpPr>
        <p:spPr>
          <a:xfrm>
            <a:off x="4861675" y="5432304"/>
            <a:ext cx="3152106" cy="774701"/>
          </a:xfrm>
          <a:prstGeom prst="rect">
            <a:avLst/>
          </a:prstGeom>
        </p:spPr>
        <p:txBody>
          <a:bodyPr lIns="45719" tIns="45719" rIns="45719" bIns="45719" anchor="t"/>
          <a:lstStyle>
            <a:lvl1pPr marL="0" indent="0" defTabSz="342900">
              <a:spcBef>
                <a:spcPts val="2213"/>
              </a:spcBef>
              <a:buSzTx/>
              <a:buNone/>
              <a:defRPr b="1" spc="-100">
                <a:solidFill>
                  <a:srgbClr val="000000"/>
                </a:solidFill>
                <a:latin typeface="Arial"/>
                <a:cs typeface="Arial"/>
                <a:sym typeface="Arial"/>
              </a:defRPr>
            </a:lvl1pPr>
          </a:lstStyle>
          <a:p>
            <a:pPr marL="0" indent="0" defTabSz="914400">
              <a:spcBef>
                <a:spcPts val="5900"/>
              </a:spcBef>
              <a:buSzTx/>
              <a:buNone/>
              <a:defRPr b="1" spc="-100">
                <a:solidFill>
                  <a:srgbClr val="000000"/>
                </a:solidFill>
                <a:latin typeface="Arial"/>
                <a:ea typeface="Arial"/>
                <a:cs typeface="Arial"/>
                <a:sym typeface="Arial"/>
              </a:defRPr>
            </a:pPr>
            <a:endParaRPr/>
          </a:p>
        </p:txBody>
      </p:sp>
      <p:sp>
        <p:nvSpPr>
          <p:cNvPr id="2137" name="Shape 212"/>
          <p:cNvSpPr txBox="1"/>
          <p:nvPr/>
        </p:nvSpPr>
        <p:spPr>
          <a:xfrm>
            <a:off x="154049" y="6535121"/>
            <a:ext cx="2620910"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8B9BA6"/>
                </a:solidFill>
                <a:latin typeface="+mn-lt"/>
                <a:ea typeface="+mn-ea"/>
                <a:cs typeface="+mn-cs"/>
                <a:sym typeface="Helvetica"/>
              </a:defRPr>
            </a:lvl1pPr>
          </a:lstStyle>
          <a:p>
            <a:r>
              <a:rPr sz="600"/>
              <a:t>IBM Cloud Container Service  |  IBM Confidential  |  ©2018 IBM Corporation</a:t>
            </a:r>
          </a:p>
        </p:txBody>
      </p:sp>
      <p:sp>
        <p:nvSpPr>
          <p:cNvPr id="2138" name="Slide Number"/>
          <p:cNvSpPr txBox="1">
            <a:spLocks noGrp="1"/>
          </p:cNvSpPr>
          <p:nvPr>
            <p:ph type="sldNum" sz="quarter" idx="2"/>
          </p:nvPr>
        </p:nvSpPr>
        <p:spPr>
          <a:xfrm>
            <a:off x="4475930" y="6505277"/>
            <a:ext cx="633184" cy="527514"/>
          </a:xfrm>
          <a:prstGeom prst="rect">
            <a:avLst/>
          </a:prstGeom>
        </p:spPr>
        <p:txBody>
          <a:bodyPr lIns="71436" tIns="71436" rIns="71436" bIns="71436"/>
          <a:lstStyle>
            <a:lvl1pPr algn="l" defTabSz="308074">
              <a:lnSpc>
                <a:spcPct val="80000"/>
              </a:lnSpc>
              <a:defRPr sz="3113"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534661810"/>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1_Title - Center">
    <p:bg>
      <p:bgPr>
        <a:solidFill>
          <a:srgbClr val="FFFFFF"/>
        </a:solidFill>
        <a:effectLst/>
      </p:bgPr>
    </p:bg>
    <p:spTree>
      <p:nvGrpSpPr>
        <p:cNvPr id="1" name=""/>
        <p:cNvGrpSpPr/>
        <p:nvPr/>
      </p:nvGrpSpPr>
      <p:grpSpPr>
        <a:xfrm>
          <a:off x="0" y="0"/>
          <a:ext cx="0" cy="0"/>
          <a:chOff x="0" y="0"/>
          <a:chExt cx="0" cy="0"/>
        </a:xfrm>
      </p:grpSpPr>
      <p:sp>
        <p:nvSpPr>
          <p:cNvPr id="1289" name="Title Text"/>
          <p:cNvSpPr txBox="1">
            <a:spLocks noGrp="1"/>
          </p:cNvSpPr>
          <p:nvPr>
            <p:ph type="title"/>
          </p:nvPr>
        </p:nvSpPr>
        <p:spPr>
          <a:xfrm>
            <a:off x="1812726" y="2268140"/>
            <a:ext cx="5518548" cy="2321720"/>
          </a:xfrm>
          <a:prstGeom prst="rect">
            <a:avLst/>
          </a:prstGeom>
        </p:spPr>
        <p:txBody>
          <a:bodyPr lIns="71436" tIns="71436" rIns="71436" bIns="71436"/>
          <a:lstStyle>
            <a:lvl1pPr algn="ctr" defTabSz="308074">
              <a:defRPr sz="4200" b="0">
                <a:solidFill>
                  <a:srgbClr val="000000"/>
                </a:solidFill>
                <a:latin typeface="Helvetica Light"/>
                <a:ea typeface="Helvetica Light"/>
                <a:cs typeface="Helvetica Light"/>
                <a:sym typeface="Helvetica Light"/>
              </a:defRPr>
            </a:lvl1pPr>
          </a:lstStyle>
          <a:p>
            <a:r>
              <a:t>Title Text</a:t>
            </a:r>
          </a:p>
        </p:txBody>
      </p:sp>
      <p:sp>
        <p:nvSpPr>
          <p:cNvPr id="1290" name="Slide Number"/>
          <p:cNvSpPr txBox="1">
            <a:spLocks noGrp="1"/>
          </p:cNvSpPr>
          <p:nvPr>
            <p:ph type="sldNum" sz="quarter" idx="2"/>
          </p:nvPr>
        </p:nvSpPr>
        <p:spPr>
          <a:xfrm>
            <a:off x="4475930" y="6505277"/>
            <a:ext cx="285331" cy="255067"/>
          </a:xfrm>
          <a:prstGeom prst="rect">
            <a:avLst/>
          </a:prstGeom>
        </p:spPr>
        <p:txBody>
          <a:bodyPr lIns="71436" tIns="71436" rIns="71436" bIns="71436"/>
          <a:lstStyle>
            <a:lvl1pPr algn="l" defTabSz="308074">
              <a:lnSpc>
                <a:spcPct val="80000"/>
              </a:lnSpc>
              <a:defRPr b="1">
                <a:solidFill>
                  <a:srgbClr val="00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239763695"/>
      </p:ext>
    </p:extLst>
  </p:cSld>
  <p:clrMapOvr>
    <a:masterClrMapping/>
  </p:clrMapOvr>
  <p:transition spd="med"/>
</p:sldLayout>
</file>

<file path=ppt/slideLayouts/slideLayout990.xml><?xml version="1.0" encoding="utf-8"?>
<p:sldLayout xmlns:a="http://schemas.openxmlformats.org/drawingml/2006/main" xmlns:r="http://schemas.openxmlformats.org/officeDocument/2006/relationships" xmlns:p="http://schemas.openxmlformats.org/presentationml/2006/main" showMasterSp="0" type="tx">
  <p:cSld name="2_Title Slide">
    <p:bg>
      <p:bgPr>
        <a:solidFill>
          <a:srgbClr val="FFFFFF"/>
        </a:solidFill>
        <a:effectLst/>
      </p:bgPr>
    </p:bg>
    <p:spTree>
      <p:nvGrpSpPr>
        <p:cNvPr id="1" name=""/>
        <p:cNvGrpSpPr/>
        <p:nvPr/>
      </p:nvGrpSpPr>
      <p:grpSpPr>
        <a:xfrm>
          <a:off x="0" y="0"/>
          <a:ext cx="0" cy="0"/>
          <a:chOff x="0" y="0"/>
          <a:chExt cx="0" cy="0"/>
        </a:xfrm>
      </p:grpSpPr>
      <p:sp>
        <p:nvSpPr>
          <p:cNvPr id="2145" name="Rectangle 17"/>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46" name="Straight Connector 19"/>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47" name="Straight Connector 23"/>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48" name="Body Level One…"/>
          <p:cNvSpPr txBox="1">
            <a:spLocks noGrp="1"/>
          </p:cNvSpPr>
          <p:nvPr>
            <p:ph type="body" sz="quarter" idx="1"/>
          </p:nvPr>
        </p:nvSpPr>
        <p:spPr>
          <a:xfrm>
            <a:off x="202515" y="396885"/>
            <a:ext cx="3864661"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49" name="Text Placeholder 15"/>
          <p:cNvSpPr>
            <a:spLocks noGrp="1"/>
          </p:cNvSpPr>
          <p:nvPr>
            <p:ph type="body" sz="quarter" idx="13"/>
          </p:nvPr>
        </p:nvSpPr>
        <p:spPr>
          <a:xfrm>
            <a:off x="202515" y="289553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50" name="Text Placeholder 15"/>
          <p:cNvSpPr>
            <a:spLocks noGrp="1"/>
          </p:cNvSpPr>
          <p:nvPr>
            <p:ph type="body" sz="quarter" idx="14"/>
          </p:nvPr>
        </p:nvSpPr>
        <p:spPr>
          <a:xfrm>
            <a:off x="202515" y="3893874"/>
            <a:ext cx="3864661" cy="864462"/>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pic>
        <p:nvPicPr>
          <p:cNvPr id="2151" name="Picture 25" descr="Picture 25"/>
          <p:cNvPicPr>
            <a:picLocks noChangeAspect="1"/>
          </p:cNvPicPr>
          <p:nvPr/>
        </p:nvPicPr>
        <p:blipFill>
          <a:blip r:embed="rId2">
            <a:extLst/>
          </a:blip>
          <a:stretch>
            <a:fillRect/>
          </a:stretch>
        </p:blipFill>
        <p:spPr>
          <a:xfrm>
            <a:off x="4856086" y="6240078"/>
            <a:ext cx="506670" cy="273860"/>
          </a:xfrm>
          <a:prstGeom prst="rect">
            <a:avLst/>
          </a:prstGeom>
          <a:ln w="12700">
            <a:miter lim="400000"/>
          </a:ln>
        </p:spPr>
      </p:pic>
      <p:sp>
        <p:nvSpPr>
          <p:cNvPr id="2152" name="Subtitle 2"/>
          <p:cNvSpPr txBox="1"/>
          <p:nvPr/>
        </p:nvSpPr>
        <p:spPr>
          <a:xfrm>
            <a:off x="4765796" y="290371"/>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a:solidFill>
                  <a:srgbClr val="FFFFFF"/>
                </a:solidFill>
                <a:latin typeface="Arial"/>
                <a:ea typeface="Arial"/>
                <a:cs typeface="Arial"/>
                <a:sym typeface="Arial"/>
              </a:defRPr>
            </a:lvl1pPr>
          </a:lstStyle>
          <a:p>
            <a:r>
              <a:rPr sz="1950"/>
              <a:t>InterConnect</a:t>
            </a:r>
          </a:p>
        </p:txBody>
      </p:sp>
      <p:sp>
        <p:nvSpPr>
          <p:cNvPr id="2153" name="Subtitle 2"/>
          <p:cNvSpPr txBox="1"/>
          <p:nvPr/>
        </p:nvSpPr>
        <p:spPr>
          <a:xfrm>
            <a:off x="4765796" y="645760"/>
            <a:ext cx="2042105" cy="3393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34290" bIns="34290">
            <a:spAutoFit/>
          </a:bodyPr>
          <a:lstStyle>
            <a:lvl1pPr defTabSz="914400">
              <a:lnSpc>
                <a:spcPct val="90000"/>
              </a:lnSpc>
              <a:defRPr sz="5200" spc="-60">
                <a:solidFill>
                  <a:srgbClr val="FFFFFF"/>
                </a:solidFill>
                <a:latin typeface="Arial"/>
                <a:ea typeface="Arial"/>
                <a:cs typeface="Arial"/>
                <a:sym typeface="Arial"/>
              </a:defRPr>
            </a:lvl1pPr>
          </a:lstStyle>
          <a:p>
            <a:r>
              <a:rPr sz="1950"/>
              <a:t>2017</a:t>
            </a:r>
          </a:p>
        </p:txBody>
      </p:sp>
      <p:sp>
        <p:nvSpPr>
          <p:cNvPr id="215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03870002"/>
      </p:ext>
    </p:extLst>
  </p:cSld>
  <p:clrMapOvr>
    <a:masterClrMapping/>
  </p:clrMapOvr>
  <p:transition spd="med"/>
</p:sldLayout>
</file>

<file path=ppt/slideLayouts/slideLayout991.xml><?xml version="1.0" encoding="utf-8"?>
<p:sldLayout xmlns:a="http://schemas.openxmlformats.org/drawingml/2006/main" xmlns:r="http://schemas.openxmlformats.org/officeDocument/2006/relationships" xmlns:p="http://schemas.openxmlformats.org/presentationml/2006/main" showMasterSp="0" type="tx">
  <p:cSld name="Chapter Divider">
    <p:bg>
      <p:bgPr>
        <a:solidFill>
          <a:srgbClr val="FFFFFF"/>
        </a:solidFill>
        <a:effectLst/>
      </p:bgPr>
    </p:bg>
    <p:spTree>
      <p:nvGrpSpPr>
        <p:cNvPr id="1" name=""/>
        <p:cNvGrpSpPr/>
        <p:nvPr/>
      </p:nvGrpSpPr>
      <p:grpSpPr>
        <a:xfrm>
          <a:off x="0" y="0"/>
          <a:ext cx="0" cy="0"/>
          <a:chOff x="0" y="0"/>
          <a:chExt cx="0" cy="0"/>
        </a:xfrm>
      </p:grpSpPr>
      <p:sp>
        <p:nvSpPr>
          <p:cNvPr id="2161" name="Rectangle 8"/>
          <p:cNvSpPr/>
          <p:nvPr/>
        </p:nvSpPr>
        <p:spPr>
          <a:xfrm>
            <a:off x="0" y="0"/>
            <a:ext cx="9144000" cy="6858000"/>
          </a:xfrm>
          <a:prstGeom prst="rect">
            <a:avLst/>
          </a:prstGeom>
          <a:solidFill>
            <a:srgbClr val="B8AEAE"/>
          </a:solidFill>
          <a:ln w="12700">
            <a:solidFill>
              <a:srgbClr val="867F7F"/>
            </a:solidFill>
            <a:miter/>
          </a:ln>
        </p:spPr>
        <p:txBody>
          <a:bodyPr lIns="26789" tIns="26789" rIns="26789" bIns="26789" anchor="ctr"/>
          <a:lstStyle/>
          <a:p>
            <a:pPr algn="ctr" defTabSz="685800">
              <a:lnSpc>
                <a:spcPct val="100000"/>
              </a:lnSpc>
              <a:defRPr sz="3600">
                <a:solidFill>
                  <a:srgbClr val="FFFFFF"/>
                </a:solidFill>
                <a:latin typeface="Arial"/>
                <a:ea typeface="Arial"/>
                <a:cs typeface="Arial"/>
                <a:sym typeface="Arial"/>
              </a:defRPr>
            </a:pPr>
            <a:endParaRPr sz="1350"/>
          </a:p>
        </p:txBody>
      </p:sp>
      <p:sp>
        <p:nvSpPr>
          <p:cNvPr id="2162" name="Body Level One…"/>
          <p:cNvSpPr txBox="1">
            <a:spLocks noGrp="1"/>
          </p:cNvSpPr>
          <p:nvPr>
            <p:ph type="body" sz="quarter" idx="1"/>
          </p:nvPr>
        </p:nvSpPr>
        <p:spPr>
          <a:xfrm>
            <a:off x="202517" y="396885"/>
            <a:ext cx="3018186" cy="521223"/>
          </a:xfrm>
          <a:prstGeom prst="rect">
            <a:avLst/>
          </a:prstGeom>
        </p:spPr>
        <p:txBody>
          <a:bodyPr lIns="45719" tIns="45719" rIns="45719" bIns="45719" anchor="t"/>
          <a:lstStyle>
            <a:lvl1pPr marL="0" indent="0" defTabSz="685800">
              <a:lnSpc>
                <a:spcPct val="90000"/>
              </a:lnSpc>
              <a:spcBef>
                <a:spcPts val="0"/>
              </a:spcBef>
              <a:buSzTx/>
              <a:buNone/>
              <a:defRPr sz="1950">
                <a:solidFill>
                  <a:srgbClr val="FFFFFF"/>
                </a:solidFill>
                <a:latin typeface="Arial"/>
                <a:ea typeface="Arial"/>
                <a:cs typeface="Arial"/>
                <a:sym typeface="Arial"/>
              </a:defRPr>
            </a:lvl1pPr>
            <a:lvl2pPr marL="528638" indent="-185738" defTabSz="685800">
              <a:lnSpc>
                <a:spcPct val="90000"/>
              </a:lnSpc>
              <a:spcBef>
                <a:spcPts val="0"/>
              </a:spcBef>
              <a:buSzPct val="100000"/>
              <a:defRPr sz="1950">
                <a:solidFill>
                  <a:srgbClr val="FFFFFF"/>
                </a:solidFill>
                <a:latin typeface="Arial"/>
                <a:ea typeface="Arial"/>
                <a:cs typeface="Arial"/>
                <a:sym typeface="Arial"/>
              </a:defRPr>
            </a:lvl2pPr>
            <a:lvl3pPr marL="908685" indent="-222885" defTabSz="685800">
              <a:lnSpc>
                <a:spcPct val="90000"/>
              </a:lnSpc>
              <a:spcBef>
                <a:spcPts val="0"/>
              </a:spcBef>
              <a:buSzPct val="100000"/>
              <a:defRPr sz="1950">
                <a:solidFill>
                  <a:srgbClr val="FFFFFF"/>
                </a:solidFill>
                <a:latin typeface="Arial"/>
                <a:ea typeface="Arial"/>
                <a:cs typeface="Arial"/>
                <a:sym typeface="Arial"/>
              </a:defRPr>
            </a:lvl3pPr>
            <a:lvl4pPr marL="1276350" indent="-247650" defTabSz="685800">
              <a:lnSpc>
                <a:spcPct val="90000"/>
              </a:lnSpc>
              <a:spcBef>
                <a:spcPts val="0"/>
              </a:spcBef>
              <a:buSzPct val="100000"/>
              <a:defRPr sz="1950">
                <a:solidFill>
                  <a:srgbClr val="FFFFFF"/>
                </a:solidFill>
                <a:latin typeface="Arial"/>
                <a:ea typeface="Arial"/>
                <a:cs typeface="Arial"/>
                <a:sym typeface="Arial"/>
              </a:defRPr>
            </a:lvl4pPr>
            <a:lvl5pPr marL="1619250" indent="-247650" defTabSz="685800">
              <a:lnSpc>
                <a:spcPct val="90000"/>
              </a:lnSpc>
              <a:spcBef>
                <a:spcPts val="0"/>
              </a:spcBef>
              <a:buSzPct val="100000"/>
              <a:defRPr sz="19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63" name="Text Placeholder 15"/>
          <p:cNvSpPr>
            <a:spLocks noGrp="1"/>
          </p:cNvSpPr>
          <p:nvPr>
            <p:ph type="body" sz="quarter" idx="13"/>
          </p:nvPr>
        </p:nvSpPr>
        <p:spPr>
          <a:xfrm>
            <a:off x="202517" y="901067"/>
            <a:ext cx="3018186" cy="521223"/>
          </a:xfrm>
          <a:prstGeom prst="rect">
            <a:avLst/>
          </a:prstGeom>
        </p:spPr>
        <p:txBody>
          <a:bodyPr lIns="45719" tIns="45719" rIns="45719" bIns="45719" anchor="t"/>
          <a:lstStyle>
            <a:lvl1pPr marL="0" indent="0" defTabSz="685800">
              <a:lnSpc>
                <a:spcPct val="90000"/>
              </a:lnSpc>
              <a:spcBef>
                <a:spcPts val="0"/>
              </a:spcBef>
              <a:buSzTx/>
              <a:buNone/>
              <a:defRPr sz="5200">
                <a:solidFill>
                  <a:srgbClr val="FFFFFF"/>
                </a:solidFill>
                <a:latin typeface="Arial"/>
                <a:cs typeface="Arial"/>
                <a:sym typeface="Arial"/>
              </a:defRPr>
            </a:lvl1pPr>
          </a:lstStyle>
          <a:p>
            <a:pPr marL="0" indent="0" defTabSz="1828800">
              <a:lnSpc>
                <a:spcPct val="90000"/>
              </a:lnSpc>
              <a:spcBef>
                <a:spcPts val="0"/>
              </a:spcBef>
              <a:buSzTx/>
              <a:buNone/>
              <a:defRPr sz="5200">
                <a:solidFill>
                  <a:srgbClr val="FFFFFF"/>
                </a:solidFill>
                <a:latin typeface="Arial"/>
                <a:ea typeface="Arial"/>
                <a:cs typeface="Arial"/>
                <a:sym typeface="Arial"/>
              </a:defRPr>
            </a:pPr>
            <a:endParaRPr/>
          </a:p>
        </p:txBody>
      </p:sp>
      <p:sp>
        <p:nvSpPr>
          <p:cNvPr id="2164" name="Straight Connector 3"/>
          <p:cNvSpPr/>
          <p:nvPr/>
        </p:nvSpPr>
        <p:spPr>
          <a:xfrm flipH="1">
            <a:off x="6858000" y="345126"/>
            <a:ext cx="0" cy="6193787"/>
          </a:xfrm>
          <a:prstGeom prst="line">
            <a:avLst/>
          </a:prstGeom>
          <a:ln w="6350">
            <a:solidFill>
              <a:srgbClr val="FFFFFF"/>
            </a:solidFill>
            <a:miter/>
          </a:ln>
        </p:spPr>
        <p:txBody>
          <a:bodyPr lIns="17144" tIns="17144" rIns="17144" bIns="17144"/>
          <a:lstStyle/>
          <a:p>
            <a:endParaRPr sz="675"/>
          </a:p>
        </p:txBody>
      </p:sp>
      <p:sp>
        <p:nvSpPr>
          <p:cNvPr id="2165" name="Straight Connector 12"/>
          <p:cNvSpPr/>
          <p:nvPr/>
        </p:nvSpPr>
        <p:spPr>
          <a:xfrm flipH="1">
            <a:off x="4572000" y="345126"/>
            <a:ext cx="1" cy="6167748"/>
          </a:xfrm>
          <a:prstGeom prst="line">
            <a:avLst/>
          </a:prstGeom>
          <a:ln w="6350">
            <a:solidFill>
              <a:srgbClr val="FFFFFF"/>
            </a:solidFill>
            <a:miter/>
          </a:ln>
        </p:spPr>
        <p:txBody>
          <a:bodyPr lIns="17144" tIns="17144" rIns="17144" bIns="17144"/>
          <a:lstStyle/>
          <a:p>
            <a:endParaRPr sz="675"/>
          </a:p>
        </p:txBody>
      </p:sp>
      <p:sp>
        <p:nvSpPr>
          <p:cNvPr id="2166"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228445019"/>
      </p:ext>
    </p:extLst>
  </p:cSld>
  <p:clrMapOvr>
    <a:masterClrMapping/>
  </p:clrMapOvr>
  <p:transition spd="med"/>
</p:sldLayout>
</file>

<file path=ppt/slideLayouts/slideLayout992.xml><?xml version="1.0" encoding="utf-8"?>
<p:sldLayout xmlns:a="http://schemas.openxmlformats.org/drawingml/2006/main" xmlns:r="http://schemas.openxmlformats.org/officeDocument/2006/relationships" xmlns:p="http://schemas.openxmlformats.org/presentationml/2006/main" showMasterSp="0" type="tx">
  <p:cSld name="Big Type Headline or Quote">
    <p:bg>
      <p:bgPr>
        <a:solidFill>
          <a:srgbClr val="FFFFFF"/>
        </a:solidFill>
        <a:effectLst/>
      </p:bgPr>
    </p:bg>
    <p:spTree>
      <p:nvGrpSpPr>
        <p:cNvPr id="1" name=""/>
        <p:cNvGrpSpPr/>
        <p:nvPr/>
      </p:nvGrpSpPr>
      <p:grpSpPr>
        <a:xfrm>
          <a:off x="0" y="0"/>
          <a:ext cx="0" cy="0"/>
          <a:chOff x="0" y="0"/>
          <a:chExt cx="0" cy="0"/>
        </a:xfrm>
      </p:grpSpPr>
      <p:sp>
        <p:nvSpPr>
          <p:cNvPr id="2173" name="Body Level One…"/>
          <p:cNvSpPr txBox="1">
            <a:spLocks noGrp="1"/>
          </p:cNvSpPr>
          <p:nvPr>
            <p:ph type="body" sz="half" idx="1"/>
          </p:nvPr>
        </p:nvSpPr>
        <p:spPr>
          <a:xfrm>
            <a:off x="202517" y="389236"/>
            <a:ext cx="4369484" cy="5694065"/>
          </a:xfrm>
          <a:prstGeom prst="rect">
            <a:avLst/>
          </a:prstGeom>
        </p:spPr>
        <p:txBody>
          <a:bodyPr lIns="45719" tIns="45719" rIns="45719" bIns="45719" anchor="t"/>
          <a:lstStyle>
            <a:lvl1pPr marL="0" indent="0" defTabSz="685800">
              <a:lnSpc>
                <a:spcPct val="90000"/>
              </a:lnSpc>
              <a:spcBef>
                <a:spcPts val="1125"/>
              </a:spcBef>
              <a:buSzTx/>
              <a:buNone/>
              <a:defRPr sz="4125">
                <a:solidFill>
                  <a:srgbClr val="323232"/>
                </a:solidFill>
                <a:latin typeface="Arial"/>
                <a:ea typeface="Arial"/>
                <a:cs typeface="Arial"/>
                <a:sym typeface="Arial"/>
              </a:defRPr>
            </a:lvl1pPr>
            <a:lvl2pPr marL="735806" indent="-392906" defTabSz="685800">
              <a:lnSpc>
                <a:spcPct val="90000"/>
              </a:lnSpc>
              <a:spcBef>
                <a:spcPts val="1125"/>
              </a:spcBef>
              <a:buSzPct val="100000"/>
              <a:defRPr sz="4125">
                <a:solidFill>
                  <a:srgbClr val="323232"/>
                </a:solidFill>
                <a:latin typeface="Arial"/>
                <a:ea typeface="Arial"/>
                <a:cs typeface="Arial"/>
                <a:sym typeface="Arial"/>
              </a:defRPr>
            </a:lvl2pPr>
            <a:lvl3pPr marL="1157288" indent="-471488" defTabSz="685800">
              <a:lnSpc>
                <a:spcPct val="90000"/>
              </a:lnSpc>
              <a:spcBef>
                <a:spcPts val="1125"/>
              </a:spcBef>
              <a:buSzPct val="100000"/>
              <a:defRPr sz="4125">
                <a:solidFill>
                  <a:srgbClr val="323232"/>
                </a:solidFill>
                <a:latin typeface="Arial"/>
                <a:ea typeface="Arial"/>
                <a:cs typeface="Arial"/>
                <a:sym typeface="Arial"/>
              </a:defRPr>
            </a:lvl3pPr>
            <a:lvl4pPr marL="1552575" indent="-523875" defTabSz="685800">
              <a:lnSpc>
                <a:spcPct val="90000"/>
              </a:lnSpc>
              <a:spcBef>
                <a:spcPts val="1125"/>
              </a:spcBef>
              <a:buSzPct val="100000"/>
              <a:defRPr sz="4125">
                <a:solidFill>
                  <a:srgbClr val="323232"/>
                </a:solidFill>
                <a:latin typeface="Arial"/>
                <a:ea typeface="Arial"/>
                <a:cs typeface="Arial"/>
                <a:sym typeface="Arial"/>
              </a:defRPr>
            </a:lvl4pPr>
            <a:lvl5pPr marL="1895475" indent="-523875" defTabSz="685800">
              <a:lnSpc>
                <a:spcPct val="90000"/>
              </a:lnSpc>
              <a:spcBef>
                <a:spcPts val="1125"/>
              </a:spcBef>
              <a:buSzPct val="100000"/>
              <a:defRPr sz="4125">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74"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61172960"/>
      </p:ext>
    </p:extLst>
  </p:cSld>
  <p:clrMapOvr>
    <a:masterClrMapping/>
  </p:clrMapOvr>
  <p:transition spd="med"/>
</p:sldLayout>
</file>

<file path=ppt/slideLayouts/slideLayout993.xml><?xml version="1.0" encoding="utf-8"?>
<p:sldLayout xmlns:a="http://schemas.openxmlformats.org/drawingml/2006/main" xmlns:r="http://schemas.openxmlformats.org/officeDocument/2006/relationships" xmlns:p="http://schemas.openxmlformats.org/presentationml/2006/main" showMasterSp="0" type="tx">
  <p:cSld name="Header with Copy 1/2">
    <p:bg>
      <p:bgPr>
        <a:solidFill>
          <a:srgbClr val="FFFFFF"/>
        </a:solidFill>
        <a:effectLst/>
      </p:bgPr>
    </p:bg>
    <p:spTree>
      <p:nvGrpSpPr>
        <p:cNvPr id="1" name=""/>
        <p:cNvGrpSpPr/>
        <p:nvPr/>
      </p:nvGrpSpPr>
      <p:grpSpPr>
        <a:xfrm>
          <a:off x="0" y="0"/>
          <a:ext cx="0" cy="0"/>
          <a:chOff x="0" y="0"/>
          <a:chExt cx="0" cy="0"/>
        </a:xfrm>
      </p:grpSpPr>
      <p:sp>
        <p:nvSpPr>
          <p:cNvPr id="2181" name="Body Level One…"/>
          <p:cNvSpPr txBox="1">
            <a:spLocks noGrp="1"/>
          </p:cNvSpPr>
          <p:nvPr>
            <p:ph type="body" sz="quarter" idx="1"/>
          </p:nvPr>
        </p:nvSpPr>
        <p:spPr>
          <a:xfrm>
            <a:off x="202516" y="1206605"/>
            <a:ext cx="3770266" cy="1892826"/>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82" name="Text Placeholder 15"/>
          <p:cNvSpPr>
            <a:spLocks noGrp="1"/>
          </p:cNvSpPr>
          <p:nvPr>
            <p:ph type="body" sz="quarter" idx="13"/>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183"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87319994"/>
      </p:ext>
    </p:extLst>
  </p:cSld>
  <p:clrMapOvr>
    <a:masterClrMapping/>
  </p:clrMapOvr>
  <p:transition spd="med"/>
</p:sldLayout>
</file>

<file path=ppt/slideLayouts/slideLayout994.xml><?xml version="1.0" encoding="utf-8"?>
<p:sldLayout xmlns:a="http://schemas.openxmlformats.org/drawingml/2006/main" xmlns:r="http://schemas.openxmlformats.org/officeDocument/2006/relationships" xmlns:p="http://schemas.openxmlformats.org/presentationml/2006/main" showMasterSp="0" type="tx">
  <p:cSld name="Header 1/2">
    <p:bg>
      <p:bgPr>
        <a:solidFill>
          <a:srgbClr val="FFFFFF"/>
        </a:solidFill>
        <a:effectLst/>
      </p:bgPr>
    </p:bg>
    <p:spTree>
      <p:nvGrpSpPr>
        <p:cNvPr id="1" name=""/>
        <p:cNvGrpSpPr/>
        <p:nvPr/>
      </p:nvGrpSpPr>
      <p:grpSpPr>
        <a:xfrm>
          <a:off x="0" y="0"/>
          <a:ext cx="0" cy="0"/>
          <a:chOff x="0" y="0"/>
          <a:chExt cx="0" cy="0"/>
        </a:xfrm>
      </p:grpSpPr>
      <p:sp>
        <p:nvSpPr>
          <p:cNvPr id="2190" name="Body Level One…"/>
          <p:cNvSpPr txBox="1">
            <a:spLocks noGrp="1"/>
          </p:cNvSpPr>
          <p:nvPr>
            <p:ph type="body" sz="quarter" idx="1"/>
          </p:nvPr>
        </p:nvSpPr>
        <p:spPr>
          <a:xfrm>
            <a:off x="202517" y="387902"/>
            <a:ext cx="3770265" cy="406266"/>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18943210"/>
      </p:ext>
    </p:extLst>
  </p:cSld>
  <p:clrMapOvr>
    <a:masterClrMapping/>
  </p:clrMapOvr>
  <p:transition spd="med"/>
</p:sldLayout>
</file>

<file path=ppt/slideLayouts/slideLayout995.xml><?xml version="1.0" encoding="utf-8"?>
<p:sldLayout xmlns:a="http://schemas.openxmlformats.org/drawingml/2006/main" xmlns:r="http://schemas.openxmlformats.org/officeDocument/2006/relationships" xmlns:p="http://schemas.openxmlformats.org/presentationml/2006/main" showMasterSp="0" type="tx">
  <p:cSld name="Header with Copy and 2 Images">
    <p:bg>
      <p:bgPr>
        <a:solidFill>
          <a:srgbClr val="FFFFFF"/>
        </a:solidFill>
        <a:effectLst/>
      </p:bgPr>
    </p:bg>
    <p:spTree>
      <p:nvGrpSpPr>
        <p:cNvPr id="1" name=""/>
        <p:cNvGrpSpPr/>
        <p:nvPr/>
      </p:nvGrpSpPr>
      <p:grpSpPr>
        <a:xfrm>
          <a:off x="0" y="0"/>
          <a:ext cx="0" cy="0"/>
          <a:chOff x="0" y="0"/>
          <a:chExt cx="0" cy="0"/>
        </a:xfrm>
      </p:grpSpPr>
      <p:sp>
        <p:nvSpPr>
          <p:cNvPr id="2198" name="Body Level One…"/>
          <p:cNvSpPr txBox="1">
            <a:spLocks noGrp="1"/>
          </p:cNvSpPr>
          <p:nvPr>
            <p:ph type="body" sz="half" idx="1"/>
          </p:nvPr>
        </p:nvSpPr>
        <p:spPr>
          <a:xfrm>
            <a:off x="202516" y="1206606"/>
            <a:ext cx="3770267"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99" name="Picture Placeholder 2"/>
          <p:cNvSpPr>
            <a:spLocks noGrp="1"/>
          </p:cNvSpPr>
          <p:nvPr>
            <p:ph type="pic" sz="quarter" idx="13"/>
          </p:nvPr>
        </p:nvSpPr>
        <p:spPr>
          <a:xfrm>
            <a:off x="5139368" y="397377"/>
            <a:ext cx="3424869" cy="2722341"/>
          </a:xfrm>
          <a:prstGeom prst="rect">
            <a:avLst/>
          </a:prstGeom>
        </p:spPr>
        <p:txBody>
          <a:bodyPr lIns="91439" tIns="45719" rIns="91439" bIns="45719" anchor="t">
            <a:noAutofit/>
          </a:bodyPr>
          <a:lstStyle/>
          <a:p>
            <a:endParaRPr/>
          </a:p>
        </p:txBody>
      </p:sp>
      <p:sp>
        <p:nvSpPr>
          <p:cNvPr id="2200" name="Picture Placeholder 2"/>
          <p:cNvSpPr>
            <a:spLocks noGrp="1"/>
          </p:cNvSpPr>
          <p:nvPr>
            <p:ph type="pic" sz="quarter" idx="14"/>
          </p:nvPr>
        </p:nvSpPr>
        <p:spPr>
          <a:xfrm>
            <a:off x="5139368" y="3749323"/>
            <a:ext cx="3424869" cy="2722341"/>
          </a:xfrm>
          <a:prstGeom prst="rect">
            <a:avLst/>
          </a:prstGeom>
        </p:spPr>
        <p:txBody>
          <a:bodyPr lIns="91439" tIns="45719" rIns="91439" bIns="45719" anchor="t">
            <a:noAutofit/>
          </a:bodyPr>
          <a:lstStyle/>
          <a:p>
            <a:endParaRPr/>
          </a:p>
        </p:txBody>
      </p:sp>
      <p:sp>
        <p:nvSpPr>
          <p:cNvPr id="2201" name="Text Placeholder 15"/>
          <p:cNvSpPr>
            <a:spLocks noGrp="1"/>
          </p:cNvSpPr>
          <p:nvPr>
            <p:ph type="body" sz="quarter" idx="15"/>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02"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66249690"/>
      </p:ext>
    </p:extLst>
  </p:cSld>
  <p:clrMapOvr>
    <a:masterClrMapping/>
  </p:clrMapOvr>
  <p:transition spd="med"/>
</p:sldLayout>
</file>

<file path=ppt/slideLayouts/slideLayout996.xml><?xml version="1.0" encoding="utf-8"?>
<p:sldLayout xmlns:a="http://schemas.openxmlformats.org/drawingml/2006/main" xmlns:r="http://schemas.openxmlformats.org/officeDocument/2006/relationships" xmlns:p="http://schemas.openxmlformats.org/presentationml/2006/main" showMasterSp="0" type="tx">
  <p:cSld name="Content - Title 1 Line">
    <p:bg>
      <p:bgPr>
        <a:solidFill>
          <a:srgbClr val="FFFFFF"/>
        </a:solidFill>
        <a:effectLst/>
      </p:bgPr>
    </p:bg>
    <p:spTree>
      <p:nvGrpSpPr>
        <p:cNvPr id="1" name=""/>
        <p:cNvGrpSpPr/>
        <p:nvPr/>
      </p:nvGrpSpPr>
      <p:grpSpPr>
        <a:xfrm>
          <a:off x="0" y="0"/>
          <a:ext cx="0" cy="0"/>
          <a:chOff x="0" y="0"/>
          <a:chExt cx="0" cy="0"/>
        </a:xfrm>
      </p:grpSpPr>
      <p:sp>
        <p:nvSpPr>
          <p:cNvPr id="2209" name="Body Level One…"/>
          <p:cNvSpPr txBox="1">
            <a:spLocks noGrp="1"/>
          </p:cNvSpPr>
          <p:nvPr>
            <p:ph type="body" sz="quarter" idx="1"/>
          </p:nvPr>
        </p:nvSpPr>
        <p:spPr>
          <a:xfrm>
            <a:off x="202517" y="387903"/>
            <a:ext cx="3770265" cy="618692"/>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0" name="Text Placeholder 5"/>
          <p:cNvSpPr>
            <a:spLocks noGrp="1"/>
          </p:cNvSpPr>
          <p:nvPr>
            <p:ph type="body" idx="13"/>
          </p:nvPr>
        </p:nvSpPr>
        <p:spPr>
          <a:xfrm>
            <a:off x="200026" y="1121940"/>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11"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053981800"/>
      </p:ext>
    </p:extLst>
  </p:cSld>
  <p:clrMapOvr>
    <a:masterClrMapping/>
  </p:clrMapOvr>
  <p:transition spd="med"/>
</p:sldLayout>
</file>

<file path=ppt/slideLayouts/slideLayout997.xml><?xml version="1.0" encoding="utf-8"?>
<p:sldLayout xmlns:a="http://schemas.openxmlformats.org/drawingml/2006/main" xmlns:r="http://schemas.openxmlformats.org/officeDocument/2006/relationships" xmlns:p="http://schemas.openxmlformats.org/presentationml/2006/main" showMasterSp="0" type="tx">
  <p:cSld name="Content - Title 2 Lines">
    <p:bg>
      <p:bgPr>
        <a:solidFill>
          <a:srgbClr val="FFFFFF"/>
        </a:solidFill>
        <a:effectLst/>
      </p:bgPr>
    </p:bg>
    <p:spTree>
      <p:nvGrpSpPr>
        <p:cNvPr id="1" name=""/>
        <p:cNvGrpSpPr/>
        <p:nvPr/>
      </p:nvGrpSpPr>
      <p:grpSpPr>
        <a:xfrm>
          <a:off x="0" y="0"/>
          <a:ext cx="0" cy="0"/>
          <a:chOff x="0" y="0"/>
          <a:chExt cx="0" cy="0"/>
        </a:xfrm>
      </p:grpSpPr>
      <p:sp>
        <p:nvSpPr>
          <p:cNvPr id="2218" name="Body Level One…"/>
          <p:cNvSpPr txBox="1">
            <a:spLocks noGrp="1"/>
          </p:cNvSpPr>
          <p:nvPr>
            <p:ph type="body" sz="quarter" idx="1"/>
          </p:nvPr>
        </p:nvSpPr>
        <p:spPr>
          <a:xfrm>
            <a:off x="202517" y="387902"/>
            <a:ext cx="3770265" cy="938543"/>
          </a:xfrm>
          <a:prstGeom prst="rect">
            <a:avLst/>
          </a:prstGeom>
        </p:spPr>
        <p:txBody>
          <a:bodyPr lIns="45719" tIns="45719" rIns="45719" bIns="45719" anchor="t"/>
          <a:lstStyle>
            <a:lvl1pPr marL="0" indent="0" defTabSz="685800">
              <a:lnSpc>
                <a:spcPct val="90000"/>
              </a:lnSpc>
              <a:spcBef>
                <a:spcPts val="750"/>
              </a:spcBef>
              <a:buSzTx/>
              <a:buNone/>
              <a:defRPr sz="1950">
                <a:solidFill>
                  <a:srgbClr val="5498E4"/>
                </a:solidFill>
                <a:latin typeface="Arial"/>
                <a:ea typeface="Arial"/>
                <a:cs typeface="Arial"/>
                <a:sym typeface="Arial"/>
              </a:defRPr>
            </a:lvl1pPr>
            <a:lvl2pPr marL="528638" indent="-185738" defTabSz="685800">
              <a:lnSpc>
                <a:spcPct val="90000"/>
              </a:lnSpc>
              <a:spcBef>
                <a:spcPts val="750"/>
              </a:spcBef>
              <a:buSzPct val="100000"/>
              <a:defRPr sz="1950">
                <a:solidFill>
                  <a:srgbClr val="5498E4"/>
                </a:solidFill>
                <a:latin typeface="Arial"/>
                <a:ea typeface="Arial"/>
                <a:cs typeface="Arial"/>
                <a:sym typeface="Arial"/>
              </a:defRPr>
            </a:lvl2pPr>
            <a:lvl3pPr marL="908685" indent="-222885" defTabSz="685800">
              <a:lnSpc>
                <a:spcPct val="90000"/>
              </a:lnSpc>
              <a:spcBef>
                <a:spcPts val="750"/>
              </a:spcBef>
              <a:buSzPct val="100000"/>
              <a:defRPr sz="1950">
                <a:solidFill>
                  <a:srgbClr val="5498E4"/>
                </a:solidFill>
                <a:latin typeface="Arial"/>
                <a:ea typeface="Arial"/>
                <a:cs typeface="Arial"/>
                <a:sym typeface="Arial"/>
              </a:defRPr>
            </a:lvl3pPr>
            <a:lvl4pPr marL="1276350" indent="-247650" defTabSz="685800">
              <a:lnSpc>
                <a:spcPct val="90000"/>
              </a:lnSpc>
              <a:spcBef>
                <a:spcPts val="750"/>
              </a:spcBef>
              <a:buSzPct val="100000"/>
              <a:defRPr sz="1950">
                <a:solidFill>
                  <a:srgbClr val="5498E4"/>
                </a:solidFill>
                <a:latin typeface="Arial"/>
                <a:ea typeface="Arial"/>
                <a:cs typeface="Arial"/>
                <a:sym typeface="Arial"/>
              </a:defRPr>
            </a:lvl4pPr>
            <a:lvl5pPr marL="1619250" indent="-247650" defTabSz="685800">
              <a:lnSpc>
                <a:spcPct val="90000"/>
              </a:lnSpc>
              <a:spcBef>
                <a:spcPts val="750"/>
              </a:spcBef>
              <a:buSzPct val="100000"/>
              <a:defRPr sz="1950">
                <a:solidFill>
                  <a:srgbClr val="5498E4"/>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19" name="Text Placeholder 5"/>
          <p:cNvSpPr>
            <a:spLocks noGrp="1"/>
          </p:cNvSpPr>
          <p:nvPr>
            <p:ph type="body" idx="13"/>
          </p:nvPr>
        </p:nvSpPr>
        <p:spPr>
          <a:xfrm>
            <a:off x="200026" y="1535865"/>
            <a:ext cx="8181975" cy="4306359"/>
          </a:xfrm>
          <a:prstGeom prst="rect">
            <a:avLst/>
          </a:prstGeom>
        </p:spPr>
        <p:txBody>
          <a:bodyPr lIns="45719" tIns="45719" rIns="45719" bIns="45719" numCol="2" spcCol="822960" anchor="t"/>
          <a:lstStyle>
            <a:lvl1pPr marL="0" indent="0" defTabSz="685800">
              <a:lnSpc>
                <a:spcPct val="90000"/>
              </a:lnSpc>
              <a:spcBef>
                <a:spcPts val="900"/>
              </a:spcBef>
              <a:buSzTx/>
              <a:buNone/>
              <a:defRPr sz="3600">
                <a:solidFill>
                  <a:srgbClr val="323232"/>
                </a:solidFill>
                <a:latin typeface="Arial"/>
                <a:cs typeface="Arial"/>
                <a:sym typeface="Arial"/>
              </a:defRPr>
            </a:lvl1pPr>
          </a:lstStyle>
          <a:p>
            <a:pPr marL="0" indent="0" defTabSz="1828800">
              <a:lnSpc>
                <a:spcPct val="90000"/>
              </a:lnSpc>
              <a:spcBef>
                <a:spcPts val="2400"/>
              </a:spcBef>
              <a:buSzTx/>
              <a:buNone/>
              <a:defRPr sz="3600">
                <a:solidFill>
                  <a:srgbClr val="323232"/>
                </a:solidFill>
                <a:latin typeface="Arial"/>
                <a:ea typeface="Arial"/>
                <a:cs typeface="Arial"/>
                <a:sym typeface="Arial"/>
              </a:defRPr>
            </a:pPr>
            <a:endParaRPr/>
          </a:p>
        </p:txBody>
      </p:sp>
      <p:sp>
        <p:nvSpPr>
          <p:cNvPr id="2220"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18155580"/>
      </p:ext>
    </p:extLst>
  </p:cSld>
  <p:clrMapOvr>
    <a:masterClrMapping/>
  </p:clrMapOvr>
  <p:transition spd="med"/>
</p:sldLayout>
</file>

<file path=ppt/slideLayouts/slideLayout998.xml><?xml version="1.0" encoding="utf-8"?>
<p:sldLayout xmlns:a="http://schemas.openxmlformats.org/drawingml/2006/main" xmlns:r="http://schemas.openxmlformats.org/officeDocument/2006/relationships" xmlns:p="http://schemas.openxmlformats.org/presentationml/2006/main" showMasterSp="0" type="tx">
  <p:cSld name="Header + Copy 1/2">
    <p:bg>
      <p:bgPr>
        <a:solidFill>
          <a:srgbClr val="FFFFFF"/>
        </a:solidFill>
        <a:effectLst/>
      </p:bgPr>
    </p:bg>
    <p:spTree>
      <p:nvGrpSpPr>
        <p:cNvPr id="1" name=""/>
        <p:cNvGrpSpPr/>
        <p:nvPr/>
      </p:nvGrpSpPr>
      <p:grpSpPr>
        <a:xfrm>
          <a:off x="0" y="0"/>
          <a:ext cx="0" cy="0"/>
          <a:chOff x="0" y="0"/>
          <a:chExt cx="0" cy="0"/>
        </a:xfrm>
      </p:grpSpPr>
      <p:sp>
        <p:nvSpPr>
          <p:cNvPr id="2227" name="Body Level One…"/>
          <p:cNvSpPr txBox="1">
            <a:spLocks noGrp="1"/>
          </p:cNvSpPr>
          <p:nvPr>
            <p:ph type="body" sz="half" idx="1"/>
          </p:nvPr>
        </p:nvSpPr>
        <p:spPr>
          <a:xfrm>
            <a:off x="202516" y="1206606"/>
            <a:ext cx="3770266" cy="4248992"/>
          </a:xfrm>
          <a:prstGeom prst="rect">
            <a:avLst/>
          </a:prstGeom>
        </p:spPr>
        <p:txBody>
          <a:bodyPr lIns="45719" tIns="45719" rIns="45719" bIns="45719" anchor="t"/>
          <a:lstStyle>
            <a:lvl1pPr marL="0" indent="0" defTabSz="685800">
              <a:lnSpc>
                <a:spcPct val="90000"/>
              </a:lnSpc>
              <a:spcBef>
                <a:spcPts val="900"/>
              </a:spcBef>
              <a:buSzTx/>
              <a:buNone/>
              <a:defRPr sz="1950">
                <a:solidFill>
                  <a:srgbClr val="323232"/>
                </a:solidFill>
                <a:latin typeface="Arial"/>
                <a:ea typeface="Arial"/>
                <a:cs typeface="Arial"/>
                <a:sym typeface="Arial"/>
              </a:defRPr>
            </a:lvl1pPr>
            <a:lvl2pPr marL="528638" indent="-185738" defTabSz="685800">
              <a:lnSpc>
                <a:spcPct val="90000"/>
              </a:lnSpc>
              <a:spcBef>
                <a:spcPts val="900"/>
              </a:spcBef>
              <a:buSzPct val="100000"/>
              <a:defRPr sz="1950">
                <a:solidFill>
                  <a:srgbClr val="323232"/>
                </a:solidFill>
                <a:latin typeface="Arial"/>
                <a:ea typeface="Arial"/>
                <a:cs typeface="Arial"/>
                <a:sym typeface="Arial"/>
              </a:defRPr>
            </a:lvl2pPr>
            <a:lvl3pPr marL="908685" indent="-222885" defTabSz="685800">
              <a:lnSpc>
                <a:spcPct val="90000"/>
              </a:lnSpc>
              <a:spcBef>
                <a:spcPts val="900"/>
              </a:spcBef>
              <a:buSzPct val="100000"/>
              <a:defRPr sz="1950">
                <a:solidFill>
                  <a:srgbClr val="323232"/>
                </a:solidFill>
                <a:latin typeface="Arial"/>
                <a:ea typeface="Arial"/>
                <a:cs typeface="Arial"/>
                <a:sym typeface="Arial"/>
              </a:defRPr>
            </a:lvl3pPr>
            <a:lvl4pPr marL="1276350" indent="-247650" defTabSz="685800">
              <a:lnSpc>
                <a:spcPct val="90000"/>
              </a:lnSpc>
              <a:spcBef>
                <a:spcPts val="900"/>
              </a:spcBef>
              <a:buSzPct val="100000"/>
              <a:defRPr sz="1950">
                <a:solidFill>
                  <a:srgbClr val="323232"/>
                </a:solidFill>
                <a:latin typeface="Arial"/>
                <a:ea typeface="Arial"/>
                <a:cs typeface="Arial"/>
                <a:sym typeface="Arial"/>
              </a:defRPr>
            </a:lvl4pPr>
            <a:lvl5pPr marL="1619250" indent="-247650" defTabSz="685800">
              <a:lnSpc>
                <a:spcPct val="90000"/>
              </a:lnSpc>
              <a:spcBef>
                <a:spcPts val="900"/>
              </a:spcBef>
              <a:buSzPct val="100000"/>
              <a:defRPr sz="1950">
                <a:solidFill>
                  <a:srgbClr val="323232"/>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228" name="Text Placeholder 15"/>
          <p:cNvSpPr>
            <a:spLocks noGrp="1"/>
          </p:cNvSpPr>
          <p:nvPr>
            <p:ph type="body" sz="quarter" idx="13"/>
          </p:nvPr>
        </p:nvSpPr>
        <p:spPr>
          <a:xfrm>
            <a:off x="202517" y="387902"/>
            <a:ext cx="3770265" cy="521223"/>
          </a:xfrm>
          <a:prstGeom prst="rect">
            <a:avLst/>
          </a:prstGeom>
        </p:spPr>
        <p:txBody>
          <a:bodyPr lIns="45719" tIns="45719" rIns="45719" bIns="45719" anchor="t"/>
          <a:lstStyle>
            <a:lvl1pPr marL="0" indent="0" defTabSz="685800">
              <a:lnSpc>
                <a:spcPct val="90000"/>
              </a:lnSpc>
              <a:spcBef>
                <a:spcPts val="750"/>
              </a:spcBef>
              <a:buSzTx/>
              <a:buNone/>
              <a:defRPr sz="5200">
                <a:solidFill>
                  <a:srgbClr val="5498E4"/>
                </a:solidFill>
                <a:latin typeface="Arial"/>
                <a:cs typeface="Arial"/>
                <a:sym typeface="Arial"/>
              </a:defRPr>
            </a:lvl1pPr>
          </a:lstStyle>
          <a:p>
            <a:pPr marL="0" indent="0" defTabSz="1828800">
              <a:lnSpc>
                <a:spcPct val="90000"/>
              </a:lnSpc>
              <a:spcBef>
                <a:spcPts val="2000"/>
              </a:spcBef>
              <a:buSzTx/>
              <a:buNone/>
              <a:defRPr sz="5200">
                <a:solidFill>
                  <a:srgbClr val="5498E4"/>
                </a:solidFill>
                <a:latin typeface="Arial"/>
                <a:ea typeface="Arial"/>
                <a:cs typeface="Arial"/>
                <a:sym typeface="Arial"/>
              </a:defRPr>
            </a:pPr>
            <a:endParaRPr/>
          </a:p>
        </p:txBody>
      </p:sp>
      <p:sp>
        <p:nvSpPr>
          <p:cNvPr id="2229"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solidFill>
                  <a:srgbClr val="655A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2466312"/>
      </p:ext>
    </p:extLst>
  </p:cSld>
  <p:clrMapOvr>
    <a:masterClrMapping/>
  </p:clrMapOvr>
  <p:transition spd="med"/>
</p:sldLayout>
</file>

<file path=ppt/slideLayouts/slideLayout999.xml><?xml version="1.0" encoding="utf-8"?>
<p:sldLayout xmlns:a="http://schemas.openxmlformats.org/drawingml/2006/main" xmlns:r="http://schemas.openxmlformats.org/officeDocument/2006/relationships" xmlns:p="http://schemas.openxmlformats.org/presentationml/2006/main" showMasterSp="0" type="tx">
  <p:cSld name="Image">
    <p:bg>
      <p:bgPr>
        <a:solidFill>
          <a:srgbClr val="FFFFFF"/>
        </a:solidFill>
        <a:effectLst/>
      </p:bgPr>
    </p:bg>
    <p:spTree>
      <p:nvGrpSpPr>
        <p:cNvPr id="1" name=""/>
        <p:cNvGrpSpPr/>
        <p:nvPr/>
      </p:nvGrpSpPr>
      <p:grpSpPr>
        <a:xfrm>
          <a:off x="0" y="0"/>
          <a:ext cx="0" cy="0"/>
          <a:chOff x="0" y="0"/>
          <a:chExt cx="0" cy="0"/>
        </a:xfrm>
      </p:grpSpPr>
      <p:sp>
        <p:nvSpPr>
          <p:cNvPr id="2236" name="Picture Placeholder 2"/>
          <p:cNvSpPr>
            <a:spLocks noGrp="1"/>
          </p:cNvSpPr>
          <p:nvPr>
            <p:ph type="pic" idx="13"/>
          </p:nvPr>
        </p:nvSpPr>
        <p:spPr>
          <a:xfrm>
            <a:off x="-8153" y="0"/>
            <a:ext cx="9152153" cy="6858000"/>
          </a:xfrm>
          <a:prstGeom prst="rect">
            <a:avLst/>
          </a:prstGeom>
        </p:spPr>
        <p:txBody>
          <a:bodyPr lIns="91439" tIns="45719" rIns="91439" bIns="45719" anchor="t">
            <a:noAutofit/>
          </a:bodyPr>
          <a:lstStyle/>
          <a:p>
            <a:endParaRPr/>
          </a:p>
        </p:txBody>
      </p:sp>
      <p:sp>
        <p:nvSpPr>
          <p:cNvPr id="2237" name="Slide Number"/>
          <p:cNvSpPr txBox="1">
            <a:spLocks noGrp="1"/>
          </p:cNvSpPr>
          <p:nvPr>
            <p:ph type="sldNum" sz="quarter" idx="2"/>
          </p:nvPr>
        </p:nvSpPr>
        <p:spPr>
          <a:xfrm>
            <a:off x="291832" y="6481155"/>
            <a:ext cx="233395" cy="230830"/>
          </a:xfrm>
          <a:prstGeom prst="rect">
            <a:avLst/>
          </a:prstGeom>
        </p:spPr>
        <p:txBody>
          <a:bodyPr lIns="45719" tIns="45719" rIns="45719" bIns="45719" anchor="ctr"/>
          <a:lstStyle>
            <a:lvl1pPr algn="l" defTabSz="685800">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822755053"/>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21.xml"/><Relationship Id="rId299" Type="http://schemas.openxmlformats.org/officeDocument/2006/relationships/slideLayout" Target="../slideLayouts/slideLayout303.xml"/><Relationship Id="rId21" Type="http://schemas.openxmlformats.org/officeDocument/2006/relationships/slideLayout" Target="../slideLayouts/slideLayout25.xml"/><Relationship Id="rId63" Type="http://schemas.openxmlformats.org/officeDocument/2006/relationships/slideLayout" Target="../slideLayouts/slideLayout67.xml"/><Relationship Id="rId159" Type="http://schemas.openxmlformats.org/officeDocument/2006/relationships/slideLayout" Target="../slideLayouts/slideLayout163.xml"/><Relationship Id="rId324" Type="http://schemas.openxmlformats.org/officeDocument/2006/relationships/slideLayout" Target="../slideLayouts/slideLayout328.xml"/><Relationship Id="rId366" Type="http://schemas.openxmlformats.org/officeDocument/2006/relationships/slideLayout" Target="../slideLayouts/slideLayout370.xml"/><Relationship Id="rId170" Type="http://schemas.openxmlformats.org/officeDocument/2006/relationships/slideLayout" Target="../slideLayouts/slideLayout174.xml"/><Relationship Id="rId226" Type="http://schemas.openxmlformats.org/officeDocument/2006/relationships/slideLayout" Target="../slideLayouts/slideLayout230.xml"/><Relationship Id="rId268" Type="http://schemas.openxmlformats.org/officeDocument/2006/relationships/slideLayout" Target="../slideLayouts/slideLayout272.xml"/><Relationship Id="rId32" Type="http://schemas.openxmlformats.org/officeDocument/2006/relationships/slideLayout" Target="../slideLayouts/slideLayout36.xml"/><Relationship Id="rId74" Type="http://schemas.openxmlformats.org/officeDocument/2006/relationships/slideLayout" Target="../slideLayouts/slideLayout78.xml"/><Relationship Id="rId128" Type="http://schemas.openxmlformats.org/officeDocument/2006/relationships/slideLayout" Target="../slideLayouts/slideLayout132.xml"/><Relationship Id="rId335" Type="http://schemas.openxmlformats.org/officeDocument/2006/relationships/slideLayout" Target="../slideLayouts/slideLayout339.xml"/><Relationship Id="rId377" Type="http://schemas.openxmlformats.org/officeDocument/2006/relationships/slideLayout" Target="../slideLayouts/slideLayout381.xml"/><Relationship Id="rId5" Type="http://schemas.openxmlformats.org/officeDocument/2006/relationships/slideLayout" Target="../slideLayouts/slideLayout9.xml"/><Relationship Id="rId181" Type="http://schemas.openxmlformats.org/officeDocument/2006/relationships/slideLayout" Target="../slideLayouts/slideLayout185.xml"/><Relationship Id="rId237" Type="http://schemas.openxmlformats.org/officeDocument/2006/relationships/slideLayout" Target="../slideLayouts/slideLayout241.xml"/><Relationship Id="rId402" Type="http://schemas.openxmlformats.org/officeDocument/2006/relationships/slideLayout" Target="../slideLayouts/slideLayout406.xml"/><Relationship Id="rId279" Type="http://schemas.openxmlformats.org/officeDocument/2006/relationships/slideLayout" Target="../slideLayouts/slideLayout283.xml"/><Relationship Id="rId43" Type="http://schemas.openxmlformats.org/officeDocument/2006/relationships/slideLayout" Target="../slideLayouts/slideLayout47.xml"/><Relationship Id="rId139" Type="http://schemas.openxmlformats.org/officeDocument/2006/relationships/slideLayout" Target="../slideLayouts/slideLayout143.xml"/><Relationship Id="rId290" Type="http://schemas.openxmlformats.org/officeDocument/2006/relationships/slideLayout" Target="../slideLayouts/slideLayout294.xml"/><Relationship Id="rId304" Type="http://schemas.openxmlformats.org/officeDocument/2006/relationships/slideLayout" Target="../slideLayouts/slideLayout308.xml"/><Relationship Id="rId346" Type="http://schemas.openxmlformats.org/officeDocument/2006/relationships/slideLayout" Target="../slideLayouts/slideLayout350.xml"/><Relationship Id="rId388" Type="http://schemas.openxmlformats.org/officeDocument/2006/relationships/slideLayout" Target="../slideLayouts/slideLayout392.xml"/><Relationship Id="rId85" Type="http://schemas.openxmlformats.org/officeDocument/2006/relationships/slideLayout" Target="../slideLayouts/slideLayout89.xml"/><Relationship Id="rId150" Type="http://schemas.openxmlformats.org/officeDocument/2006/relationships/slideLayout" Target="../slideLayouts/slideLayout154.xml"/><Relationship Id="rId192" Type="http://schemas.openxmlformats.org/officeDocument/2006/relationships/slideLayout" Target="../slideLayouts/slideLayout196.xml"/><Relationship Id="rId206" Type="http://schemas.openxmlformats.org/officeDocument/2006/relationships/slideLayout" Target="../slideLayouts/slideLayout210.xml"/><Relationship Id="rId413" Type="http://schemas.openxmlformats.org/officeDocument/2006/relationships/theme" Target="../theme/theme2.xml"/><Relationship Id="rId248" Type="http://schemas.openxmlformats.org/officeDocument/2006/relationships/slideLayout" Target="../slideLayouts/slideLayout252.xml"/><Relationship Id="rId12" Type="http://schemas.openxmlformats.org/officeDocument/2006/relationships/slideLayout" Target="../slideLayouts/slideLayout16.xml"/><Relationship Id="rId108" Type="http://schemas.openxmlformats.org/officeDocument/2006/relationships/slideLayout" Target="../slideLayouts/slideLayout112.xml"/><Relationship Id="rId315" Type="http://schemas.openxmlformats.org/officeDocument/2006/relationships/slideLayout" Target="../slideLayouts/slideLayout319.xml"/><Relationship Id="rId357" Type="http://schemas.openxmlformats.org/officeDocument/2006/relationships/slideLayout" Target="../slideLayouts/slideLayout361.xml"/><Relationship Id="rId54" Type="http://schemas.openxmlformats.org/officeDocument/2006/relationships/slideLayout" Target="../slideLayouts/slideLayout58.xml"/><Relationship Id="rId96" Type="http://schemas.openxmlformats.org/officeDocument/2006/relationships/slideLayout" Target="../slideLayouts/slideLayout100.xml"/><Relationship Id="rId161" Type="http://schemas.openxmlformats.org/officeDocument/2006/relationships/slideLayout" Target="../slideLayouts/slideLayout165.xml"/><Relationship Id="rId217" Type="http://schemas.openxmlformats.org/officeDocument/2006/relationships/slideLayout" Target="../slideLayouts/slideLayout221.xml"/><Relationship Id="rId399" Type="http://schemas.openxmlformats.org/officeDocument/2006/relationships/slideLayout" Target="../slideLayouts/slideLayout403.xml"/><Relationship Id="rId259" Type="http://schemas.openxmlformats.org/officeDocument/2006/relationships/slideLayout" Target="../slideLayouts/slideLayout263.xml"/><Relationship Id="rId23" Type="http://schemas.openxmlformats.org/officeDocument/2006/relationships/slideLayout" Target="../slideLayouts/slideLayout27.xml"/><Relationship Id="rId119" Type="http://schemas.openxmlformats.org/officeDocument/2006/relationships/slideLayout" Target="../slideLayouts/slideLayout123.xml"/><Relationship Id="rId270" Type="http://schemas.openxmlformats.org/officeDocument/2006/relationships/slideLayout" Target="../slideLayouts/slideLayout274.xml"/><Relationship Id="rId326" Type="http://schemas.openxmlformats.org/officeDocument/2006/relationships/slideLayout" Target="../slideLayouts/slideLayout330.xml"/><Relationship Id="rId65" Type="http://schemas.openxmlformats.org/officeDocument/2006/relationships/slideLayout" Target="../slideLayouts/slideLayout69.xml"/><Relationship Id="rId130" Type="http://schemas.openxmlformats.org/officeDocument/2006/relationships/slideLayout" Target="../slideLayouts/slideLayout134.xml"/><Relationship Id="rId368" Type="http://schemas.openxmlformats.org/officeDocument/2006/relationships/slideLayout" Target="../slideLayouts/slideLayout372.xml"/><Relationship Id="rId172" Type="http://schemas.openxmlformats.org/officeDocument/2006/relationships/slideLayout" Target="../slideLayouts/slideLayout176.xml"/><Relationship Id="rId228" Type="http://schemas.openxmlformats.org/officeDocument/2006/relationships/slideLayout" Target="../slideLayouts/slideLayout232.xml"/><Relationship Id="rId281" Type="http://schemas.openxmlformats.org/officeDocument/2006/relationships/slideLayout" Target="../slideLayouts/slideLayout285.xml"/><Relationship Id="rId337" Type="http://schemas.openxmlformats.org/officeDocument/2006/relationships/slideLayout" Target="../slideLayouts/slideLayout341.xml"/><Relationship Id="rId34" Type="http://schemas.openxmlformats.org/officeDocument/2006/relationships/slideLayout" Target="../slideLayouts/slideLayout38.xml"/><Relationship Id="rId76" Type="http://schemas.openxmlformats.org/officeDocument/2006/relationships/slideLayout" Target="../slideLayouts/slideLayout80.xml"/><Relationship Id="rId141" Type="http://schemas.openxmlformats.org/officeDocument/2006/relationships/slideLayout" Target="../slideLayouts/slideLayout145.xml"/><Relationship Id="rId379" Type="http://schemas.openxmlformats.org/officeDocument/2006/relationships/slideLayout" Target="../slideLayouts/slideLayout383.xml"/><Relationship Id="rId7" Type="http://schemas.openxmlformats.org/officeDocument/2006/relationships/slideLayout" Target="../slideLayouts/slideLayout11.xml"/><Relationship Id="rId183" Type="http://schemas.openxmlformats.org/officeDocument/2006/relationships/slideLayout" Target="../slideLayouts/slideLayout187.xml"/><Relationship Id="rId239" Type="http://schemas.openxmlformats.org/officeDocument/2006/relationships/slideLayout" Target="../slideLayouts/slideLayout243.xml"/><Relationship Id="rId390" Type="http://schemas.openxmlformats.org/officeDocument/2006/relationships/slideLayout" Target="../slideLayouts/slideLayout394.xml"/><Relationship Id="rId404" Type="http://schemas.openxmlformats.org/officeDocument/2006/relationships/slideLayout" Target="../slideLayouts/slideLayout408.xml"/><Relationship Id="rId250" Type="http://schemas.openxmlformats.org/officeDocument/2006/relationships/slideLayout" Target="../slideLayouts/slideLayout254.xml"/><Relationship Id="rId292" Type="http://schemas.openxmlformats.org/officeDocument/2006/relationships/slideLayout" Target="../slideLayouts/slideLayout296.xml"/><Relationship Id="rId306" Type="http://schemas.openxmlformats.org/officeDocument/2006/relationships/slideLayout" Target="../slideLayouts/slideLayout310.xml"/><Relationship Id="rId45" Type="http://schemas.openxmlformats.org/officeDocument/2006/relationships/slideLayout" Target="../slideLayouts/slideLayout49.xml"/><Relationship Id="rId87" Type="http://schemas.openxmlformats.org/officeDocument/2006/relationships/slideLayout" Target="../slideLayouts/slideLayout91.xml"/><Relationship Id="rId110" Type="http://schemas.openxmlformats.org/officeDocument/2006/relationships/slideLayout" Target="../slideLayouts/slideLayout114.xml"/><Relationship Id="rId348" Type="http://schemas.openxmlformats.org/officeDocument/2006/relationships/slideLayout" Target="../slideLayouts/slideLayout352.xml"/><Relationship Id="rId152" Type="http://schemas.openxmlformats.org/officeDocument/2006/relationships/slideLayout" Target="../slideLayouts/slideLayout156.xml"/><Relationship Id="rId194" Type="http://schemas.openxmlformats.org/officeDocument/2006/relationships/slideLayout" Target="../slideLayouts/slideLayout198.xml"/><Relationship Id="rId208" Type="http://schemas.openxmlformats.org/officeDocument/2006/relationships/slideLayout" Target="../slideLayouts/slideLayout212.xml"/><Relationship Id="rId261" Type="http://schemas.openxmlformats.org/officeDocument/2006/relationships/slideLayout" Target="../slideLayouts/slideLayout265.xml"/><Relationship Id="rId14" Type="http://schemas.openxmlformats.org/officeDocument/2006/relationships/slideLayout" Target="../slideLayouts/slideLayout18.xml"/><Relationship Id="rId56" Type="http://schemas.openxmlformats.org/officeDocument/2006/relationships/slideLayout" Target="../slideLayouts/slideLayout60.xml"/><Relationship Id="rId317" Type="http://schemas.openxmlformats.org/officeDocument/2006/relationships/slideLayout" Target="../slideLayouts/slideLayout321.xml"/><Relationship Id="rId359" Type="http://schemas.openxmlformats.org/officeDocument/2006/relationships/slideLayout" Target="../slideLayouts/slideLayout363.xml"/><Relationship Id="rId98" Type="http://schemas.openxmlformats.org/officeDocument/2006/relationships/slideLayout" Target="../slideLayouts/slideLayout102.xml"/><Relationship Id="rId121" Type="http://schemas.openxmlformats.org/officeDocument/2006/relationships/slideLayout" Target="../slideLayouts/slideLayout125.xml"/><Relationship Id="rId163" Type="http://schemas.openxmlformats.org/officeDocument/2006/relationships/slideLayout" Target="../slideLayouts/slideLayout167.xml"/><Relationship Id="rId219" Type="http://schemas.openxmlformats.org/officeDocument/2006/relationships/slideLayout" Target="../slideLayouts/slideLayout223.xml"/><Relationship Id="rId370" Type="http://schemas.openxmlformats.org/officeDocument/2006/relationships/slideLayout" Target="../slideLayouts/slideLayout374.xml"/><Relationship Id="rId230" Type="http://schemas.openxmlformats.org/officeDocument/2006/relationships/slideLayout" Target="../slideLayouts/slideLayout234.xml"/><Relationship Id="rId25" Type="http://schemas.openxmlformats.org/officeDocument/2006/relationships/slideLayout" Target="../slideLayouts/slideLayout29.xml"/><Relationship Id="rId67" Type="http://schemas.openxmlformats.org/officeDocument/2006/relationships/slideLayout" Target="../slideLayouts/slideLayout71.xml"/><Relationship Id="rId272" Type="http://schemas.openxmlformats.org/officeDocument/2006/relationships/slideLayout" Target="../slideLayouts/slideLayout276.xml"/><Relationship Id="rId328" Type="http://schemas.openxmlformats.org/officeDocument/2006/relationships/slideLayout" Target="../slideLayouts/slideLayout332.xml"/><Relationship Id="rId132" Type="http://schemas.openxmlformats.org/officeDocument/2006/relationships/slideLayout" Target="../slideLayouts/slideLayout136.xml"/><Relationship Id="rId174" Type="http://schemas.openxmlformats.org/officeDocument/2006/relationships/slideLayout" Target="../slideLayouts/slideLayout178.xml"/><Relationship Id="rId381" Type="http://schemas.openxmlformats.org/officeDocument/2006/relationships/slideLayout" Target="../slideLayouts/slideLayout385.xml"/><Relationship Id="rId241" Type="http://schemas.openxmlformats.org/officeDocument/2006/relationships/slideLayout" Target="../slideLayouts/slideLayout245.xml"/><Relationship Id="rId36" Type="http://schemas.openxmlformats.org/officeDocument/2006/relationships/slideLayout" Target="../slideLayouts/slideLayout40.xml"/><Relationship Id="rId283" Type="http://schemas.openxmlformats.org/officeDocument/2006/relationships/slideLayout" Target="../slideLayouts/slideLayout287.xml"/><Relationship Id="rId339" Type="http://schemas.openxmlformats.org/officeDocument/2006/relationships/slideLayout" Target="../slideLayouts/slideLayout343.xml"/><Relationship Id="rId78" Type="http://schemas.openxmlformats.org/officeDocument/2006/relationships/slideLayout" Target="../slideLayouts/slideLayout82.xml"/><Relationship Id="rId101" Type="http://schemas.openxmlformats.org/officeDocument/2006/relationships/slideLayout" Target="../slideLayouts/slideLayout105.xml"/><Relationship Id="rId143" Type="http://schemas.openxmlformats.org/officeDocument/2006/relationships/slideLayout" Target="../slideLayouts/slideLayout147.xml"/><Relationship Id="rId185" Type="http://schemas.openxmlformats.org/officeDocument/2006/relationships/slideLayout" Target="../slideLayouts/slideLayout189.xml"/><Relationship Id="rId350" Type="http://schemas.openxmlformats.org/officeDocument/2006/relationships/slideLayout" Target="../slideLayouts/slideLayout354.xml"/><Relationship Id="rId406" Type="http://schemas.openxmlformats.org/officeDocument/2006/relationships/slideLayout" Target="../slideLayouts/slideLayout410.xml"/><Relationship Id="rId9" Type="http://schemas.openxmlformats.org/officeDocument/2006/relationships/slideLayout" Target="../slideLayouts/slideLayout13.xml"/><Relationship Id="rId210" Type="http://schemas.openxmlformats.org/officeDocument/2006/relationships/slideLayout" Target="../slideLayouts/slideLayout214.xml"/><Relationship Id="rId392" Type="http://schemas.openxmlformats.org/officeDocument/2006/relationships/slideLayout" Target="../slideLayouts/slideLayout396.xml"/><Relationship Id="rId252" Type="http://schemas.openxmlformats.org/officeDocument/2006/relationships/slideLayout" Target="../slideLayouts/slideLayout256.xml"/><Relationship Id="rId294" Type="http://schemas.openxmlformats.org/officeDocument/2006/relationships/slideLayout" Target="../slideLayouts/slideLayout298.xml"/><Relationship Id="rId308" Type="http://schemas.openxmlformats.org/officeDocument/2006/relationships/slideLayout" Target="../slideLayouts/slideLayout312.xml"/><Relationship Id="rId47" Type="http://schemas.openxmlformats.org/officeDocument/2006/relationships/slideLayout" Target="../slideLayouts/slideLayout51.xml"/><Relationship Id="rId89" Type="http://schemas.openxmlformats.org/officeDocument/2006/relationships/slideLayout" Target="../slideLayouts/slideLayout93.xml"/><Relationship Id="rId112" Type="http://schemas.openxmlformats.org/officeDocument/2006/relationships/slideLayout" Target="../slideLayouts/slideLayout116.xml"/><Relationship Id="rId154" Type="http://schemas.openxmlformats.org/officeDocument/2006/relationships/slideLayout" Target="../slideLayouts/slideLayout158.xml"/><Relationship Id="rId361" Type="http://schemas.openxmlformats.org/officeDocument/2006/relationships/slideLayout" Target="../slideLayouts/slideLayout365.xml"/><Relationship Id="rId196" Type="http://schemas.openxmlformats.org/officeDocument/2006/relationships/slideLayout" Target="../slideLayouts/slideLayout200.xml"/><Relationship Id="rId16" Type="http://schemas.openxmlformats.org/officeDocument/2006/relationships/slideLayout" Target="../slideLayouts/slideLayout20.xml"/><Relationship Id="rId221" Type="http://schemas.openxmlformats.org/officeDocument/2006/relationships/slideLayout" Target="../slideLayouts/slideLayout225.xml"/><Relationship Id="rId263" Type="http://schemas.openxmlformats.org/officeDocument/2006/relationships/slideLayout" Target="../slideLayouts/slideLayout267.xml"/><Relationship Id="rId319" Type="http://schemas.openxmlformats.org/officeDocument/2006/relationships/slideLayout" Target="../slideLayouts/slideLayout323.xml"/><Relationship Id="rId58" Type="http://schemas.openxmlformats.org/officeDocument/2006/relationships/slideLayout" Target="../slideLayouts/slideLayout62.xml"/><Relationship Id="rId123" Type="http://schemas.openxmlformats.org/officeDocument/2006/relationships/slideLayout" Target="../slideLayouts/slideLayout127.xml"/><Relationship Id="rId330" Type="http://schemas.openxmlformats.org/officeDocument/2006/relationships/slideLayout" Target="../slideLayouts/slideLayout334.xml"/><Relationship Id="rId165" Type="http://schemas.openxmlformats.org/officeDocument/2006/relationships/slideLayout" Target="../slideLayouts/slideLayout169.xml"/><Relationship Id="rId372" Type="http://schemas.openxmlformats.org/officeDocument/2006/relationships/slideLayout" Target="../slideLayouts/slideLayout376.xml"/><Relationship Id="rId232" Type="http://schemas.openxmlformats.org/officeDocument/2006/relationships/slideLayout" Target="../slideLayouts/slideLayout236.xml"/><Relationship Id="rId274" Type="http://schemas.openxmlformats.org/officeDocument/2006/relationships/slideLayout" Target="../slideLayouts/slideLayout278.xml"/><Relationship Id="rId27" Type="http://schemas.openxmlformats.org/officeDocument/2006/relationships/slideLayout" Target="../slideLayouts/slideLayout31.xml"/><Relationship Id="rId69" Type="http://schemas.openxmlformats.org/officeDocument/2006/relationships/slideLayout" Target="../slideLayouts/slideLayout73.xml"/><Relationship Id="rId134" Type="http://schemas.openxmlformats.org/officeDocument/2006/relationships/slideLayout" Target="../slideLayouts/slideLayout138.xml"/><Relationship Id="rId80" Type="http://schemas.openxmlformats.org/officeDocument/2006/relationships/slideLayout" Target="../slideLayouts/slideLayout84.xml"/><Relationship Id="rId155" Type="http://schemas.openxmlformats.org/officeDocument/2006/relationships/slideLayout" Target="../slideLayouts/slideLayout159.xml"/><Relationship Id="rId176" Type="http://schemas.openxmlformats.org/officeDocument/2006/relationships/slideLayout" Target="../slideLayouts/slideLayout180.xml"/><Relationship Id="rId197" Type="http://schemas.openxmlformats.org/officeDocument/2006/relationships/slideLayout" Target="../slideLayouts/slideLayout201.xml"/><Relationship Id="rId341" Type="http://schemas.openxmlformats.org/officeDocument/2006/relationships/slideLayout" Target="../slideLayouts/slideLayout345.xml"/><Relationship Id="rId362" Type="http://schemas.openxmlformats.org/officeDocument/2006/relationships/slideLayout" Target="../slideLayouts/slideLayout366.xml"/><Relationship Id="rId383" Type="http://schemas.openxmlformats.org/officeDocument/2006/relationships/slideLayout" Target="../slideLayouts/slideLayout387.xml"/><Relationship Id="rId201" Type="http://schemas.openxmlformats.org/officeDocument/2006/relationships/slideLayout" Target="../slideLayouts/slideLayout205.xml"/><Relationship Id="rId222" Type="http://schemas.openxmlformats.org/officeDocument/2006/relationships/slideLayout" Target="../slideLayouts/slideLayout226.xml"/><Relationship Id="rId243" Type="http://schemas.openxmlformats.org/officeDocument/2006/relationships/slideLayout" Target="../slideLayouts/slideLayout247.xml"/><Relationship Id="rId264" Type="http://schemas.openxmlformats.org/officeDocument/2006/relationships/slideLayout" Target="../slideLayouts/slideLayout268.xml"/><Relationship Id="rId285" Type="http://schemas.openxmlformats.org/officeDocument/2006/relationships/slideLayout" Target="../slideLayouts/slideLayout289.xml"/><Relationship Id="rId17" Type="http://schemas.openxmlformats.org/officeDocument/2006/relationships/slideLayout" Target="../slideLayouts/slideLayout21.xml"/><Relationship Id="rId38" Type="http://schemas.openxmlformats.org/officeDocument/2006/relationships/slideLayout" Target="../slideLayouts/slideLayout42.xml"/><Relationship Id="rId59" Type="http://schemas.openxmlformats.org/officeDocument/2006/relationships/slideLayout" Target="../slideLayouts/slideLayout63.xml"/><Relationship Id="rId103" Type="http://schemas.openxmlformats.org/officeDocument/2006/relationships/slideLayout" Target="../slideLayouts/slideLayout107.xml"/><Relationship Id="rId124" Type="http://schemas.openxmlformats.org/officeDocument/2006/relationships/slideLayout" Target="../slideLayouts/slideLayout128.xml"/><Relationship Id="rId310" Type="http://schemas.openxmlformats.org/officeDocument/2006/relationships/slideLayout" Target="../slideLayouts/slideLayout314.xml"/><Relationship Id="rId70" Type="http://schemas.openxmlformats.org/officeDocument/2006/relationships/slideLayout" Target="../slideLayouts/slideLayout74.xml"/><Relationship Id="rId91" Type="http://schemas.openxmlformats.org/officeDocument/2006/relationships/slideLayout" Target="../slideLayouts/slideLayout95.xml"/><Relationship Id="rId145" Type="http://schemas.openxmlformats.org/officeDocument/2006/relationships/slideLayout" Target="../slideLayouts/slideLayout149.xml"/><Relationship Id="rId166" Type="http://schemas.openxmlformats.org/officeDocument/2006/relationships/slideLayout" Target="../slideLayouts/slideLayout170.xml"/><Relationship Id="rId187" Type="http://schemas.openxmlformats.org/officeDocument/2006/relationships/slideLayout" Target="../slideLayouts/slideLayout191.xml"/><Relationship Id="rId331" Type="http://schemas.openxmlformats.org/officeDocument/2006/relationships/slideLayout" Target="../slideLayouts/slideLayout335.xml"/><Relationship Id="rId352" Type="http://schemas.openxmlformats.org/officeDocument/2006/relationships/slideLayout" Target="../slideLayouts/slideLayout356.xml"/><Relationship Id="rId373" Type="http://schemas.openxmlformats.org/officeDocument/2006/relationships/slideLayout" Target="../slideLayouts/slideLayout377.xml"/><Relationship Id="rId394" Type="http://schemas.openxmlformats.org/officeDocument/2006/relationships/slideLayout" Target="../slideLayouts/slideLayout398.xml"/><Relationship Id="rId408" Type="http://schemas.openxmlformats.org/officeDocument/2006/relationships/slideLayout" Target="../slideLayouts/slideLayout412.xml"/><Relationship Id="rId1" Type="http://schemas.openxmlformats.org/officeDocument/2006/relationships/slideLayout" Target="../slideLayouts/slideLayout5.xml"/><Relationship Id="rId212" Type="http://schemas.openxmlformats.org/officeDocument/2006/relationships/slideLayout" Target="../slideLayouts/slideLayout216.xml"/><Relationship Id="rId233" Type="http://schemas.openxmlformats.org/officeDocument/2006/relationships/slideLayout" Target="../slideLayouts/slideLayout237.xml"/><Relationship Id="rId254" Type="http://schemas.openxmlformats.org/officeDocument/2006/relationships/slideLayout" Target="../slideLayouts/slideLayout258.xml"/><Relationship Id="rId28" Type="http://schemas.openxmlformats.org/officeDocument/2006/relationships/slideLayout" Target="../slideLayouts/slideLayout32.xml"/><Relationship Id="rId49" Type="http://schemas.openxmlformats.org/officeDocument/2006/relationships/slideLayout" Target="../slideLayouts/slideLayout53.xml"/><Relationship Id="rId114" Type="http://schemas.openxmlformats.org/officeDocument/2006/relationships/slideLayout" Target="../slideLayouts/slideLayout118.xml"/><Relationship Id="rId275" Type="http://schemas.openxmlformats.org/officeDocument/2006/relationships/slideLayout" Target="../slideLayouts/slideLayout279.xml"/><Relationship Id="rId296" Type="http://schemas.openxmlformats.org/officeDocument/2006/relationships/slideLayout" Target="../slideLayouts/slideLayout300.xml"/><Relationship Id="rId300" Type="http://schemas.openxmlformats.org/officeDocument/2006/relationships/slideLayout" Target="../slideLayouts/slideLayout304.xml"/><Relationship Id="rId60" Type="http://schemas.openxmlformats.org/officeDocument/2006/relationships/slideLayout" Target="../slideLayouts/slideLayout64.xml"/><Relationship Id="rId81" Type="http://schemas.openxmlformats.org/officeDocument/2006/relationships/slideLayout" Target="../slideLayouts/slideLayout85.xml"/><Relationship Id="rId135" Type="http://schemas.openxmlformats.org/officeDocument/2006/relationships/slideLayout" Target="../slideLayouts/slideLayout139.xml"/><Relationship Id="rId156" Type="http://schemas.openxmlformats.org/officeDocument/2006/relationships/slideLayout" Target="../slideLayouts/slideLayout160.xml"/><Relationship Id="rId177" Type="http://schemas.openxmlformats.org/officeDocument/2006/relationships/slideLayout" Target="../slideLayouts/slideLayout181.xml"/><Relationship Id="rId198" Type="http://schemas.openxmlformats.org/officeDocument/2006/relationships/slideLayout" Target="../slideLayouts/slideLayout202.xml"/><Relationship Id="rId321" Type="http://schemas.openxmlformats.org/officeDocument/2006/relationships/slideLayout" Target="../slideLayouts/slideLayout325.xml"/><Relationship Id="rId342" Type="http://schemas.openxmlformats.org/officeDocument/2006/relationships/slideLayout" Target="../slideLayouts/slideLayout346.xml"/><Relationship Id="rId363" Type="http://schemas.openxmlformats.org/officeDocument/2006/relationships/slideLayout" Target="../slideLayouts/slideLayout367.xml"/><Relationship Id="rId384" Type="http://schemas.openxmlformats.org/officeDocument/2006/relationships/slideLayout" Target="../slideLayouts/slideLayout388.xml"/><Relationship Id="rId202" Type="http://schemas.openxmlformats.org/officeDocument/2006/relationships/slideLayout" Target="../slideLayouts/slideLayout206.xml"/><Relationship Id="rId223" Type="http://schemas.openxmlformats.org/officeDocument/2006/relationships/slideLayout" Target="../slideLayouts/slideLayout227.xml"/><Relationship Id="rId244" Type="http://schemas.openxmlformats.org/officeDocument/2006/relationships/slideLayout" Target="../slideLayouts/slideLayout248.xml"/><Relationship Id="rId18" Type="http://schemas.openxmlformats.org/officeDocument/2006/relationships/slideLayout" Target="../slideLayouts/slideLayout22.xml"/><Relationship Id="rId39" Type="http://schemas.openxmlformats.org/officeDocument/2006/relationships/slideLayout" Target="../slideLayouts/slideLayout43.xml"/><Relationship Id="rId265" Type="http://schemas.openxmlformats.org/officeDocument/2006/relationships/slideLayout" Target="../slideLayouts/slideLayout269.xml"/><Relationship Id="rId286" Type="http://schemas.openxmlformats.org/officeDocument/2006/relationships/slideLayout" Target="../slideLayouts/slideLayout290.xml"/><Relationship Id="rId50" Type="http://schemas.openxmlformats.org/officeDocument/2006/relationships/slideLayout" Target="../slideLayouts/slideLayout54.xml"/><Relationship Id="rId104" Type="http://schemas.openxmlformats.org/officeDocument/2006/relationships/slideLayout" Target="../slideLayouts/slideLayout108.xml"/><Relationship Id="rId125" Type="http://schemas.openxmlformats.org/officeDocument/2006/relationships/slideLayout" Target="../slideLayouts/slideLayout129.xml"/><Relationship Id="rId146" Type="http://schemas.openxmlformats.org/officeDocument/2006/relationships/slideLayout" Target="../slideLayouts/slideLayout150.xml"/><Relationship Id="rId167" Type="http://schemas.openxmlformats.org/officeDocument/2006/relationships/slideLayout" Target="../slideLayouts/slideLayout171.xml"/><Relationship Id="rId188" Type="http://schemas.openxmlformats.org/officeDocument/2006/relationships/slideLayout" Target="../slideLayouts/slideLayout192.xml"/><Relationship Id="rId311" Type="http://schemas.openxmlformats.org/officeDocument/2006/relationships/slideLayout" Target="../slideLayouts/slideLayout315.xml"/><Relationship Id="rId332" Type="http://schemas.openxmlformats.org/officeDocument/2006/relationships/slideLayout" Target="../slideLayouts/slideLayout336.xml"/><Relationship Id="rId353" Type="http://schemas.openxmlformats.org/officeDocument/2006/relationships/slideLayout" Target="../slideLayouts/slideLayout357.xml"/><Relationship Id="rId374" Type="http://schemas.openxmlformats.org/officeDocument/2006/relationships/slideLayout" Target="../slideLayouts/slideLayout378.xml"/><Relationship Id="rId395" Type="http://schemas.openxmlformats.org/officeDocument/2006/relationships/slideLayout" Target="../slideLayouts/slideLayout399.xml"/><Relationship Id="rId409" Type="http://schemas.openxmlformats.org/officeDocument/2006/relationships/slideLayout" Target="../slideLayouts/slideLayout413.xml"/><Relationship Id="rId71" Type="http://schemas.openxmlformats.org/officeDocument/2006/relationships/slideLayout" Target="../slideLayouts/slideLayout75.xml"/><Relationship Id="rId92" Type="http://schemas.openxmlformats.org/officeDocument/2006/relationships/slideLayout" Target="../slideLayouts/slideLayout96.xml"/><Relationship Id="rId213" Type="http://schemas.openxmlformats.org/officeDocument/2006/relationships/slideLayout" Target="../slideLayouts/slideLayout217.xml"/><Relationship Id="rId234" Type="http://schemas.openxmlformats.org/officeDocument/2006/relationships/slideLayout" Target="../slideLayouts/slideLayout238.xml"/><Relationship Id="rId2" Type="http://schemas.openxmlformats.org/officeDocument/2006/relationships/slideLayout" Target="../slideLayouts/slideLayout6.xml"/><Relationship Id="rId29" Type="http://schemas.openxmlformats.org/officeDocument/2006/relationships/slideLayout" Target="../slideLayouts/slideLayout33.xml"/><Relationship Id="rId255" Type="http://schemas.openxmlformats.org/officeDocument/2006/relationships/slideLayout" Target="../slideLayouts/slideLayout259.xml"/><Relationship Id="rId276" Type="http://schemas.openxmlformats.org/officeDocument/2006/relationships/slideLayout" Target="../slideLayouts/slideLayout280.xml"/><Relationship Id="rId297" Type="http://schemas.openxmlformats.org/officeDocument/2006/relationships/slideLayout" Target="../slideLayouts/slideLayout301.xml"/><Relationship Id="rId40" Type="http://schemas.openxmlformats.org/officeDocument/2006/relationships/slideLayout" Target="../slideLayouts/slideLayout44.xml"/><Relationship Id="rId115" Type="http://schemas.openxmlformats.org/officeDocument/2006/relationships/slideLayout" Target="../slideLayouts/slideLayout119.xml"/><Relationship Id="rId136" Type="http://schemas.openxmlformats.org/officeDocument/2006/relationships/slideLayout" Target="../slideLayouts/slideLayout140.xml"/><Relationship Id="rId157" Type="http://schemas.openxmlformats.org/officeDocument/2006/relationships/slideLayout" Target="../slideLayouts/slideLayout161.xml"/><Relationship Id="rId178" Type="http://schemas.openxmlformats.org/officeDocument/2006/relationships/slideLayout" Target="../slideLayouts/slideLayout182.xml"/><Relationship Id="rId301" Type="http://schemas.openxmlformats.org/officeDocument/2006/relationships/slideLayout" Target="../slideLayouts/slideLayout305.xml"/><Relationship Id="rId322" Type="http://schemas.openxmlformats.org/officeDocument/2006/relationships/slideLayout" Target="../slideLayouts/slideLayout326.xml"/><Relationship Id="rId343" Type="http://schemas.openxmlformats.org/officeDocument/2006/relationships/slideLayout" Target="../slideLayouts/slideLayout347.xml"/><Relationship Id="rId364" Type="http://schemas.openxmlformats.org/officeDocument/2006/relationships/slideLayout" Target="../slideLayouts/slideLayout368.xml"/><Relationship Id="rId61" Type="http://schemas.openxmlformats.org/officeDocument/2006/relationships/slideLayout" Target="../slideLayouts/slideLayout65.xml"/><Relationship Id="rId82" Type="http://schemas.openxmlformats.org/officeDocument/2006/relationships/slideLayout" Target="../slideLayouts/slideLayout86.xml"/><Relationship Id="rId199" Type="http://schemas.openxmlformats.org/officeDocument/2006/relationships/slideLayout" Target="../slideLayouts/slideLayout203.xml"/><Relationship Id="rId203" Type="http://schemas.openxmlformats.org/officeDocument/2006/relationships/slideLayout" Target="../slideLayouts/slideLayout207.xml"/><Relationship Id="rId385" Type="http://schemas.openxmlformats.org/officeDocument/2006/relationships/slideLayout" Target="../slideLayouts/slideLayout389.xml"/><Relationship Id="rId19" Type="http://schemas.openxmlformats.org/officeDocument/2006/relationships/slideLayout" Target="../slideLayouts/slideLayout23.xml"/><Relationship Id="rId224" Type="http://schemas.openxmlformats.org/officeDocument/2006/relationships/slideLayout" Target="../slideLayouts/slideLayout228.xml"/><Relationship Id="rId245" Type="http://schemas.openxmlformats.org/officeDocument/2006/relationships/slideLayout" Target="../slideLayouts/slideLayout249.xml"/><Relationship Id="rId266" Type="http://schemas.openxmlformats.org/officeDocument/2006/relationships/slideLayout" Target="../slideLayouts/slideLayout270.xml"/><Relationship Id="rId287" Type="http://schemas.openxmlformats.org/officeDocument/2006/relationships/slideLayout" Target="../slideLayouts/slideLayout291.xml"/><Relationship Id="rId410" Type="http://schemas.openxmlformats.org/officeDocument/2006/relationships/slideLayout" Target="../slideLayouts/slideLayout414.xml"/><Relationship Id="rId30" Type="http://schemas.openxmlformats.org/officeDocument/2006/relationships/slideLayout" Target="../slideLayouts/slideLayout34.xml"/><Relationship Id="rId105" Type="http://schemas.openxmlformats.org/officeDocument/2006/relationships/slideLayout" Target="../slideLayouts/slideLayout109.xml"/><Relationship Id="rId126" Type="http://schemas.openxmlformats.org/officeDocument/2006/relationships/slideLayout" Target="../slideLayouts/slideLayout130.xml"/><Relationship Id="rId147" Type="http://schemas.openxmlformats.org/officeDocument/2006/relationships/slideLayout" Target="../slideLayouts/slideLayout151.xml"/><Relationship Id="rId168" Type="http://schemas.openxmlformats.org/officeDocument/2006/relationships/slideLayout" Target="../slideLayouts/slideLayout172.xml"/><Relationship Id="rId312" Type="http://schemas.openxmlformats.org/officeDocument/2006/relationships/slideLayout" Target="../slideLayouts/slideLayout316.xml"/><Relationship Id="rId333" Type="http://schemas.openxmlformats.org/officeDocument/2006/relationships/slideLayout" Target="../slideLayouts/slideLayout337.xml"/><Relationship Id="rId354" Type="http://schemas.openxmlformats.org/officeDocument/2006/relationships/slideLayout" Target="../slideLayouts/slideLayout358.xml"/><Relationship Id="rId51" Type="http://schemas.openxmlformats.org/officeDocument/2006/relationships/slideLayout" Target="../slideLayouts/slideLayout55.xml"/><Relationship Id="rId72" Type="http://schemas.openxmlformats.org/officeDocument/2006/relationships/slideLayout" Target="../slideLayouts/slideLayout76.xml"/><Relationship Id="rId93" Type="http://schemas.openxmlformats.org/officeDocument/2006/relationships/slideLayout" Target="../slideLayouts/slideLayout97.xml"/><Relationship Id="rId189" Type="http://schemas.openxmlformats.org/officeDocument/2006/relationships/slideLayout" Target="../slideLayouts/slideLayout193.xml"/><Relationship Id="rId375" Type="http://schemas.openxmlformats.org/officeDocument/2006/relationships/slideLayout" Target="../slideLayouts/slideLayout379.xml"/><Relationship Id="rId396" Type="http://schemas.openxmlformats.org/officeDocument/2006/relationships/slideLayout" Target="../slideLayouts/slideLayout400.xml"/><Relationship Id="rId3" Type="http://schemas.openxmlformats.org/officeDocument/2006/relationships/slideLayout" Target="../slideLayouts/slideLayout7.xml"/><Relationship Id="rId214" Type="http://schemas.openxmlformats.org/officeDocument/2006/relationships/slideLayout" Target="../slideLayouts/slideLayout218.xml"/><Relationship Id="rId235" Type="http://schemas.openxmlformats.org/officeDocument/2006/relationships/slideLayout" Target="../slideLayouts/slideLayout239.xml"/><Relationship Id="rId256" Type="http://schemas.openxmlformats.org/officeDocument/2006/relationships/slideLayout" Target="../slideLayouts/slideLayout260.xml"/><Relationship Id="rId277" Type="http://schemas.openxmlformats.org/officeDocument/2006/relationships/slideLayout" Target="../slideLayouts/slideLayout281.xml"/><Relationship Id="rId298" Type="http://schemas.openxmlformats.org/officeDocument/2006/relationships/slideLayout" Target="../slideLayouts/slideLayout302.xml"/><Relationship Id="rId400" Type="http://schemas.openxmlformats.org/officeDocument/2006/relationships/slideLayout" Target="../slideLayouts/slideLayout404.xml"/><Relationship Id="rId116" Type="http://schemas.openxmlformats.org/officeDocument/2006/relationships/slideLayout" Target="../slideLayouts/slideLayout120.xml"/><Relationship Id="rId137" Type="http://schemas.openxmlformats.org/officeDocument/2006/relationships/slideLayout" Target="../slideLayouts/slideLayout141.xml"/><Relationship Id="rId158" Type="http://schemas.openxmlformats.org/officeDocument/2006/relationships/slideLayout" Target="../slideLayouts/slideLayout162.xml"/><Relationship Id="rId302" Type="http://schemas.openxmlformats.org/officeDocument/2006/relationships/slideLayout" Target="../slideLayouts/slideLayout306.xml"/><Relationship Id="rId323" Type="http://schemas.openxmlformats.org/officeDocument/2006/relationships/slideLayout" Target="../slideLayouts/slideLayout327.xml"/><Relationship Id="rId344" Type="http://schemas.openxmlformats.org/officeDocument/2006/relationships/slideLayout" Target="../slideLayouts/slideLayout348.xml"/><Relationship Id="rId20" Type="http://schemas.openxmlformats.org/officeDocument/2006/relationships/slideLayout" Target="../slideLayouts/slideLayout24.xml"/><Relationship Id="rId41" Type="http://schemas.openxmlformats.org/officeDocument/2006/relationships/slideLayout" Target="../slideLayouts/slideLayout45.xml"/><Relationship Id="rId62" Type="http://schemas.openxmlformats.org/officeDocument/2006/relationships/slideLayout" Target="../slideLayouts/slideLayout66.xml"/><Relationship Id="rId83" Type="http://schemas.openxmlformats.org/officeDocument/2006/relationships/slideLayout" Target="../slideLayouts/slideLayout87.xml"/><Relationship Id="rId179" Type="http://schemas.openxmlformats.org/officeDocument/2006/relationships/slideLayout" Target="../slideLayouts/slideLayout183.xml"/><Relationship Id="rId365" Type="http://schemas.openxmlformats.org/officeDocument/2006/relationships/slideLayout" Target="../slideLayouts/slideLayout369.xml"/><Relationship Id="rId386" Type="http://schemas.openxmlformats.org/officeDocument/2006/relationships/slideLayout" Target="../slideLayouts/slideLayout390.xml"/><Relationship Id="rId190" Type="http://schemas.openxmlformats.org/officeDocument/2006/relationships/slideLayout" Target="../slideLayouts/slideLayout194.xml"/><Relationship Id="rId204" Type="http://schemas.openxmlformats.org/officeDocument/2006/relationships/slideLayout" Target="../slideLayouts/slideLayout208.xml"/><Relationship Id="rId225" Type="http://schemas.openxmlformats.org/officeDocument/2006/relationships/slideLayout" Target="../slideLayouts/slideLayout229.xml"/><Relationship Id="rId246" Type="http://schemas.openxmlformats.org/officeDocument/2006/relationships/slideLayout" Target="../slideLayouts/slideLayout250.xml"/><Relationship Id="rId267" Type="http://schemas.openxmlformats.org/officeDocument/2006/relationships/slideLayout" Target="../slideLayouts/slideLayout271.xml"/><Relationship Id="rId288" Type="http://schemas.openxmlformats.org/officeDocument/2006/relationships/slideLayout" Target="../slideLayouts/slideLayout292.xml"/><Relationship Id="rId411" Type="http://schemas.openxmlformats.org/officeDocument/2006/relationships/slideLayout" Target="../slideLayouts/slideLayout415.xml"/><Relationship Id="rId106" Type="http://schemas.openxmlformats.org/officeDocument/2006/relationships/slideLayout" Target="../slideLayouts/slideLayout110.xml"/><Relationship Id="rId127" Type="http://schemas.openxmlformats.org/officeDocument/2006/relationships/slideLayout" Target="../slideLayouts/slideLayout131.xml"/><Relationship Id="rId313" Type="http://schemas.openxmlformats.org/officeDocument/2006/relationships/slideLayout" Target="../slideLayouts/slideLayout317.xml"/><Relationship Id="rId10" Type="http://schemas.openxmlformats.org/officeDocument/2006/relationships/slideLayout" Target="../slideLayouts/slideLayout14.xml"/><Relationship Id="rId31" Type="http://schemas.openxmlformats.org/officeDocument/2006/relationships/slideLayout" Target="../slideLayouts/slideLayout35.xml"/><Relationship Id="rId52" Type="http://schemas.openxmlformats.org/officeDocument/2006/relationships/slideLayout" Target="../slideLayouts/slideLayout56.xml"/><Relationship Id="rId73" Type="http://schemas.openxmlformats.org/officeDocument/2006/relationships/slideLayout" Target="../slideLayouts/slideLayout77.xml"/><Relationship Id="rId94" Type="http://schemas.openxmlformats.org/officeDocument/2006/relationships/slideLayout" Target="../slideLayouts/slideLayout98.xml"/><Relationship Id="rId148" Type="http://schemas.openxmlformats.org/officeDocument/2006/relationships/slideLayout" Target="../slideLayouts/slideLayout152.xml"/><Relationship Id="rId169" Type="http://schemas.openxmlformats.org/officeDocument/2006/relationships/slideLayout" Target="../slideLayouts/slideLayout173.xml"/><Relationship Id="rId334" Type="http://schemas.openxmlformats.org/officeDocument/2006/relationships/slideLayout" Target="../slideLayouts/slideLayout338.xml"/><Relationship Id="rId355" Type="http://schemas.openxmlformats.org/officeDocument/2006/relationships/slideLayout" Target="../slideLayouts/slideLayout359.xml"/><Relationship Id="rId376" Type="http://schemas.openxmlformats.org/officeDocument/2006/relationships/slideLayout" Target="../slideLayouts/slideLayout380.xml"/><Relationship Id="rId397" Type="http://schemas.openxmlformats.org/officeDocument/2006/relationships/slideLayout" Target="../slideLayouts/slideLayout401.xml"/><Relationship Id="rId4" Type="http://schemas.openxmlformats.org/officeDocument/2006/relationships/slideLayout" Target="../slideLayouts/slideLayout8.xml"/><Relationship Id="rId180" Type="http://schemas.openxmlformats.org/officeDocument/2006/relationships/slideLayout" Target="../slideLayouts/slideLayout184.xml"/><Relationship Id="rId215" Type="http://schemas.openxmlformats.org/officeDocument/2006/relationships/slideLayout" Target="../slideLayouts/slideLayout219.xml"/><Relationship Id="rId236" Type="http://schemas.openxmlformats.org/officeDocument/2006/relationships/slideLayout" Target="../slideLayouts/slideLayout240.xml"/><Relationship Id="rId257" Type="http://schemas.openxmlformats.org/officeDocument/2006/relationships/slideLayout" Target="../slideLayouts/slideLayout261.xml"/><Relationship Id="rId278" Type="http://schemas.openxmlformats.org/officeDocument/2006/relationships/slideLayout" Target="../slideLayouts/slideLayout282.xml"/><Relationship Id="rId401" Type="http://schemas.openxmlformats.org/officeDocument/2006/relationships/slideLayout" Target="../slideLayouts/slideLayout405.xml"/><Relationship Id="rId303" Type="http://schemas.openxmlformats.org/officeDocument/2006/relationships/slideLayout" Target="../slideLayouts/slideLayout307.xml"/><Relationship Id="rId42" Type="http://schemas.openxmlformats.org/officeDocument/2006/relationships/slideLayout" Target="../slideLayouts/slideLayout46.xml"/><Relationship Id="rId84" Type="http://schemas.openxmlformats.org/officeDocument/2006/relationships/slideLayout" Target="../slideLayouts/slideLayout88.xml"/><Relationship Id="rId138" Type="http://schemas.openxmlformats.org/officeDocument/2006/relationships/slideLayout" Target="../slideLayouts/slideLayout142.xml"/><Relationship Id="rId345" Type="http://schemas.openxmlformats.org/officeDocument/2006/relationships/slideLayout" Target="../slideLayouts/slideLayout349.xml"/><Relationship Id="rId387" Type="http://schemas.openxmlformats.org/officeDocument/2006/relationships/slideLayout" Target="../slideLayouts/slideLayout391.xml"/><Relationship Id="rId191" Type="http://schemas.openxmlformats.org/officeDocument/2006/relationships/slideLayout" Target="../slideLayouts/slideLayout195.xml"/><Relationship Id="rId205" Type="http://schemas.openxmlformats.org/officeDocument/2006/relationships/slideLayout" Target="../slideLayouts/slideLayout209.xml"/><Relationship Id="rId247" Type="http://schemas.openxmlformats.org/officeDocument/2006/relationships/slideLayout" Target="../slideLayouts/slideLayout251.xml"/><Relationship Id="rId412" Type="http://schemas.openxmlformats.org/officeDocument/2006/relationships/slideLayout" Target="../slideLayouts/slideLayout416.xml"/><Relationship Id="rId107" Type="http://schemas.openxmlformats.org/officeDocument/2006/relationships/slideLayout" Target="../slideLayouts/slideLayout111.xml"/><Relationship Id="rId289" Type="http://schemas.openxmlformats.org/officeDocument/2006/relationships/slideLayout" Target="../slideLayouts/slideLayout293.xml"/><Relationship Id="rId11" Type="http://schemas.openxmlformats.org/officeDocument/2006/relationships/slideLayout" Target="../slideLayouts/slideLayout15.xml"/><Relationship Id="rId53" Type="http://schemas.openxmlformats.org/officeDocument/2006/relationships/slideLayout" Target="../slideLayouts/slideLayout57.xml"/><Relationship Id="rId149" Type="http://schemas.openxmlformats.org/officeDocument/2006/relationships/slideLayout" Target="../slideLayouts/slideLayout153.xml"/><Relationship Id="rId314" Type="http://schemas.openxmlformats.org/officeDocument/2006/relationships/slideLayout" Target="../slideLayouts/slideLayout318.xml"/><Relationship Id="rId356" Type="http://schemas.openxmlformats.org/officeDocument/2006/relationships/slideLayout" Target="../slideLayouts/slideLayout360.xml"/><Relationship Id="rId398" Type="http://schemas.openxmlformats.org/officeDocument/2006/relationships/slideLayout" Target="../slideLayouts/slideLayout402.xml"/><Relationship Id="rId95" Type="http://schemas.openxmlformats.org/officeDocument/2006/relationships/slideLayout" Target="../slideLayouts/slideLayout99.xml"/><Relationship Id="rId160" Type="http://schemas.openxmlformats.org/officeDocument/2006/relationships/slideLayout" Target="../slideLayouts/slideLayout164.xml"/><Relationship Id="rId216" Type="http://schemas.openxmlformats.org/officeDocument/2006/relationships/slideLayout" Target="../slideLayouts/slideLayout220.xml"/><Relationship Id="rId258" Type="http://schemas.openxmlformats.org/officeDocument/2006/relationships/slideLayout" Target="../slideLayouts/slideLayout262.xml"/><Relationship Id="rId22" Type="http://schemas.openxmlformats.org/officeDocument/2006/relationships/slideLayout" Target="../slideLayouts/slideLayout26.xml"/><Relationship Id="rId64" Type="http://schemas.openxmlformats.org/officeDocument/2006/relationships/slideLayout" Target="../slideLayouts/slideLayout68.xml"/><Relationship Id="rId118" Type="http://schemas.openxmlformats.org/officeDocument/2006/relationships/slideLayout" Target="../slideLayouts/slideLayout122.xml"/><Relationship Id="rId325" Type="http://schemas.openxmlformats.org/officeDocument/2006/relationships/slideLayout" Target="../slideLayouts/slideLayout329.xml"/><Relationship Id="rId367" Type="http://schemas.openxmlformats.org/officeDocument/2006/relationships/slideLayout" Target="../slideLayouts/slideLayout371.xml"/><Relationship Id="rId171" Type="http://schemas.openxmlformats.org/officeDocument/2006/relationships/slideLayout" Target="../slideLayouts/slideLayout175.xml"/><Relationship Id="rId227" Type="http://schemas.openxmlformats.org/officeDocument/2006/relationships/slideLayout" Target="../slideLayouts/slideLayout231.xml"/><Relationship Id="rId269" Type="http://schemas.openxmlformats.org/officeDocument/2006/relationships/slideLayout" Target="../slideLayouts/slideLayout273.xml"/><Relationship Id="rId33" Type="http://schemas.openxmlformats.org/officeDocument/2006/relationships/slideLayout" Target="../slideLayouts/slideLayout37.xml"/><Relationship Id="rId129" Type="http://schemas.openxmlformats.org/officeDocument/2006/relationships/slideLayout" Target="../slideLayouts/slideLayout133.xml"/><Relationship Id="rId280" Type="http://schemas.openxmlformats.org/officeDocument/2006/relationships/slideLayout" Target="../slideLayouts/slideLayout284.xml"/><Relationship Id="rId336" Type="http://schemas.openxmlformats.org/officeDocument/2006/relationships/slideLayout" Target="../slideLayouts/slideLayout340.xml"/><Relationship Id="rId75" Type="http://schemas.openxmlformats.org/officeDocument/2006/relationships/slideLayout" Target="../slideLayouts/slideLayout79.xml"/><Relationship Id="rId140" Type="http://schemas.openxmlformats.org/officeDocument/2006/relationships/slideLayout" Target="../slideLayouts/slideLayout144.xml"/><Relationship Id="rId182" Type="http://schemas.openxmlformats.org/officeDocument/2006/relationships/slideLayout" Target="../slideLayouts/slideLayout186.xml"/><Relationship Id="rId378" Type="http://schemas.openxmlformats.org/officeDocument/2006/relationships/slideLayout" Target="../slideLayouts/slideLayout382.xml"/><Relationship Id="rId403" Type="http://schemas.openxmlformats.org/officeDocument/2006/relationships/slideLayout" Target="../slideLayouts/slideLayout407.xml"/><Relationship Id="rId6" Type="http://schemas.openxmlformats.org/officeDocument/2006/relationships/slideLayout" Target="../slideLayouts/slideLayout10.xml"/><Relationship Id="rId238" Type="http://schemas.openxmlformats.org/officeDocument/2006/relationships/slideLayout" Target="../slideLayouts/slideLayout242.xml"/><Relationship Id="rId291" Type="http://schemas.openxmlformats.org/officeDocument/2006/relationships/slideLayout" Target="../slideLayouts/slideLayout295.xml"/><Relationship Id="rId305" Type="http://schemas.openxmlformats.org/officeDocument/2006/relationships/slideLayout" Target="../slideLayouts/slideLayout309.xml"/><Relationship Id="rId347" Type="http://schemas.openxmlformats.org/officeDocument/2006/relationships/slideLayout" Target="../slideLayouts/slideLayout351.xml"/><Relationship Id="rId44" Type="http://schemas.openxmlformats.org/officeDocument/2006/relationships/slideLayout" Target="../slideLayouts/slideLayout48.xml"/><Relationship Id="rId86" Type="http://schemas.openxmlformats.org/officeDocument/2006/relationships/slideLayout" Target="../slideLayouts/slideLayout90.xml"/><Relationship Id="rId151" Type="http://schemas.openxmlformats.org/officeDocument/2006/relationships/slideLayout" Target="../slideLayouts/slideLayout155.xml"/><Relationship Id="rId389" Type="http://schemas.openxmlformats.org/officeDocument/2006/relationships/slideLayout" Target="../slideLayouts/slideLayout393.xml"/><Relationship Id="rId193" Type="http://schemas.openxmlformats.org/officeDocument/2006/relationships/slideLayout" Target="../slideLayouts/slideLayout197.xml"/><Relationship Id="rId207" Type="http://schemas.openxmlformats.org/officeDocument/2006/relationships/slideLayout" Target="../slideLayouts/slideLayout211.xml"/><Relationship Id="rId249" Type="http://schemas.openxmlformats.org/officeDocument/2006/relationships/slideLayout" Target="../slideLayouts/slideLayout253.xml"/><Relationship Id="rId414" Type="http://schemas.openxmlformats.org/officeDocument/2006/relationships/image" Target="../media/image4.png"/><Relationship Id="rId13" Type="http://schemas.openxmlformats.org/officeDocument/2006/relationships/slideLayout" Target="../slideLayouts/slideLayout17.xml"/><Relationship Id="rId109" Type="http://schemas.openxmlformats.org/officeDocument/2006/relationships/slideLayout" Target="../slideLayouts/slideLayout113.xml"/><Relationship Id="rId260" Type="http://schemas.openxmlformats.org/officeDocument/2006/relationships/slideLayout" Target="../slideLayouts/slideLayout264.xml"/><Relationship Id="rId316" Type="http://schemas.openxmlformats.org/officeDocument/2006/relationships/slideLayout" Target="../slideLayouts/slideLayout320.xml"/><Relationship Id="rId55" Type="http://schemas.openxmlformats.org/officeDocument/2006/relationships/slideLayout" Target="../slideLayouts/slideLayout59.xml"/><Relationship Id="rId97" Type="http://schemas.openxmlformats.org/officeDocument/2006/relationships/slideLayout" Target="../slideLayouts/slideLayout101.xml"/><Relationship Id="rId120" Type="http://schemas.openxmlformats.org/officeDocument/2006/relationships/slideLayout" Target="../slideLayouts/slideLayout124.xml"/><Relationship Id="rId358" Type="http://schemas.openxmlformats.org/officeDocument/2006/relationships/slideLayout" Target="../slideLayouts/slideLayout362.xml"/><Relationship Id="rId162" Type="http://schemas.openxmlformats.org/officeDocument/2006/relationships/slideLayout" Target="../slideLayouts/slideLayout166.xml"/><Relationship Id="rId218" Type="http://schemas.openxmlformats.org/officeDocument/2006/relationships/slideLayout" Target="../slideLayouts/slideLayout222.xml"/><Relationship Id="rId271" Type="http://schemas.openxmlformats.org/officeDocument/2006/relationships/slideLayout" Target="../slideLayouts/slideLayout275.xml"/><Relationship Id="rId24" Type="http://schemas.openxmlformats.org/officeDocument/2006/relationships/slideLayout" Target="../slideLayouts/slideLayout28.xml"/><Relationship Id="rId66" Type="http://schemas.openxmlformats.org/officeDocument/2006/relationships/slideLayout" Target="../slideLayouts/slideLayout70.xml"/><Relationship Id="rId131" Type="http://schemas.openxmlformats.org/officeDocument/2006/relationships/slideLayout" Target="../slideLayouts/slideLayout135.xml"/><Relationship Id="rId327" Type="http://schemas.openxmlformats.org/officeDocument/2006/relationships/slideLayout" Target="../slideLayouts/slideLayout331.xml"/><Relationship Id="rId369" Type="http://schemas.openxmlformats.org/officeDocument/2006/relationships/slideLayout" Target="../slideLayouts/slideLayout373.xml"/><Relationship Id="rId173" Type="http://schemas.openxmlformats.org/officeDocument/2006/relationships/slideLayout" Target="../slideLayouts/slideLayout177.xml"/><Relationship Id="rId229" Type="http://schemas.openxmlformats.org/officeDocument/2006/relationships/slideLayout" Target="../slideLayouts/slideLayout233.xml"/><Relationship Id="rId380" Type="http://schemas.openxmlformats.org/officeDocument/2006/relationships/slideLayout" Target="../slideLayouts/slideLayout384.xml"/><Relationship Id="rId240" Type="http://schemas.openxmlformats.org/officeDocument/2006/relationships/slideLayout" Target="../slideLayouts/slideLayout244.xml"/><Relationship Id="rId35" Type="http://schemas.openxmlformats.org/officeDocument/2006/relationships/slideLayout" Target="../slideLayouts/slideLayout39.xml"/><Relationship Id="rId77" Type="http://schemas.openxmlformats.org/officeDocument/2006/relationships/slideLayout" Target="../slideLayouts/slideLayout81.xml"/><Relationship Id="rId100" Type="http://schemas.openxmlformats.org/officeDocument/2006/relationships/slideLayout" Target="../slideLayouts/slideLayout104.xml"/><Relationship Id="rId282" Type="http://schemas.openxmlformats.org/officeDocument/2006/relationships/slideLayout" Target="../slideLayouts/slideLayout286.xml"/><Relationship Id="rId338" Type="http://schemas.openxmlformats.org/officeDocument/2006/relationships/slideLayout" Target="../slideLayouts/slideLayout342.xml"/><Relationship Id="rId8" Type="http://schemas.openxmlformats.org/officeDocument/2006/relationships/slideLayout" Target="../slideLayouts/slideLayout12.xml"/><Relationship Id="rId142" Type="http://schemas.openxmlformats.org/officeDocument/2006/relationships/slideLayout" Target="../slideLayouts/slideLayout146.xml"/><Relationship Id="rId184" Type="http://schemas.openxmlformats.org/officeDocument/2006/relationships/slideLayout" Target="../slideLayouts/slideLayout188.xml"/><Relationship Id="rId391" Type="http://schemas.openxmlformats.org/officeDocument/2006/relationships/slideLayout" Target="../slideLayouts/slideLayout395.xml"/><Relationship Id="rId405" Type="http://schemas.openxmlformats.org/officeDocument/2006/relationships/slideLayout" Target="../slideLayouts/slideLayout409.xml"/><Relationship Id="rId251" Type="http://schemas.openxmlformats.org/officeDocument/2006/relationships/slideLayout" Target="../slideLayouts/slideLayout255.xml"/><Relationship Id="rId46" Type="http://schemas.openxmlformats.org/officeDocument/2006/relationships/slideLayout" Target="../slideLayouts/slideLayout50.xml"/><Relationship Id="rId293" Type="http://schemas.openxmlformats.org/officeDocument/2006/relationships/slideLayout" Target="../slideLayouts/slideLayout297.xml"/><Relationship Id="rId307" Type="http://schemas.openxmlformats.org/officeDocument/2006/relationships/slideLayout" Target="../slideLayouts/slideLayout311.xml"/><Relationship Id="rId349" Type="http://schemas.openxmlformats.org/officeDocument/2006/relationships/slideLayout" Target="../slideLayouts/slideLayout353.xml"/><Relationship Id="rId88" Type="http://schemas.openxmlformats.org/officeDocument/2006/relationships/slideLayout" Target="../slideLayouts/slideLayout92.xml"/><Relationship Id="rId111" Type="http://schemas.openxmlformats.org/officeDocument/2006/relationships/slideLayout" Target="../slideLayouts/slideLayout115.xml"/><Relationship Id="rId153" Type="http://schemas.openxmlformats.org/officeDocument/2006/relationships/slideLayout" Target="../slideLayouts/slideLayout157.xml"/><Relationship Id="rId195" Type="http://schemas.openxmlformats.org/officeDocument/2006/relationships/slideLayout" Target="../slideLayouts/slideLayout199.xml"/><Relationship Id="rId209" Type="http://schemas.openxmlformats.org/officeDocument/2006/relationships/slideLayout" Target="../slideLayouts/slideLayout213.xml"/><Relationship Id="rId360" Type="http://schemas.openxmlformats.org/officeDocument/2006/relationships/slideLayout" Target="../slideLayouts/slideLayout364.xml"/><Relationship Id="rId220" Type="http://schemas.openxmlformats.org/officeDocument/2006/relationships/slideLayout" Target="../slideLayouts/slideLayout224.xml"/><Relationship Id="rId15" Type="http://schemas.openxmlformats.org/officeDocument/2006/relationships/slideLayout" Target="../slideLayouts/slideLayout19.xml"/><Relationship Id="rId57" Type="http://schemas.openxmlformats.org/officeDocument/2006/relationships/slideLayout" Target="../slideLayouts/slideLayout61.xml"/><Relationship Id="rId262" Type="http://schemas.openxmlformats.org/officeDocument/2006/relationships/slideLayout" Target="../slideLayouts/slideLayout266.xml"/><Relationship Id="rId318" Type="http://schemas.openxmlformats.org/officeDocument/2006/relationships/slideLayout" Target="../slideLayouts/slideLayout322.xml"/><Relationship Id="rId99" Type="http://schemas.openxmlformats.org/officeDocument/2006/relationships/slideLayout" Target="../slideLayouts/slideLayout103.xml"/><Relationship Id="rId122" Type="http://schemas.openxmlformats.org/officeDocument/2006/relationships/slideLayout" Target="../slideLayouts/slideLayout126.xml"/><Relationship Id="rId164" Type="http://schemas.openxmlformats.org/officeDocument/2006/relationships/slideLayout" Target="../slideLayouts/slideLayout168.xml"/><Relationship Id="rId371" Type="http://schemas.openxmlformats.org/officeDocument/2006/relationships/slideLayout" Target="../slideLayouts/slideLayout375.xml"/><Relationship Id="rId26" Type="http://schemas.openxmlformats.org/officeDocument/2006/relationships/slideLayout" Target="../slideLayouts/slideLayout30.xml"/><Relationship Id="rId231" Type="http://schemas.openxmlformats.org/officeDocument/2006/relationships/slideLayout" Target="../slideLayouts/slideLayout235.xml"/><Relationship Id="rId273" Type="http://schemas.openxmlformats.org/officeDocument/2006/relationships/slideLayout" Target="../slideLayouts/slideLayout277.xml"/><Relationship Id="rId329" Type="http://schemas.openxmlformats.org/officeDocument/2006/relationships/slideLayout" Target="../slideLayouts/slideLayout333.xml"/><Relationship Id="rId68" Type="http://schemas.openxmlformats.org/officeDocument/2006/relationships/slideLayout" Target="../slideLayouts/slideLayout72.xml"/><Relationship Id="rId133" Type="http://schemas.openxmlformats.org/officeDocument/2006/relationships/slideLayout" Target="../slideLayouts/slideLayout137.xml"/><Relationship Id="rId175" Type="http://schemas.openxmlformats.org/officeDocument/2006/relationships/slideLayout" Target="../slideLayouts/slideLayout179.xml"/><Relationship Id="rId340" Type="http://schemas.openxmlformats.org/officeDocument/2006/relationships/slideLayout" Target="../slideLayouts/slideLayout344.xml"/><Relationship Id="rId200" Type="http://schemas.openxmlformats.org/officeDocument/2006/relationships/slideLayout" Target="../slideLayouts/slideLayout204.xml"/><Relationship Id="rId382" Type="http://schemas.openxmlformats.org/officeDocument/2006/relationships/slideLayout" Target="../slideLayouts/slideLayout386.xml"/><Relationship Id="rId242" Type="http://schemas.openxmlformats.org/officeDocument/2006/relationships/slideLayout" Target="../slideLayouts/slideLayout246.xml"/><Relationship Id="rId284" Type="http://schemas.openxmlformats.org/officeDocument/2006/relationships/slideLayout" Target="../slideLayouts/slideLayout288.xml"/><Relationship Id="rId37" Type="http://schemas.openxmlformats.org/officeDocument/2006/relationships/slideLayout" Target="../slideLayouts/slideLayout41.xml"/><Relationship Id="rId79" Type="http://schemas.openxmlformats.org/officeDocument/2006/relationships/slideLayout" Target="../slideLayouts/slideLayout83.xml"/><Relationship Id="rId102" Type="http://schemas.openxmlformats.org/officeDocument/2006/relationships/slideLayout" Target="../slideLayouts/slideLayout106.xml"/><Relationship Id="rId144" Type="http://schemas.openxmlformats.org/officeDocument/2006/relationships/slideLayout" Target="../slideLayouts/slideLayout148.xml"/><Relationship Id="rId90" Type="http://schemas.openxmlformats.org/officeDocument/2006/relationships/slideLayout" Target="../slideLayouts/slideLayout94.xml"/><Relationship Id="rId186" Type="http://schemas.openxmlformats.org/officeDocument/2006/relationships/slideLayout" Target="../slideLayouts/slideLayout190.xml"/><Relationship Id="rId351" Type="http://schemas.openxmlformats.org/officeDocument/2006/relationships/slideLayout" Target="../slideLayouts/slideLayout355.xml"/><Relationship Id="rId393" Type="http://schemas.openxmlformats.org/officeDocument/2006/relationships/slideLayout" Target="../slideLayouts/slideLayout397.xml"/><Relationship Id="rId407" Type="http://schemas.openxmlformats.org/officeDocument/2006/relationships/slideLayout" Target="../slideLayouts/slideLayout411.xml"/><Relationship Id="rId211" Type="http://schemas.openxmlformats.org/officeDocument/2006/relationships/slideLayout" Target="../slideLayouts/slideLayout215.xml"/><Relationship Id="rId253" Type="http://schemas.openxmlformats.org/officeDocument/2006/relationships/slideLayout" Target="../slideLayouts/slideLayout257.xml"/><Relationship Id="rId295" Type="http://schemas.openxmlformats.org/officeDocument/2006/relationships/slideLayout" Target="../slideLayouts/slideLayout299.xml"/><Relationship Id="rId309" Type="http://schemas.openxmlformats.org/officeDocument/2006/relationships/slideLayout" Target="../slideLayouts/slideLayout313.xml"/><Relationship Id="rId48" Type="http://schemas.openxmlformats.org/officeDocument/2006/relationships/slideLayout" Target="../slideLayouts/slideLayout52.xml"/><Relationship Id="rId113" Type="http://schemas.openxmlformats.org/officeDocument/2006/relationships/slideLayout" Target="../slideLayouts/slideLayout117.xml"/><Relationship Id="rId320" Type="http://schemas.openxmlformats.org/officeDocument/2006/relationships/slideLayout" Target="../slideLayouts/slideLayout324.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533.xml"/><Relationship Id="rId299" Type="http://schemas.openxmlformats.org/officeDocument/2006/relationships/slideLayout" Target="../slideLayouts/slideLayout715.xml"/><Relationship Id="rId21" Type="http://schemas.openxmlformats.org/officeDocument/2006/relationships/slideLayout" Target="../slideLayouts/slideLayout437.xml"/><Relationship Id="rId63" Type="http://schemas.openxmlformats.org/officeDocument/2006/relationships/slideLayout" Target="../slideLayouts/slideLayout479.xml"/><Relationship Id="rId159" Type="http://schemas.openxmlformats.org/officeDocument/2006/relationships/slideLayout" Target="../slideLayouts/slideLayout575.xml"/><Relationship Id="rId324" Type="http://schemas.openxmlformats.org/officeDocument/2006/relationships/slideLayout" Target="../slideLayouts/slideLayout740.xml"/><Relationship Id="rId366" Type="http://schemas.openxmlformats.org/officeDocument/2006/relationships/slideLayout" Target="../slideLayouts/slideLayout782.xml"/><Relationship Id="rId170" Type="http://schemas.openxmlformats.org/officeDocument/2006/relationships/slideLayout" Target="../slideLayouts/slideLayout586.xml"/><Relationship Id="rId226" Type="http://schemas.openxmlformats.org/officeDocument/2006/relationships/slideLayout" Target="../slideLayouts/slideLayout642.xml"/><Relationship Id="rId268" Type="http://schemas.openxmlformats.org/officeDocument/2006/relationships/slideLayout" Target="../slideLayouts/slideLayout684.xml"/><Relationship Id="rId32" Type="http://schemas.openxmlformats.org/officeDocument/2006/relationships/slideLayout" Target="../slideLayouts/slideLayout448.xml"/><Relationship Id="rId74" Type="http://schemas.openxmlformats.org/officeDocument/2006/relationships/slideLayout" Target="../slideLayouts/slideLayout490.xml"/><Relationship Id="rId128" Type="http://schemas.openxmlformats.org/officeDocument/2006/relationships/slideLayout" Target="../slideLayouts/slideLayout544.xml"/><Relationship Id="rId335" Type="http://schemas.openxmlformats.org/officeDocument/2006/relationships/slideLayout" Target="../slideLayouts/slideLayout751.xml"/><Relationship Id="rId377" Type="http://schemas.openxmlformats.org/officeDocument/2006/relationships/slideLayout" Target="../slideLayouts/slideLayout793.xml"/><Relationship Id="rId5" Type="http://schemas.openxmlformats.org/officeDocument/2006/relationships/slideLayout" Target="../slideLayouts/slideLayout421.xml"/><Relationship Id="rId181" Type="http://schemas.openxmlformats.org/officeDocument/2006/relationships/slideLayout" Target="../slideLayouts/slideLayout597.xml"/><Relationship Id="rId237" Type="http://schemas.openxmlformats.org/officeDocument/2006/relationships/slideLayout" Target="../slideLayouts/slideLayout653.xml"/><Relationship Id="rId402" Type="http://schemas.openxmlformats.org/officeDocument/2006/relationships/slideLayout" Target="../slideLayouts/slideLayout818.xml"/><Relationship Id="rId279" Type="http://schemas.openxmlformats.org/officeDocument/2006/relationships/slideLayout" Target="../slideLayouts/slideLayout695.xml"/><Relationship Id="rId43" Type="http://schemas.openxmlformats.org/officeDocument/2006/relationships/slideLayout" Target="../slideLayouts/slideLayout459.xml"/><Relationship Id="rId139" Type="http://schemas.openxmlformats.org/officeDocument/2006/relationships/slideLayout" Target="../slideLayouts/slideLayout555.xml"/><Relationship Id="rId290" Type="http://schemas.openxmlformats.org/officeDocument/2006/relationships/slideLayout" Target="../slideLayouts/slideLayout706.xml"/><Relationship Id="rId304" Type="http://schemas.openxmlformats.org/officeDocument/2006/relationships/slideLayout" Target="../slideLayouts/slideLayout720.xml"/><Relationship Id="rId346" Type="http://schemas.openxmlformats.org/officeDocument/2006/relationships/slideLayout" Target="../slideLayouts/slideLayout762.xml"/><Relationship Id="rId388" Type="http://schemas.openxmlformats.org/officeDocument/2006/relationships/slideLayout" Target="../slideLayouts/slideLayout804.xml"/><Relationship Id="rId85" Type="http://schemas.openxmlformats.org/officeDocument/2006/relationships/slideLayout" Target="../slideLayouts/slideLayout501.xml"/><Relationship Id="rId150" Type="http://schemas.openxmlformats.org/officeDocument/2006/relationships/slideLayout" Target="../slideLayouts/slideLayout566.xml"/><Relationship Id="rId192" Type="http://schemas.openxmlformats.org/officeDocument/2006/relationships/slideLayout" Target="../slideLayouts/slideLayout608.xml"/><Relationship Id="rId206" Type="http://schemas.openxmlformats.org/officeDocument/2006/relationships/slideLayout" Target="../slideLayouts/slideLayout622.xml"/><Relationship Id="rId413" Type="http://schemas.openxmlformats.org/officeDocument/2006/relationships/theme" Target="../theme/theme3.xml"/><Relationship Id="rId248" Type="http://schemas.openxmlformats.org/officeDocument/2006/relationships/slideLayout" Target="../slideLayouts/slideLayout664.xml"/><Relationship Id="rId12" Type="http://schemas.openxmlformats.org/officeDocument/2006/relationships/slideLayout" Target="../slideLayouts/slideLayout428.xml"/><Relationship Id="rId108" Type="http://schemas.openxmlformats.org/officeDocument/2006/relationships/slideLayout" Target="../slideLayouts/slideLayout524.xml"/><Relationship Id="rId315" Type="http://schemas.openxmlformats.org/officeDocument/2006/relationships/slideLayout" Target="../slideLayouts/slideLayout731.xml"/><Relationship Id="rId357" Type="http://schemas.openxmlformats.org/officeDocument/2006/relationships/slideLayout" Target="../slideLayouts/slideLayout773.xml"/><Relationship Id="rId54" Type="http://schemas.openxmlformats.org/officeDocument/2006/relationships/slideLayout" Target="../slideLayouts/slideLayout470.xml"/><Relationship Id="rId96" Type="http://schemas.openxmlformats.org/officeDocument/2006/relationships/slideLayout" Target="../slideLayouts/slideLayout512.xml"/><Relationship Id="rId161" Type="http://schemas.openxmlformats.org/officeDocument/2006/relationships/slideLayout" Target="../slideLayouts/slideLayout577.xml"/><Relationship Id="rId217" Type="http://schemas.openxmlformats.org/officeDocument/2006/relationships/slideLayout" Target="../slideLayouts/slideLayout633.xml"/><Relationship Id="rId399" Type="http://schemas.openxmlformats.org/officeDocument/2006/relationships/slideLayout" Target="../slideLayouts/slideLayout815.xml"/><Relationship Id="rId259" Type="http://schemas.openxmlformats.org/officeDocument/2006/relationships/slideLayout" Target="../slideLayouts/slideLayout675.xml"/><Relationship Id="rId23" Type="http://schemas.openxmlformats.org/officeDocument/2006/relationships/slideLayout" Target="../slideLayouts/slideLayout439.xml"/><Relationship Id="rId119" Type="http://schemas.openxmlformats.org/officeDocument/2006/relationships/slideLayout" Target="../slideLayouts/slideLayout535.xml"/><Relationship Id="rId270" Type="http://schemas.openxmlformats.org/officeDocument/2006/relationships/slideLayout" Target="../slideLayouts/slideLayout686.xml"/><Relationship Id="rId326" Type="http://schemas.openxmlformats.org/officeDocument/2006/relationships/slideLayout" Target="../slideLayouts/slideLayout742.xml"/><Relationship Id="rId65" Type="http://schemas.openxmlformats.org/officeDocument/2006/relationships/slideLayout" Target="../slideLayouts/slideLayout481.xml"/><Relationship Id="rId130" Type="http://schemas.openxmlformats.org/officeDocument/2006/relationships/slideLayout" Target="../slideLayouts/slideLayout546.xml"/><Relationship Id="rId368" Type="http://schemas.openxmlformats.org/officeDocument/2006/relationships/slideLayout" Target="../slideLayouts/slideLayout784.xml"/><Relationship Id="rId172" Type="http://schemas.openxmlformats.org/officeDocument/2006/relationships/slideLayout" Target="../slideLayouts/slideLayout588.xml"/><Relationship Id="rId228" Type="http://schemas.openxmlformats.org/officeDocument/2006/relationships/slideLayout" Target="../slideLayouts/slideLayout644.xml"/><Relationship Id="rId281" Type="http://schemas.openxmlformats.org/officeDocument/2006/relationships/slideLayout" Target="../slideLayouts/slideLayout697.xml"/><Relationship Id="rId337" Type="http://schemas.openxmlformats.org/officeDocument/2006/relationships/slideLayout" Target="../slideLayouts/slideLayout753.xml"/><Relationship Id="rId34" Type="http://schemas.openxmlformats.org/officeDocument/2006/relationships/slideLayout" Target="../slideLayouts/slideLayout450.xml"/><Relationship Id="rId76" Type="http://schemas.openxmlformats.org/officeDocument/2006/relationships/slideLayout" Target="../slideLayouts/slideLayout492.xml"/><Relationship Id="rId141" Type="http://schemas.openxmlformats.org/officeDocument/2006/relationships/slideLayout" Target="../slideLayouts/slideLayout557.xml"/><Relationship Id="rId379" Type="http://schemas.openxmlformats.org/officeDocument/2006/relationships/slideLayout" Target="../slideLayouts/slideLayout795.xml"/><Relationship Id="rId7" Type="http://schemas.openxmlformats.org/officeDocument/2006/relationships/slideLayout" Target="../slideLayouts/slideLayout423.xml"/><Relationship Id="rId183" Type="http://schemas.openxmlformats.org/officeDocument/2006/relationships/slideLayout" Target="../slideLayouts/slideLayout599.xml"/><Relationship Id="rId239" Type="http://schemas.openxmlformats.org/officeDocument/2006/relationships/slideLayout" Target="../slideLayouts/slideLayout655.xml"/><Relationship Id="rId390" Type="http://schemas.openxmlformats.org/officeDocument/2006/relationships/slideLayout" Target="../slideLayouts/slideLayout806.xml"/><Relationship Id="rId404" Type="http://schemas.openxmlformats.org/officeDocument/2006/relationships/slideLayout" Target="../slideLayouts/slideLayout820.xml"/><Relationship Id="rId250" Type="http://schemas.openxmlformats.org/officeDocument/2006/relationships/slideLayout" Target="../slideLayouts/slideLayout666.xml"/><Relationship Id="rId292" Type="http://schemas.openxmlformats.org/officeDocument/2006/relationships/slideLayout" Target="../slideLayouts/slideLayout708.xml"/><Relationship Id="rId306" Type="http://schemas.openxmlformats.org/officeDocument/2006/relationships/slideLayout" Target="../slideLayouts/slideLayout722.xml"/><Relationship Id="rId45" Type="http://schemas.openxmlformats.org/officeDocument/2006/relationships/slideLayout" Target="../slideLayouts/slideLayout461.xml"/><Relationship Id="rId87" Type="http://schemas.openxmlformats.org/officeDocument/2006/relationships/slideLayout" Target="../slideLayouts/slideLayout503.xml"/><Relationship Id="rId110" Type="http://schemas.openxmlformats.org/officeDocument/2006/relationships/slideLayout" Target="../slideLayouts/slideLayout526.xml"/><Relationship Id="rId348" Type="http://schemas.openxmlformats.org/officeDocument/2006/relationships/slideLayout" Target="../slideLayouts/slideLayout764.xml"/><Relationship Id="rId152" Type="http://schemas.openxmlformats.org/officeDocument/2006/relationships/slideLayout" Target="../slideLayouts/slideLayout568.xml"/><Relationship Id="rId194" Type="http://schemas.openxmlformats.org/officeDocument/2006/relationships/slideLayout" Target="../slideLayouts/slideLayout610.xml"/><Relationship Id="rId208" Type="http://schemas.openxmlformats.org/officeDocument/2006/relationships/slideLayout" Target="../slideLayouts/slideLayout624.xml"/><Relationship Id="rId261" Type="http://schemas.openxmlformats.org/officeDocument/2006/relationships/slideLayout" Target="../slideLayouts/slideLayout677.xml"/><Relationship Id="rId14" Type="http://schemas.openxmlformats.org/officeDocument/2006/relationships/slideLayout" Target="../slideLayouts/slideLayout430.xml"/><Relationship Id="rId56" Type="http://schemas.openxmlformats.org/officeDocument/2006/relationships/slideLayout" Target="../slideLayouts/slideLayout472.xml"/><Relationship Id="rId317" Type="http://schemas.openxmlformats.org/officeDocument/2006/relationships/slideLayout" Target="../slideLayouts/slideLayout733.xml"/><Relationship Id="rId359" Type="http://schemas.openxmlformats.org/officeDocument/2006/relationships/slideLayout" Target="../slideLayouts/slideLayout775.xml"/><Relationship Id="rId98" Type="http://schemas.openxmlformats.org/officeDocument/2006/relationships/slideLayout" Target="../slideLayouts/slideLayout514.xml"/><Relationship Id="rId121" Type="http://schemas.openxmlformats.org/officeDocument/2006/relationships/slideLayout" Target="../slideLayouts/slideLayout537.xml"/><Relationship Id="rId163" Type="http://schemas.openxmlformats.org/officeDocument/2006/relationships/slideLayout" Target="../slideLayouts/slideLayout579.xml"/><Relationship Id="rId219" Type="http://schemas.openxmlformats.org/officeDocument/2006/relationships/slideLayout" Target="../slideLayouts/slideLayout635.xml"/><Relationship Id="rId370" Type="http://schemas.openxmlformats.org/officeDocument/2006/relationships/slideLayout" Target="../slideLayouts/slideLayout786.xml"/><Relationship Id="rId230" Type="http://schemas.openxmlformats.org/officeDocument/2006/relationships/slideLayout" Target="../slideLayouts/slideLayout646.xml"/><Relationship Id="rId25" Type="http://schemas.openxmlformats.org/officeDocument/2006/relationships/slideLayout" Target="../slideLayouts/slideLayout441.xml"/><Relationship Id="rId67" Type="http://schemas.openxmlformats.org/officeDocument/2006/relationships/slideLayout" Target="../slideLayouts/slideLayout483.xml"/><Relationship Id="rId272" Type="http://schemas.openxmlformats.org/officeDocument/2006/relationships/slideLayout" Target="../slideLayouts/slideLayout688.xml"/><Relationship Id="rId328" Type="http://schemas.openxmlformats.org/officeDocument/2006/relationships/slideLayout" Target="../slideLayouts/slideLayout744.xml"/><Relationship Id="rId132" Type="http://schemas.openxmlformats.org/officeDocument/2006/relationships/slideLayout" Target="../slideLayouts/slideLayout548.xml"/><Relationship Id="rId174" Type="http://schemas.openxmlformats.org/officeDocument/2006/relationships/slideLayout" Target="../slideLayouts/slideLayout590.xml"/><Relationship Id="rId381" Type="http://schemas.openxmlformats.org/officeDocument/2006/relationships/slideLayout" Target="../slideLayouts/slideLayout797.xml"/><Relationship Id="rId241" Type="http://schemas.openxmlformats.org/officeDocument/2006/relationships/slideLayout" Target="../slideLayouts/slideLayout657.xml"/><Relationship Id="rId36" Type="http://schemas.openxmlformats.org/officeDocument/2006/relationships/slideLayout" Target="../slideLayouts/slideLayout452.xml"/><Relationship Id="rId283" Type="http://schemas.openxmlformats.org/officeDocument/2006/relationships/slideLayout" Target="../slideLayouts/slideLayout699.xml"/><Relationship Id="rId339" Type="http://schemas.openxmlformats.org/officeDocument/2006/relationships/slideLayout" Target="../slideLayouts/slideLayout755.xml"/><Relationship Id="rId78" Type="http://schemas.openxmlformats.org/officeDocument/2006/relationships/slideLayout" Target="../slideLayouts/slideLayout494.xml"/><Relationship Id="rId101" Type="http://schemas.openxmlformats.org/officeDocument/2006/relationships/slideLayout" Target="../slideLayouts/slideLayout517.xml"/><Relationship Id="rId143" Type="http://schemas.openxmlformats.org/officeDocument/2006/relationships/slideLayout" Target="../slideLayouts/slideLayout559.xml"/><Relationship Id="rId185" Type="http://schemas.openxmlformats.org/officeDocument/2006/relationships/slideLayout" Target="../slideLayouts/slideLayout601.xml"/><Relationship Id="rId350" Type="http://schemas.openxmlformats.org/officeDocument/2006/relationships/slideLayout" Target="../slideLayouts/slideLayout766.xml"/><Relationship Id="rId406" Type="http://schemas.openxmlformats.org/officeDocument/2006/relationships/slideLayout" Target="../slideLayouts/slideLayout822.xml"/><Relationship Id="rId9" Type="http://schemas.openxmlformats.org/officeDocument/2006/relationships/slideLayout" Target="../slideLayouts/slideLayout425.xml"/><Relationship Id="rId210" Type="http://schemas.openxmlformats.org/officeDocument/2006/relationships/slideLayout" Target="../slideLayouts/slideLayout626.xml"/><Relationship Id="rId392" Type="http://schemas.openxmlformats.org/officeDocument/2006/relationships/slideLayout" Target="../slideLayouts/slideLayout808.xml"/><Relationship Id="rId252" Type="http://schemas.openxmlformats.org/officeDocument/2006/relationships/slideLayout" Target="../slideLayouts/slideLayout668.xml"/><Relationship Id="rId294" Type="http://schemas.openxmlformats.org/officeDocument/2006/relationships/slideLayout" Target="../slideLayouts/slideLayout710.xml"/><Relationship Id="rId308" Type="http://schemas.openxmlformats.org/officeDocument/2006/relationships/slideLayout" Target="../slideLayouts/slideLayout724.xml"/><Relationship Id="rId47" Type="http://schemas.openxmlformats.org/officeDocument/2006/relationships/slideLayout" Target="../slideLayouts/slideLayout463.xml"/><Relationship Id="rId89" Type="http://schemas.openxmlformats.org/officeDocument/2006/relationships/slideLayout" Target="../slideLayouts/slideLayout505.xml"/><Relationship Id="rId112" Type="http://schemas.openxmlformats.org/officeDocument/2006/relationships/slideLayout" Target="../slideLayouts/slideLayout528.xml"/><Relationship Id="rId154" Type="http://schemas.openxmlformats.org/officeDocument/2006/relationships/slideLayout" Target="../slideLayouts/slideLayout570.xml"/><Relationship Id="rId361" Type="http://schemas.openxmlformats.org/officeDocument/2006/relationships/slideLayout" Target="../slideLayouts/slideLayout777.xml"/><Relationship Id="rId196" Type="http://schemas.openxmlformats.org/officeDocument/2006/relationships/slideLayout" Target="../slideLayouts/slideLayout612.xml"/><Relationship Id="rId16" Type="http://schemas.openxmlformats.org/officeDocument/2006/relationships/slideLayout" Target="../slideLayouts/slideLayout432.xml"/><Relationship Id="rId221" Type="http://schemas.openxmlformats.org/officeDocument/2006/relationships/slideLayout" Target="../slideLayouts/slideLayout637.xml"/><Relationship Id="rId263" Type="http://schemas.openxmlformats.org/officeDocument/2006/relationships/slideLayout" Target="../slideLayouts/slideLayout679.xml"/><Relationship Id="rId319" Type="http://schemas.openxmlformats.org/officeDocument/2006/relationships/slideLayout" Target="../slideLayouts/slideLayout735.xml"/><Relationship Id="rId58" Type="http://schemas.openxmlformats.org/officeDocument/2006/relationships/slideLayout" Target="../slideLayouts/slideLayout474.xml"/><Relationship Id="rId123" Type="http://schemas.openxmlformats.org/officeDocument/2006/relationships/slideLayout" Target="../slideLayouts/slideLayout539.xml"/><Relationship Id="rId330" Type="http://schemas.openxmlformats.org/officeDocument/2006/relationships/slideLayout" Target="../slideLayouts/slideLayout746.xml"/><Relationship Id="rId165" Type="http://schemas.openxmlformats.org/officeDocument/2006/relationships/slideLayout" Target="../slideLayouts/slideLayout581.xml"/><Relationship Id="rId372" Type="http://schemas.openxmlformats.org/officeDocument/2006/relationships/slideLayout" Target="../slideLayouts/slideLayout788.xml"/><Relationship Id="rId232" Type="http://schemas.openxmlformats.org/officeDocument/2006/relationships/slideLayout" Target="../slideLayouts/slideLayout648.xml"/><Relationship Id="rId274" Type="http://schemas.openxmlformats.org/officeDocument/2006/relationships/slideLayout" Target="../slideLayouts/slideLayout690.xml"/><Relationship Id="rId27" Type="http://schemas.openxmlformats.org/officeDocument/2006/relationships/slideLayout" Target="../slideLayouts/slideLayout443.xml"/><Relationship Id="rId69" Type="http://schemas.openxmlformats.org/officeDocument/2006/relationships/slideLayout" Target="../slideLayouts/slideLayout485.xml"/><Relationship Id="rId134" Type="http://schemas.openxmlformats.org/officeDocument/2006/relationships/slideLayout" Target="../slideLayouts/slideLayout550.xml"/><Relationship Id="rId80" Type="http://schemas.openxmlformats.org/officeDocument/2006/relationships/slideLayout" Target="../slideLayouts/slideLayout496.xml"/><Relationship Id="rId155" Type="http://schemas.openxmlformats.org/officeDocument/2006/relationships/slideLayout" Target="../slideLayouts/slideLayout571.xml"/><Relationship Id="rId176" Type="http://schemas.openxmlformats.org/officeDocument/2006/relationships/slideLayout" Target="../slideLayouts/slideLayout592.xml"/><Relationship Id="rId197" Type="http://schemas.openxmlformats.org/officeDocument/2006/relationships/slideLayout" Target="../slideLayouts/slideLayout613.xml"/><Relationship Id="rId341" Type="http://schemas.openxmlformats.org/officeDocument/2006/relationships/slideLayout" Target="../slideLayouts/slideLayout757.xml"/><Relationship Id="rId362" Type="http://schemas.openxmlformats.org/officeDocument/2006/relationships/slideLayout" Target="../slideLayouts/slideLayout778.xml"/><Relationship Id="rId383" Type="http://schemas.openxmlformats.org/officeDocument/2006/relationships/slideLayout" Target="../slideLayouts/slideLayout799.xml"/><Relationship Id="rId201" Type="http://schemas.openxmlformats.org/officeDocument/2006/relationships/slideLayout" Target="../slideLayouts/slideLayout617.xml"/><Relationship Id="rId222" Type="http://schemas.openxmlformats.org/officeDocument/2006/relationships/slideLayout" Target="../slideLayouts/slideLayout638.xml"/><Relationship Id="rId243" Type="http://schemas.openxmlformats.org/officeDocument/2006/relationships/slideLayout" Target="../slideLayouts/slideLayout659.xml"/><Relationship Id="rId264" Type="http://schemas.openxmlformats.org/officeDocument/2006/relationships/slideLayout" Target="../slideLayouts/slideLayout680.xml"/><Relationship Id="rId285" Type="http://schemas.openxmlformats.org/officeDocument/2006/relationships/slideLayout" Target="../slideLayouts/slideLayout701.xml"/><Relationship Id="rId17" Type="http://schemas.openxmlformats.org/officeDocument/2006/relationships/slideLayout" Target="../slideLayouts/slideLayout433.xml"/><Relationship Id="rId38" Type="http://schemas.openxmlformats.org/officeDocument/2006/relationships/slideLayout" Target="../slideLayouts/slideLayout454.xml"/><Relationship Id="rId59" Type="http://schemas.openxmlformats.org/officeDocument/2006/relationships/slideLayout" Target="../slideLayouts/slideLayout475.xml"/><Relationship Id="rId103" Type="http://schemas.openxmlformats.org/officeDocument/2006/relationships/slideLayout" Target="../slideLayouts/slideLayout519.xml"/><Relationship Id="rId124" Type="http://schemas.openxmlformats.org/officeDocument/2006/relationships/slideLayout" Target="../slideLayouts/slideLayout540.xml"/><Relationship Id="rId310" Type="http://schemas.openxmlformats.org/officeDocument/2006/relationships/slideLayout" Target="../slideLayouts/slideLayout726.xml"/><Relationship Id="rId70" Type="http://schemas.openxmlformats.org/officeDocument/2006/relationships/slideLayout" Target="../slideLayouts/slideLayout486.xml"/><Relationship Id="rId91" Type="http://schemas.openxmlformats.org/officeDocument/2006/relationships/slideLayout" Target="../slideLayouts/slideLayout507.xml"/><Relationship Id="rId145" Type="http://schemas.openxmlformats.org/officeDocument/2006/relationships/slideLayout" Target="../slideLayouts/slideLayout561.xml"/><Relationship Id="rId166" Type="http://schemas.openxmlformats.org/officeDocument/2006/relationships/slideLayout" Target="../slideLayouts/slideLayout582.xml"/><Relationship Id="rId187" Type="http://schemas.openxmlformats.org/officeDocument/2006/relationships/slideLayout" Target="../slideLayouts/slideLayout603.xml"/><Relationship Id="rId331" Type="http://schemas.openxmlformats.org/officeDocument/2006/relationships/slideLayout" Target="../slideLayouts/slideLayout747.xml"/><Relationship Id="rId352" Type="http://schemas.openxmlformats.org/officeDocument/2006/relationships/slideLayout" Target="../slideLayouts/slideLayout768.xml"/><Relationship Id="rId373" Type="http://schemas.openxmlformats.org/officeDocument/2006/relationships/slideLayout" Target="../slideLayouts/slideLayout789.xml"/><Relationship Id="rId394" Type="http://schemas.openxmlformats.org/officeDocument/2006/relationships/slideLayout" Target="../slideLayouts/slideLayout810.xml"/><Relationship Id="rId408" Type="http://schemas.openxmlformats.org/officeDocument/2006/relationships/slideLayout" Target="../slideLayouts/slideLayout824.xml"/><Relationship Id="rId1" Type="http://schemas.openxmlformats.org/officeDocument/2006/relationships/slideLayout" Target="../slideLayouts/slideLayout417.xml"/><Relationship Id="rId212" Type="http://schemas.openxmlformats.org/officeDocument/2006/relationships/slideLayout" Target="../slideLayouts/slideLayout628.xml"/><Relationship Id="rId233" Type="http://schemas.openxmlformats.org/officeDocument/2006/relationships/slideLayout" Target="../slideLayouts/slideLayout649.xml"/><Relationship Id="rId254" Type="http://schemas.openxmlformats.org/officeDocument/2006/relationships/slideLayout" Target="../slideLayouts/slideLayout670.xml"/><Relationship Id="rId28" Type="http://schemas.openxmlformats.org/officeDocument/2006/relationships/slideLayout" Target="../slideLayouts/slideLayout444.xml"/><Relationship Id="rId49" Type="http://schemas.openxmlformats.org/officeDocument/2006/relationships/slideLayout" Target="../slideLayouts/slideLayout465.xml"/><Relationship Id="rId114" Type="http://schemas.openxmlformats.org/officeDocument/2006/relationships/slideLayout" Target="../slideLayouts/slideLayout530.xml"/><Relationship Id="rId275" Type="http://schemas.openxmlformats.org/officeDocument/2006/relationships/slideLayout" Target="../slideLayouts/slideLayout691.xml"/><Relationship Id="rId296" Type="http://schemas.openxmlformats.org/officeDocument/2006/relationships/slideLayout" Target="../slideLayouts/slideLayout712.xml"/><Relationship Id="rId300" Type="http://schemas.openxmlformats.org/officeDocument/2006/relationships/slideLayout" Target="../slideLayouts/slideLayout716.xml"/><Relationship Id="rId60" Type="http://schemas.openxmlformats.org/officeDocument/2006/relationships/slideLayout" Target="../slideLayouts/slideLayout476.xml"/><Relationship Id="rId81" Type="http://schemas.openxmlformats.org/officeDocument/2006/relationships/slideLayout" Target="../slideLayouts/slideLayout497.xml"/><Relationship Id="rId135" Type="http://schemas.openxmlformats.org/officeDocument/2006/relationships/slideLayout" Target="../slideLayouts/slideLayout551.xml"/><Relationship Id="rId156" Type="http://schemas.openxmlformats.org/officeDocument/2006/relationships/slideLayout" Target="../slideLayouts/slideLayout572.xml"/><Relationship Id="rId177" Type="http://schemas.openxmlformats.org/officeDocument/2006/relationships/slideLayout" Target="../slideLayouts/slideLayout593.xml"/><Relationship Id="rId198" Type="http://schemas.openxmlformats.org/officeDocument/2006/relationships/slideLayout" Target="../slideLayouts/slideLayout614.xml"/><Relationship Id="rId321" Type="http://schemas.openxmlformats.org/officeDocument/2006/relationships/slideLayout" Target="../slideLayouts/slideLayout737.xml"/><Relationship Id="rId342" Type="http://schemas.openxmlformats.org/officeDocument/2006/relationships/slideLayout" Target="../slideLayouts/slideLayout758.xml"/><Relationship Id="rId363" Type="http://schemas.openxmlformats.org/officeDocument/2006/relationships/slideLayout" Target="../slideLayouts/slideLayout779.xml"/><Relationship Id="rId384" Type="http://schemas.openxmlformats.org/officeDocument/2006/relationships/slideLayout" Target="../slideLayouts/slideLayout800.xml"/><Relationship Id="rId202" Type="http://schemas.openxmlformats.org/officeDocument/2006/relationships/slideLayout" Target="../slideLayouts/slideLayout618.xml"/><Relationship Id="rId223" Type="http://schemas.openxmlformats.org/officeDocument/2006/relationships/slideLayout" Target="../slideLayouts/slideLayout639.xml"/><Relationship Id="rId244" Type="http://schemas.openxmlformats.org/officeDocument/2006/relationships/slideLayout" Target="../slideLayouts/slideLayout660.xml"/><Relationship Id="rId18" Type="http://schemas.openxmlformats.org/officeDocument/2006/relationships/slideLayout" Target="../slideLayouts/slideLayout434.xml"/><Relationship Id="rId39" Type="http://schemas.openxmlformats.org/officeDocument/2006/relationships/slideLayout" Target="../slideLayouts/slideLayout455.xml"/><Relationship Id="rId265" Type="http://schemas.openxmlformats.org/officeDocument/2006/relationships/slideLayout" Target="../slideLayouts/slideLayout681.xml"/><Relationship Id="rId286" Type="http://schemas.openxmlformats.org/officeDocument/2006/relationships/slideLayout" Target="../slideLayouts/slideLayout702.xml"/><Relationship Id="rId50" Type="http://schemas.openxmlformats.org/officeDocument/2006/relationships/slideLayout" Target="../slideLayouts/slideLayout466.xml"/><Relationship Id="rId104" Type="http://schemas.openxmlformats.org/officeDocument/2006/relationships/slideLayout" Target="../slideLayouts/slideLayout520.xml"/><Relationship Id="rId125" Type="http://schemas.openxmlformats.org/officeDocument/2006/relationships/slideLayout" Target="../slideLayouts/slideLayout541.xml"/><Relationship Id="rId146" Type="http://schemas.openxmlformats.org/officeDocument/2006/relationships/slideLayout" Target="../slideLayouts/slideLayout562.xml"/><Relationship Id="rId167" Type="http://schemas.openxmlformats.org/officeDocument/2006/relationships/slideLayout" Target="../slideLayouts/slideLayout583.xml"/><Relationship Id="rId188" Type="http://schemas.openxmlformats.org/officeDocument/2006/relationships/slideLayout" Target="../slideLayouts/slideLayout604.xml"/><Relationship Id="rId311" Type="http://schemas.openxmlformats.org/officeDocument/2006/relationships/slideLayout" Target="../slideLayouts/slideLayout727.xml"/><Relationship Id="rId332" Type="http://schemas.openxmlformats.org/officeDocument/2006/relationships/slideLayout" Target="../slideLayouts/slideLayout748.xml"/><Relationship Id="rId353" Type="http://schemas.openxmlformats.org/officeDocument/2006/relationships/slideLayout" Target="../slideLayouts/slideLayout769.xml"/><Relationship Id="rId374" Type="http://schemas.openxmlformats.org/officeDocument/2006/relationships/slideLayout" Target="../slideLayouts/slideLayout790.xml"/><Relationship Id="rId395" Type="http://schemas.openxmlformats.org/officeDocument/2006/relationships/slideLayout" Target="../slideLayouts/slideLayout811.xml"/><Relationship Id="rId409" Type="http://schemas.openxmlformats.org/officeDocument/2006/relationships/slideLayout" Target="../slideLayouts/slideLayout825.xml"/><Relationship Id="rId71" Type="http://schemas.openxmlformats.org/officeDocument/2006/relationships/slideLayout" Target="../slideLayouts/slideLayout487.xml"/><Relationship Id="rId92" Type="http://schemas.openxmlformats.org/officeDocument/2006/relationships/slideLayout" Target="../slideLayouts/slideLayout508.xml"/><Relationship Id="rId213" Type="http://schemas.openxmlformats.org/officeDocument/2006/relationships/slideLayout" Target="../slideLayouts/slideLayout629.xml"/><Relationship Id="rId234" Type="http://schemas.openxmlformats.org/officeDocument/2006/relationships/slideLayout" Target="../slideLayouts/slideLayout650.xml"/><Relationship Id="rId2" Type="http://schemas.openxmlformats.org/officeDocument/2006/relationships/slideLayout" Target="../slideLayouts/slideLayout418.xml"/><Relationship Id="rId29" Type="http://schemas.openxmlformats.org/officeDocument/2006/relationships/slideLayout" Target="../slideLayouts/slideLayout445.xml"/><Relationship Id="rId255" Type="http://schemas.openxmlformats.org/officeDocument/2006/relationships/slideLayout" Target="../slideLayouts/slideLayout671.xml"/><Relationship Id="rId276" Type="http://schemas.openxmlformats.org/officeDocument/2006/relationships/slideLayout" Target="../slideLayouts/slideLayout692.xml"/><Relationship Id="rId297" Type="http://schemas.openxmlformats.org/officeDocument/2006/relationships/slideLayout" Target="../slideLayouts/slideLayout713.xml"/><Relationship Id="rId40" Type="http://schemas.openxmlformats.org/officeDocument/2006/relationships/slideLayout" Target="../slideLayouts/slideLayout456.xml"/><Relationship Id="rId115" Type="http://schemas.openxmlformats.org/officeDocument/2006/relationships/slideLayout" Target="../slideLayouts/slideLayout531.xml"/><Relationship Id="rId136" Type="http://schemas.openxmlformats.org/officeDocument/2006/relationships/slideLayout" Target="../slideLayouts/slideLayout552.xml"/><Relationship Id="rId157" Type="http://schemas.openxmlformats.org/officeDocument/2006/relationships/slideLayout" Target="../slideLayouts/slideLayout573.xml"/><Relationship Id="rId178" Type="http://schemas.openxmlformats.org/officeDocument/2006/relationships/slideLayout" Target="../slideLayouts/slideLayout594.xml"/><Relationship Id="rId301" Type="http://schemas.openxmlformats.org/officeDocument/2006/relationships/slideLayout" Target="../slideLayouts/slideLayout717.xml"/><Relationship Id="rId322" Type="http://schemas.openxmlformats.org/officeDocument/2006/relationships/slideLayout" Target="../slideLayouts/slideLayout738.xml"/><Relationship Id="rId343" Type="http://schemas.openxmlformats.org/officeDocument/2006/relationships/slideLayout" Target="../slideLayouts/slideLayout759.xml"/><Relationship Id="rId364" Type="http://schemas.openxmlformats.org/officeDocument/2006/relationships/slideLayout" Target="../slideLayouts/slideLayout780.xml"/><Relationship Id="rId61" Type="http://schemas.openxmlformats.org/officeDocument/2006/relationships/slideLayout" Target="../slideLayouts/slideLayout477.xml"/><Relationship Id="rId82" Type="http://schemas.openxmlformats.org/officeDocument/2006/relationships/slideLayout" Target="../slideLayouts/slideLayout498.xml"/><Relationship Id="rId199" Type="http://schemas.openxmlformats.org/officeDocument/2006/relationships/slideLayout" Target="../slideLayouts/slideLayout615.xml"/><Relationship Id="rId203" Type="http://schemas.openxmlformats.org/officeDocument/2006/relationships/slideLayout" Target="../slideLayouts/slideLayout619.xml"/><Relationship Id="rId385" Type="http://schemas.openxmlformats.org/officeDocument/2006/relationships/slideLayout" Target="../slideLayouts/slideLayout801.xml"/><Relationship Id="rId19" Type="http://schemas.openxmlformats.org/officeDocument/2006/relationships/slideLayout" Target="../slideLayouts/slideLayout435.xml"/><Relationship Id="rId224" Type="http://schemas.openxmlformats.org/officeDocument/2006/relationships/slideLayout" Target="../slideLayouts/slideLayout640.xml"/><Relationship Id="rId245" Type="http://schemas.openxmlformats.org/officeDocument/2006/relationships/slideLayout" Target="../slideLayouts/slideLayout661.xml"/><Relationship Id="rId266" Type="http://schemas.openxmlformats.org/officeDocument/2006/relationships/slideLayout" Target="../slideLayouts/slideLayout682.xml"/><Relationship Id="rId287" Type="http://schemas.openxmlformats.org/officeDocument/2006/relationships/slideLayout" Target="../slideLayouts/slideLayout703.xml"/><Relationship Id="rId410" Type="http://schemas.openxmlformats.org/officeDocument/2006/relationships/slideLayout" Target="../slideLayouts/slideLayout826.xml"/><Relationship Id="rId30" Type="http://schemas.openxmlformats.org/officeDocument/2006/relationships/slideLayout" Target="../slideLayouts/slideLayout446.xml"/><Relationship Id="rId105" Type="http://schemas.openxmlformats.org/officeDocument/2006/relationships/slideLayout" Target="../slideLayouts/slideLayout521.xml"/><Relationship Id="rId126" Type="http://schemas.openxmlformats.org/officeDocument/2006/relationships/slideLayout" Target="../slideLayouts/slideLayout542.xml"/><Relationship Id="rId147" Type="http://schemas.openxmlformats.org/officeDocument/2006/relationships/slideLayout" Target="../slideLayouts/slideLayout563.xml"/><Relationship Id="rId168" Type="http://schemas.openxmlformats.org/officeDocument/2006/relationships/slideLayout" Target="../slideLayouts/slideLayout584.xml"/><Relationship Id="rId312" Type="http://schemas.openxmlformats.org/officeDocument/2006/relationships/slideLayout" Target="../slideLayouts/slideLayout728.xml"/><Relationship Id="rId333" Type="http://schemas.openxmlformats.org/officeDocument/2006/relationships/slideLayout" Target="../slideLayouts/slideLayout749.xml"/><Relationship Id="rId354" Type="http://schemas.openxmlformats.org/officeDocument/2006/relationships/slideLayout" Target="../slideLayouts/slideLayout770.xml"/><Relationship Id="rId51" Type="http://schemas.openxmlformats.org/officeDocument/2006/relationships/slideLayout" Target="../slideLayouts/slideLayout467.xml"/><Relationship Id="rId72" Type="http://schemas.openxmlformats.org/officeDocument/2006/relationships/slideLayout" Target="../slideLayouts/slideLayout488.xml"/><Relationship Id="rId93" Type="http://schemas.openxmlformats.org/officeDocument/2006/relationships/slideLayout" Target="../slideLayouts/slideLayout509.xml"/><Relationship Id="rId189" Type="http://schemas.openxmlformats.org/officeDocument/2006/relationships/slideLayout" Target="../slideLayouts/slideLayout605.xml"/><Relationship Id="rId375" Type="http://schemas.openxmlformats.org/officeDocument/2006/relationships/slideLayout" Target="../slideLayouts/slideLayout791.xml"/><Relationship Id="rId396" Type="http://schemas.openxmlformats.org/officeDocument/2006/relationships/slideLayout" Target="../slideLayouts/slideLayout812.xml"/><Relationship Id="rId3" Type="http://schemas.openxmlformats.org/officeDocument/2006/relationships/slideLayout" Target="../slideLayouts/slideLayout419.xml"/><Relationship Id="rId214" Type="http://schemas.openxmlformats.org/officeDocument/2006/relationships/slideLayout" Target="../slideLayouts/slideLayout630.xml"/><Relationship Id="rId235" Type="http://schemas.openxmlformats.org/officeDocument/2006/relationships/slideLayout" Target="../slideLayouts/slideLayout651.xml"/><Relationship Id="rId256" Type="http://schemas.openxmlformats.org/officeDocument/2006/relationships/slideLayout" Target="../slideLayouts/slideLayout672.xml"/><Relationship Id="rId277" Type="http://schemas.openxmlformats.org/officeDocument/2006/relationships/slideLayout" Target="../slideLayouts/slideLayout693.xml"/><Relationship Id="rId298" Type="http://schemas.openxmlformats.org/officeDocument/2006/relationships/slideLayout" Target="../slideLayouts/slideLayout714.xml"/><Relationship Id="rId400" Type="http://schemas.openxmlformats.org/officeDocument/2006/relationships/slideLayout" Target="../slideLayouts/slideLayout816.xml"/><Relationship Id="rId116" Type="http://schemas.openxmlformats.org/officeDocument/2006/relationships/slideLayout" Target="../slideLayouts/slideLayout532.xml"/><Relationship Id="rId137" Type="http://schemas.openxmlformats.org/officeDocument/2006/relationships/slideLayout" Target="../slideLayouts/slideLayout553.xml"/><Relationship Id="rId158" Type="http://schemas.openxmlformats.org/officeDocument/2006/relationships/slideLayout" Target="../slideLayouts/slideLayout574.xml"/><Relationship Id="rId302" Type="http://schemas.openxmlformats.org/officeDocument/2006/relationships/slideLayout" Target="../slideLayouts/slideLayout718.xml"/><Relationship Id="rId323" Type="http://schemas.openxmlformats.org/officeDocument/2006/relationships/slideLayout" Target="../slideLayouts/slideLayout739.xml"/><Relationship Id="rId344" Type="http://schemas.openxmlformats.org/officeDocument/2006/relationships/slideLayout" Target="../slideLayouts/slideLayout760.xml"/><Relationship Id="rId20" Type="http://schemas.openxmlformats.org/officeDocument/2006/relationships/slideLayout" Target="../slideLayouts/slideLayout436.xml"/><Relationship Id="rId41" Type="http://schemas.openxmlformats.org/officeDocument/2006/relationships/slideLayout" Target="../slideLayouts/slideLayout457.xml"/><Relationship Id="rId62" Type="http://schemas.openxmlformats.org/officeDocument/2006/relationships/slideLayout" Target="../slideLayouts/slideLayout478.xml"/><Relationship Id="rId83" Type="http://schemas.openxmlformats.org/officeDocument/2006/relationships/slideLayout" Target="../slideLayouts/slideLayout499.xml"/><Relationship Id="rId179" Type="http://schemas.openxmlformats.org/officeDocument/2006/relationships/slideLayout" Target="../slideLayouts/slideLayout595.xml"/><Relationship Id="rId365" Type="http://schemas.openxmlformats.org/officeDocument/2006/relationships/slideLayout" Target="../slideLayouts/slideLayout781.xml"/><Relationship Id="rId386" Type="http://schemas.openxmlformats.org/officeDocument/2006/relationships/slideLayout" Target="../slideLayouts/slideLayout802.xml"/><Relationship Id="rId190" Type="http://schemas.openxmlformats.org/officeDocument/2006/relationships/slideLayout" Target="../slideLayouts/slideLayout606.xml"/><Relationship Id="rId204" Type="http://schemas.openxmlformats.org/officeDocument/2006/relationships/slideLayout" Target="../slideLayouts/slideLayout620.xml"/><Relationship Id="rId225" Type="http://schemas.openxmlformats.org/officeDocument/2006/relationships/slideLayout" Target="../slideLayouts/slideLayout641.xml"/><Relationship Id="rId246" Type="http://schemas.openxmlformats.org/officeDocument/2006/relationships/slideLayout" Target="../slideLayouts/slideLayout662.xml"/><Relationship Id="rId267" Type="http://schemas.openxmlformats.org/officeDocument/2006/relationships/slideLayout" Target="../slideLayouts/slideLayout683.xml"/><Relationship Id="rId288" Type="http://schemas.openxmlformats.org/officeDocument/2006/relationships/slideLayout" Target="../slideLayouts/slideLayout704.xml"/><Relationship Id="rId411" Type="http://schemas.openxmlformats.org/officeDocument/2006/relationships/slideLayout" Target="../slideLayouts/slideLayout827.xml"/><Relationship Id="rId106" Type="http://schemas.openxmlformats.org/officeDocument/2006/relationships/slideLayout" Target="../slideLayouts/slideLayout522.xml"/><Relationship Id="rId127" Type="http://schemas.openxmlformats.org/officeDocument/2006/relationships/slideLayout" Target="../slideLayouts/slideLayout543.xml"/><Relationship Id="rId313" Type="http://schemas.openxmlformats.org/officeDocument/2006/relationships/slideLayout" Target="../slideLayouts/slideLayout729.xml"/><Relationship Id="rId10" Type="http://schemas.openxmlformats.org/officeDocument/2006/relationships/slideLayout" Target="../slideLayouts/slideLayout426.xml"/><Relationship Id="rId31" Type="http://schemas.openxmlformats.org/officeDocument/2006/relationships/slideLayout" Target="../slideLayouts/slideLayout447.xml"/><Relationship Id="rId52" Type="http://schemas.openxmlformats.org/officeDocument/2006/relationships/slideLayout" Target="../slideLayouts/slideLayout468.xml"/><Relationship Id="rId73" Type="http://schemas.openxmlformats.org/officeDocument/2006/relationships/slideLayout" Target="../slideLayouts/slideLayout489.xml"/><Relationship Id="rId94" Type="http://schemas.openxmlformats.org/officeDocument/2006/relationships/slideLayout" Target="../slideLayouts/slideLayout510.xml"/><Relationship Id="rId148" Type="http://schemas.openxmlformats.org/officeDocument/2006/relationships/slideLayout" Target="../slideLayouts/slideLayout564.xml"/><Relationship Id="rId169" Type="http://schemas.openxmlformats.org/officeDocument/2006/relationships/slideLayout" Target="../slideLayouts/slideLayout585.xml"/><Relationship Id="rId334" Type="http://schemas.openxmlformats.org/officeDocument/2006/relationships/slideLayout" Target="../slideLayouts/slideLayout750.xml"/><Relationship Id="rId355" Type="http://schemas.openxmlformats.org/officeDocument/2006/relationships/slideLayout" Target="../slideLayouts/slideLayout771.xml"/><Relationship Id="rId376" Type="http://schemas.openxmlformats.org/officeDocument/2006/relationships/slideLayout" Target="../slideLayouts/slideLayout792.xml"/><Relationship Id="rId397" Type="http://schemas.openxmlformats.org/officeDocument/2006/relationships/slideLayout" Target="../slideLayouts/slideLayout813.xml"/><Relationship Id="rId4" Type="http://schemas.openxmlformats.org/officeDocument/2006/relationships/slideLayout" Target="../slideLayouts/slideLayout420.xml"/><Relationship Id="rId180" Type="http://schemas.openxmlformats.org/officeDocument/2006/relationships/slideLayout" Target="../slideLayouts/slideLayout596.xml"/><Relationship Id="rId215" Type="http://schemas.openxmlformats.org/officeDocument/2006/relationships/slideLayout" Target="../slideLayouts/slideLayout631.xml"/><Relationship Id="rId236" Type="http://schemas.openxmlformats.org/officeDocument/2006/relationships/slideLayout" Target="../slideLayouts/slideLayout652.xml"/><Relationship Id="rId257" Type="http://schemas.openxmlformats.org/officeDocument/2006/relationships/slideLayout" Target="../slideLayouts/slideLayout673.xml"/><Relationship Id="rId278" Type="http://schemas.openxmlformats.org/officeDocument/2006/relationships/slideLayout" Target="../slideLayouts/slideLayout694.xml"/><Relationship Id="rId401" Type="http://schemas.openxmlformats.org/officeDocument/2006/relationships/slideLayout" Target="../slideLayouts/slideLayout817.xml"/><Relationship Id="rId303" Type="http://schemas.openxmlformats.org/officeDocument/2006/relationships/slideLayout" Target="../slideLayouts/slideLayout719.xml"/><Relationship Id="rId42" Type="http://schemas.openxmlformats.org/officeDocument/2006/relationships/slideLayout" Target="../slideLayouts/slideLayout458.xml"/><Relationship Id="rId84" Type="http://schemas.openxmlformats.org/officeDocument/2006/relationships/slideLayout" Target="../slideLayouts/slideLayout500.xml"/><Relationship Id="rId138" Type="http://schemas.openxmlformats.org/officeDocument/2006/relationships/slideLayout" Target="../slideLayouts/slideLayout554.xml"/><Relationship Id="rId345" Type="http://schemas.openxmlformats.org/officeDocument/2006/relationships/slideLayout" Target="../slideLayouts/slideLayout761.xml"/><Relationship Id="rId387" Type="http://schemas.openxmlformats.org/officeDocument/2006/relationships/slideLayout" Target="../slideLayouts/slideLayout803.xml"/><Relationship Id="rId191" Type="http://schemas.openxmlformats.org/officeDocument/2006/relationships/slideLayout" Target="../slideLayouts/slideLayout607.xml"/><Relationship Id="rId205" Type="http://schemas.openxmlformats.org/officeDocument/2006/relationships/slideLayout" Target="../slideLayouts/slideLayout621.xml"/><Relationship Id="rId247" Type="http://schemas.openxmlformats.org/officeDocument/2006/relationships/slideLayout" Target="../slideLayouts/slideLayout663.xml"/><Relationship Id="rId412" Type="http://schemas.openxmlformats.org/officeDocument/2006/relationships/slideLayout" Target="../slideLayouts/slideLayout828.xml"/><Relationship Id="rId107" Type="http://schemas.openxmlformats.org/officeDocument/2006/relationships/slideLayout" Target="../slideLayouts/slideLayout523.xml"/><Relationship Id="rId289" Type="http://schemas.openxmlformats.org/officeDocument/2006/relationships/slideLayout" Target="../slideLayouts/slideLayout705.xml"/><Relationship Id="rId11" Type="http://schemas.openxmlformats.org/officeDocument/2006/relationships/slideLayout" Target="../slideLayouts/slideLayout427.xml"/><Relationship Id="rId53" Type="http://schemas.openxmlformats.org/officeDocument/2006/relationships/slideLayout" Target="../slideLayouts/slideLayout469.xml"/><Relationship Id="rId149" Type="http://schemas.openxmlformats.org/officeDocument/2006/relationships/slideLayout" Target="../slideLayouts/slideLayout565.xml"/><Relationship Id="rId314" Type="http://schemas.openxmlformats.org/officeDocument/2006/relationships/slideLayout" Target="../slideLayouts/slideLayout730.xml"/><Relationship Id="rId356" Type="http://schemas.openxmlformats.org/officeDocument/2006/relationships/slideLayout" Target="../slideLayouts/slideLayout772.xml"/><Relationship Id="rId398" Type="http://schemas.openxmlformats.org/officeDocument/2006/relationships/slideLayout" Target="../slideLayouts/slideLayout814.xml"/><Relationship Id="rId95" Type="http://schemas.openxmlformats.org/officeDocument/2006/relationships/slideLayout" Target="../slideLayouts/slideLayout511.xml"/><Relationship Id="rId160" Type="http://schemas.openxmlformats.org/officeDocument/2006/relationships/slideLayout" Target="../slideLayouts/slideLayout576.xml"/><Relationship Id="rId216" Type="http://schemas.openxmlformats.org/officeDocument/2006/relationships/slideLayout" Target="../slideLayouts/slideLayout632.xml"/><Relationship Id="rId258" Type="http://schemas.openxmlformats.org/officeDocument/2006/relationships/slideLayout" Target="../slideLayouts/slideLayout674.xml"/><Relationship Id="rId22" Type="http://schemas.openxmlformats.org/officeDocument/2006/relationships/slideLayout" Target="../slideLayouts/slideLayout438.xml"/><Relationship Id="rId64" Type="http://schemas.openxmlformats.org/officeDocument/2006/relationships/slideLayout" Target="../slideLayouts/slideLayout480.xml"/><Relationship Id="rId118" Type="http://schemas.openxmlformats.org/officeDocument/2006/relationships/slideLayout" Target="../slideLayouts/slideLayout534.xml"/><Relationship Id="rId325" Type="http://schemas.openxmlformats.org/officeDocument/2006/relationships/slideLayout" Target="../slideLayouts/slideLayout741.xml"/><Relationship Id="rId367" Type="http://schemas.openxmlformats.org/officeDocument/2006/relationships/slideLayout" Target="../slideLayouts/slideLayout783.xml"/><Relationship Id="rId171" Type="http://schemas.openxmlformats.org/officeDocument/2006/relationships/slideLayout" Target="../slideLayouts/slideLayout587.xml"/><Relationship Id="rId227" Type="http://schemas.openxmlformats.org/officeDocument/2006/relationships/slideLayout" Target="../slideLayouts/slideLayout643.xml"/><Relationship Id="rId269" Type="http://schemas.openxmlformats.org/officeDocument/2006/relationships/slideLayout" Target="../slideLayouts/slideLayout685.xml"/><Relationship Id="rId33" Type="http://schemas.openxmlformats.org/officeDocument/2006/relationships/slideLayout" Target="../slideLayouts/slideLayout449.xml"/><Relationship Id="rId129" Type="http://schemas.openxmlformats.org/officeDocument/2006/relationships/slideLayout" Target="../slideLayouts/slideLayout545.xml"/><Relationship Id="rId280" Type="http://schemas.openxmlformats.org/officeDocument/2006/relationships/slideLayout" Target="../slideLayouts/slideLayout696.xml"/><Relationship Id="rId336" Type="http://schemas.openxmlformats.org/officeDocument/2006/relationships/slideLayout" Target="../slideLayouts/slideLayout752.xml"/><Relationship Id="rId75" Type="http://schemas.openxmlformats.org/officeDocument/2006/relationships/slideLayout" Target="../slideLayouts/slideLayout491.xml"/><Relationship Id="rId140" Type="http://schemas.openxmlformats.org/officeDocument/2006/relationships/slideLayout" Target="../slideLayouts/slideLayout556.xml"/><Relationship Id="rId182" Type="http://schemas.openxmlformats.org/officeDocument/2006/relationships/slideLayout" Target="../slideLayouts/slideLayout598.xml"/><Relationship Id="rId378" Type="http://schemas.openxmlformats.org/officeDocument/2006/relationships/slideLayout" Target="../slideLayouts/slideLayout794.xml"/><Relationship Id="rId403" Type="http://schemas.openxmlformats.org/officeDocument/2006/relationships/slideLayout" Target="../slideLayouts/slideLayout819.xml"/><Relationship Id="rId6" Type="http://schemas.openxmlformats.org/officeDocument/2006/relationships/slideLayout" Target="../slideLayouts/slideLayout422.xml"/><Relationship Id="rId238" Type="http://schemas.openxmlformats.org/officeDocument/2006/relationships/slideLayout" Target="../slideLayouts/slideLayout654.xml"/><Relationship Id="rId291" Type="http://schemas.openxmlformats.org/officeDocument/2006/relationships/slideLayout" Target="../slideLayouts/slideLayout707.xml"/><Relationship Id="rId305" Type="http://schemas.openxmlformats.org/officeDocument/2006/relationships/slideLayout" Target="../slideLayouts/slideLayout721.xml"/><Relationship Id="rId347" Type="http://schemas.openxmlformats.org/officeDocument/2006/relationships/slideLayout" Target="../slideLayouts/slideLayout763.xml"/><Relationship Id="rId44" Type="http://schemas.openxmlformats.org/officeDocument/2006/relationships/slideLayout" Target="../slideLayouts/slideLayout460.xml"/><Relationship Id="rId86" Type="http://schemas.openxmlformats.org/officeDocument/2006/relationships/slideLayout" Target="../slideLayouts/slideLayout502.xml"/><Relationship Id="rId151" Type="http://schemas.openxmlformats.org/officeDocument/2006/relationships/slideLayout" Target="../slideLayouts/slideLayout567.xml"/><Relationship Id="rId389" Type="http://schemas.openxmlformats.org/officeDocument/2006/relationships/slideLayout" Target="../slideLayouts/slideLayout805.xml"/><Relationship Id="rId193" Type="http://schemas.openxmlformats.org/officeDocument/2006/relationships/slideLayout" Target="../slideLayouts/slideLayout609.xml"/><Relationship Id="rId207" Type="http://schemas.openxmlformats.org/officeDocument/2006/relationships/slideLayout" Target="../slideLayouts/slideLayout623.xml"/><Relationship Id="rId249" Type="http://schemas.openxmlformats.org/officeDocument/2006/relationships/slideLayout" Target="../slideLayouts/slideLayout665.xml"/><Relationship Id="rId414" Type="http://schemas.openxmlformats.org/officeDocument/2006/relationships/image" Target="../media/image4.png"/><Relationship Id="rId13" Type="http://schemas.openxmlformats.org/officeDocument/2006/relationships/slideLayout" Target="../slideLayouts/slideLayout429.xml"/><Relationship Id="rId109" Type="http://schemas.openxmlformats.org/officeDocument/2006/relationships/slideLayout" Target="../slideLayouts/slideLayout525.xml"/><Relationship Id="rId260" Type="http://schemas.openxmlformats.org/officeDocument/2006/relationships/slideLayout" Target="../slideLayouts/slideLayout676.xml"/><Relationship Id="rId316" Type="http://schemas.openxmlformats.org/officeDocument/2006/relationships/slideLayout" Target="../slideLayouts/slideLayout732.xml"/><Relationship Id="rId55" Type="http://schemas.openxmlformats.org/officeDocument/2006/relationships/slideLayout" Target="../slideLayouts/slideLayout471.xml"/><Relationship Id="rId97" Type="http://schemas.openxmlformats.org/officeDocument/2006/relationships/slideLayout" Target="../slideLayouts/slideLayout513.xml"/><Relationship Id="rId120" Type="http://schemas.openxmlformats.org/officeDocument/2006/relationships/slideLayout" Target="../slideLayouts/slideLayout536.xml"/><Relationship Id="rId358" Type="http://schemas.openxmlformats.org/officeDocument/2006/relationships/slideLayout" Target="../slideLayouts/slideLayout774.xml"/><Relationship Id="rId162" Type="http://schemas.openxmlformats.org/officeDocument/2006/relationships/slideLayout" Target="../slideLayouts/slideLayout578.xml"/><Relationship Id="rId218" Type="http://schemas.openxmlformats.org/officeDocument/2006/relationships/slideLayout" Target="../slideLayouts/slideLayout634.xml"/><Relationship Id="rId271" Type="http://schemas.openxmlformats.org/officeDocument/2006/relationships/slideLayout" Target="../slideLayouts/slideLayout687.xml"/><Relationship Id="rId24" Type="http://schemas.openxmlformats.org/officeDocument/2006/relationships/slideLayout" Target="../slideLayouts/slideLayout440.xml"/><Relationship Id="rId66" Type="http://schemas.openxmlformats.org/officeDocument/2006/relationships/slideLayout" Target="../slideLayouts/slideLayout482.xml"/><Relationship Id="rId131" Type="http://schemas.openxmlformats.org/officeDocument/2006/relationships/slideLayout" Target="../slideLayouts/slideLayout547.xml"/><Relationship Id="rId327" Type="http://schemas.openxmlformats.org/officeDocument/2006/relationships/slideLayout" Target="../slideLayouts/slideLayout743.xml"/><Relationship Id="rId369" Type="http://schemas.openxmlformats.org/officeDocument/2006/relationships/slideLayout" Target="../slideLayouts/slideLayout785.xml"/><Relationship Id="rId173" Type="http://schemas.openxmlformats.org/officeDocument/2006/relationships/slideLayout" Target="../slideLayouts/slideLayout589.xml"/><Relationship Id="rId229" Type="http://schemas.openxmlformats.org/officeDocument/2006/relationships/slideLayout" Target="../slideLayouts/slideLayout645.xml"/><Relationship Id="rId380" Type="http://schemas.openxmlformats.org/officeDocument/2006/relationships/slideLayout" Target="../slideLayouts/slideLayout796.xml"/><Relationship Id="rId240" Type="http://schemas.openxmlformats.org/officeDocument/2006/relationships/slideLayout" Target="../slideLayouts/slideLayout656.xml"/><Relationship Id="rId35" Type="http://schemas.openxmlformats.org/officeDocument/2006/relationships/slideLayout" Target="../slideLayouts/slideLayout451.xml"/><Relationship Id="rId77" Type="http://schemas.openxmlformats.org/officeDocument/2006/relationships/slideLayout" Target="../slideLayouts/slideLayout493.xml"/><Relationship Id="rId100" Type="http://schemas.openxmlformats.org/officeDocument/2006/relationships/slideLayout" Target="../slideLayouts/slideLayout516.xml"/><Relationship Id="rId282" Type="http://schemas.openxmlformats.org/officeDocument/2006/relationships/slideLayout" Target="../slideLayouts/slideLayout698.xml"/><Relationship Id="rId338" Type="http://schemas.openxmlformats.org/officeDocument/2006/relationships/slideLayout" Target="../slideLayouts/slideLayout754.xml"/><Relationship Id="rId8" Type="http://schemas.openxmlformats.org/officeDocument/2006/relationships/slideLayout" Target="../slideLayouts/slideLayout424.xml"/><Relationship Id="rId142" Type="http://schemas.openxmlformats.org/officeDocument/2006/relationships/slideLayout" Target="../slideLayouts/slideLayout558.xml"/><Relationship Id="rId184" Type="http://schemas.openxmlformats.org/officeDocument/2006/relationships/slideLayout" Target="../slideLayouts/slideLayout600.xml"/><Relationship Id="rId391" Type="http://schemas.openxmlformats.org/officeDocument/2006/relationships/slideLayout" Target="../slideLayouts/slideLayout807.xml"/><Relationship Id="rId405" Type="http://schemas.openxmlformats.org/officeDocument/2006/relationships/slideLayout" Target="../slideLayouts/slideLayout821.xml"/><Relationship Id="rId251" Type="http://schemas.openxmlformats.org/officeDocument/2006/relationships/slideLayout" Target="../slideLayouts/slideLayout667.xml"/><Relationship Id="rId46" Type="http://schemas.openxmlformats.org/officeDocument/2006/relationships/slideLayout" Target="../slideLayouts/slideLayout462.xml"/><Relationship Id="rId293" Type="http://schemas.openxmlformats.org/officeDocument/2006/relationships/slideLayout" Target="../slideLayouts/slideLayout709.xml"/><Relationship Id="rId307" Type="http://schemas.openxmlformats.org/officeDocument/2006/relationships/slideLayout" Target="../slideLayouts/slideLayout723.xml"/><Relationship Id="rId349" Type="http://schemas.openxmlformats.org/officeDocument/2006/relationships/slideLayout" Target="../slideLayouts/slideLayout765.xml"/><Relationship Id="rId88" Type="http://schemas.openxmlformats.org/officeDocument/2006/relationships/slideLayout" Target="../slideLayouts/slideLayout504.xml"/><Relationship Id="rId111" Type="http://schemas.openxmlformats.org/officeDocument/2006/relationships/slideLayout" Target="../slideLayouts/slideLayout527.xml"/><Relationship Id="rId153" Type="http://schemas.openxmlformats.org/officeDocument/2006/relationships/slideLayout" Target="../slideLayouts/slideLayout569.xml"/><Relationship Id="rId195" Type="http://schemas.openxmlformats.org/officeDocument/2006/relationships/slideLayout" Target="../slideLayouts/slideLayout611.xml"/><Relationship Id="rId209" Type="http://schemas.openxmlformats.org/officeDocument/2006/relationships/slideLayout" Target="../slideLayouts/slideLayout625.xml"/><Relationship Id="rId360" Type="http://schemas.openxmlformats.org/officeDocument/2006/relationships/slideLayout" Target="../slideLayouts/slideLayout776.xml"/><Relationship Id="rId220" Type="http://schemas.openxmlformats.org/officeDocument/2006/relationships/slideLayout" Target="../slideLayouts/slideLayout636.xml"/><Relationship Id="rId15" Type="http://schemas.openxmlformats.org/officeDocument/2006/relationships/slideLayout" Target="../slideLayouts/slideLayout431.xml"/><Relationship Id="rId57" Type="http://schemas.openxmlformats.org/officeDocument/2006/relationships/slideLayout" Target="../slideLayouts/slideLayout473.xml"/><Relationship Id="rId262" Type="http://schemas.openxmlformats.org/officeDocument/2006/relationships/slideLayout" Target="../slideLayouts/slideLayout678.xml"/><Relationship Id="rId318" Type="http://schemas.openxmlformats.org/officeDocument/2006/relationships/slideLayout" Target="../slideLayouts/slideLayout734.xml"/><Relationship Id="rId99" Type="http://schemas.openxmlformats.org/officeDocument/2006/relationships/slideLayout" Target="../slideLayouts/slideLayout515.xml"/><Relationship Id="rId122" Type="http://schemas.openxmlformats.org/officeDocument/2006/relationships/slideLayout" Target="../slideLayouts/slideLayout538.xml"/><Relationship Id="rId164" Type="http://schemas.openxmlformats.org/officeDocument/2006/relationships/slideLayout" Target="../slideLayouts/slideLayout580.xml"/><Relationship Id="rId371" Type="http://schemas.openxmlformats.org/officeDocument/2006/relationships/slideLayout" Target="../slideLayouts/slideLayout787.xml"/><Relationship Id="rId26" Type="http://schemas.openxmlformats.org/officeDocument/2006/relationships/slideLayout" Target="../slideLayouts/slideLayout442.xml"/><Relationship Id="rId231" Type="http://schemas.openxmlformats.org/officeDocument/2006/relationships/slideLayout" Target="../slideLayouts/slideLayout647.xml"/><Relationship Id="rId273" Type="http://schemas.openxmlformats.org/officeDocument/2006/relationships/slideLayout" Target="../slideLayouts/slideLayout689.xml"/><Relationship Id="rId329" Type="http://schemas.openxmlformats.org/officeDocument/2006/relationships/slideLayout" Target="../slideLayouts/slideLayout745.xml"/><Relationship Id="rId68" Type="http://schemas.openxmlformats.org/officeDocument/2006/relationships/slideLayout" Target="../slideLayouts/slideLayout484.xml"/><Relationship Id="rId133" Type="http://schemas.openxmlformats.org/officeDocument/2006/relationships/slideLayout" Target="../slideLayouts/slideLayout549.xml"/><Relationship Id="rId175" Type="http://schemas.openxmlformats.org/officeDocument/2006/relationships/slideLayout" Target="../slideLayouts/slideLayout591.xml"/><Relationship Id="rId340" Type="http://schemas.openxmlformats.org/officeDocument/2006/relationships/slideLayout" Target="../slideLayouts/slideLayout756.xml"/><Relationship Id="rId200" Type="http://schemas.openxmlformats.org/officeDocument/2006/relationships/slideLayout" Target="../slideLayouts/slideLayout616.xml"/><Relationship Id="rId382" Type="http://schemas.openxmlformats.org/officeDocument/2006/relationships/slideLayout" Target="../slideLayouts/slideLayout798.xml"/><Relationship Id="rId242" Type="http://schemas.openxmlformats.org/officeDocument/2006/relationships/slideLayout" Target="../slideLayouts/slideLayout658.xml"/><Relationship Id="rId284" Type="http://schemas.openxmlformats.org/officeDocument/2006/relationships/slideLayout" Target="../slideLayouts/slideLayout700.xml"/><Relationship Id="rId37" Type="http://schemas.openxmlformats.org/officeDocument/2006/relationships/slideLayout" Target="../slideLayouts/slideLayout453.xml"/><Relationship Id="rId79" Type="http://schemas.openxmlformats.org/officeDocument/2006/relationships/slideLayout" Target="../slideLayouts/slideLayout495.xml"/><Relationship Id="rId102" Type="http://schemas.openxmlformats.org/officeDocument/2006/relationships/slideLayout" Target="../slideLayouts/slideLayout518.xml"/><Relationship Id="rId144" Type="http://schemas.openxmlformats.org/officeDocument/2006/relationships/slideLayout" Target="../slideLayouts/slideLayout560.xml"/><Relationship Id="rId90" Type="http://schemas.openxmlformats.org/officeDocument/2006/relationships/slideLayout" Target="../slideLayouts/slideLayout506.xml"/><Relationship Id="rId186" Type="http://schemas.openxmlformats.org/officeDocument/2006/relationships/slideLayout" Target="../slideLayouts/slideLayout602.xml"/><Relationship Id="rId351" Type="http://schemas.openxmlformats.org/officeDocument/2006/relationships/slideLayout" Target="../slideLayouts/slideLayout767.xml"/><Relationship Id="rId393" Type="http://schemas.openxmlformats.org/officeDocument/2006/relationships/slideLayout" Target="../slideLayouts/slideLayout809.xml"/><Relationship Id="rId407" Type="http://schemas.openxmlformats.org/officeDocument/2006/relationships/slideLayout" Target="../slideLayouts/slideLayout823.xml"/><Relationship Id="rId211" Type="http://schemas.openxmlformats.org/officeDocument/2006/relationships/slideLayout" Target="../slideLayouts/slideLayout627.xml"/><Relationship Id="rId253" Type="http://schemas.openxmlformats.org/officeDocument/2006/relationships/slideLayout" Target="../slideLayouts/slideLayout669.xml"/><Relationship Id="rId295" Type="http://schemas.openxmlformats.org/officeDocument/2006/relationships/slideLayout" Target="../slideLayouts/slideLayout711.xml"/><Relationship Id="rId309" Type="http://schemas.openxmlformats.org/officeDocument/2006/relationships/slideLayout" Target="../slideLayouts/slideLayout725.xml"/><Relationship Id="rId48" Type="http://schemas.openxmlformats.org/officeDocument/2006/relationships/slideLayout" Target="../slideLayouts/slideLayout464.xml"/><Relationship Id="rId113" Type="http://schemas.openxmlformats.org/officeDocument/2006/relationships/slideLayout" Target="../slideLayouts/slideLayout529.xml"/><Relationship Id="rId320" Type="http://schemas.openxmlformats.org/officeDocument/2006/relationships/slideLayout" Target="../slideLayouts/slideLayout736.xml"/></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945.xml"/><Relationship Id="rId299" Type="http://schemas.openxmlformats.org/officeDocument/2006/relationships/slideLayout" Target="../slideLayouts/slideLayout1127.xml"/><Relationship Id="rId21" Type="http://schemas.openxmlformats.org/officeDocument/2006/relationships/slideLayout" Target="../slideLayouts/slideLayout849.xml"/><Relationship Id="rId63" Type="http://schemas.openxmlformats.org/officeDocument/2006/relationships/slideLayout" Target="../slideLayouts/slideLayout891.xml"/><Relationship Id="rId159" Type="http://schemas.openxmlformats.org/officeDocument/2006/relationships/slideLayout" Target="../slideLayouts/slideLayout987.xml"/><Relationship Id="rId324" Type="http://schemas.openxmlformats.org/officeDocument/2006/relationships/slideLayout" Target="../slideLayouts/slideLayout1152.xml"/><Relationship Id="rId366" Type="http://schemas.openxmlformats.org/officeDocument/2006/relationships/slideLayout" Target="../slideLayouts/slideLayout1194.xml"/><Relationship Id="rId170" Type="http://schemas.openxmlformats.org/officeDocument/2006/relationships/slideLayout" Target="../slideLayouts/slideLayout998.xml"/><Relationship Id="rId226" Type="http://schemas.openxmlformats.org/officeDocument/2006/relationships/slideLayout" Target="../slideLayouts/slideLayout1054.xml"/><Relationship Id="rId268" Type="http://schemas.openxmlformats.org/officeDocument/2006/relationships/slideLayout" Target="../slideLayouts/slideLayout1096.xml"/><Relationship Id="rId32" Type="http://schemas.openxmlformats.org/officeDocument/2006/relationships/slideLayout" Target="../slideLayouts/slideLayout860.xml"/><Relationship Id="rId74" Type="http://schemas.openxmlformats.org/officeDocument/2006/relationships/slideLayout" Target="../slideLayouts/slideLayout902.xml"/><Relationship Id="rId128" Type="http://schemas.openxmlformats.org/officeDocument/2006/relationships/slideLayout" Target="../slideLayouts/slideLayout956.xml"/><Relationship Id="rId335" Type="http://schemas.openxmlformats.org/officeDocument/2006/relationships/slideLayout" Target="../slideLayouts/slideLayout1163.xml"/><Relationship Id="rId377" Type="http://schemas.openxmlformats.org/officeDocument/2006/relationships/slideLayout" Target="../slideLayouts/slideLayout1205.xml"/><Relationship Id="rId5" Type="http://schemas.openxmlformats.org/officeDocument/2006/relationships/slideLayout" Target="../slideLayouts/slideLayout833.xml"/><Relationship Id="rId181" Type="http://schemas.openxmlformats.org/officeDocument/2006/relationships/slideLayout" Target="../slideLayouts/slideLayout1009.xml"/><Relationship Id="rId237" Type="http://schemas.openxmlformats.org/officeDocument/2006/relationships/slideLayout" Target="../slideLayouts/slideLayout1065.xml"/><Relationship Id="rId402" Type="http://schemas.openxmlformats.org/officeDocument/2006/relationships/slideLayout" Target="../slideLayouts/slideLayout1230.xml"/><Relationship Id="rId279" Type="http://schemas.openxmlformats.org/officeDocument/2006/relationships/slideLayout" Target="../slideLayouts/slideLayout1107.xml"/><Relationship Id="rId43" Type="http://schemas.openxmlformats.org/officeDocument/2006/relationships/slideLayout" Target="../slideLayouts/slideLayout871.xml"/><Relationship Id="rId139" Type="http://schemas.openxmlformats.org/officeDocument/2006/relationships/slideLayout" Target="../slideLayouts/slideLayout967.xml"/><Relationship Id="rId290" Type="http://schemas.openxmlformats.org/officeDocument/2006/relationships/slideLayout" Target="../slideLayouts/slideLayout1118.xml"/><Relationship Id="rId304" Type="http://schemas.openxmlformats.org/officeDocument/2006/relationships/slideLayout" Target="../slideLayouts/slideLayout1132.xml"/><Relationship Id="rId346" Type="http://schemas.openxmlformats.org/officeDocument/2006/relationships/slideLayout" Target="../slideLayouts/slideLayout1174.xml"/><Relationship Id="rId388" Type="http://schemas.openxmlformats.org/officeDocument/2006/relationships/slideLayout" Target="../slideLayouts/slideLayout1216.xml"/><Relationship Id="rId85" Type="http://schemas.openxmlformats.org/officeDocument/2006/relationships/slideLayout" Target="../slideLayouts/slideLayout913.xml"/><Relationship Id="rId150" Type="http://schemas.openxmlformats.org/officeDocument/2006/relationships/slideLayout" Target="../slideLayouts/slideLayout978.xml"/><Relationship Id="rId192" Type="http://schemas.openxmlformats.org/officeDocument/2006/relationships/slideLayout" Target="../slideLayouts/slideLayout1020.xml"/><Relationship Id="rId206" Type="http://schemas.openxmlformats.org/officeDocument/2006/relationships/slideLayout" Target="../slideLayouts/slideLayout1034.xml"/><Relationship Id="rId413" Type="http://schemas.openxmlformats.org/officeDocument/2006/relationships/theme" Target="../theme/theme4.xml"/><Relationship Id="rId248" Type="http://schemas.openxmlformats.org/officeDocument/2006/relationships/slideLayout" Target="../slideLayouts/slideLayout1076.xml"/><Relationship Id="rId12" Type="http://schemas.openxmlformats.org/officeDocument/2006/relationships/slideLayout" Target="../slideLayouts/slideLayout840.xml"/><Relationship Id="rId108" Type="http://schemas.openxmlformats.org/officeDocument/2006/relationships/slideLayout" Target="../slideLayouts/slideLayout936.xml"/><Relationship Id="rId315" Type="http://schemas.openxmlformats.org/officeDocument/2006/relationships/slideLayout" Target="../slideLayouts/slideLayout1143.xml"/><Relationship Id="rId357" Type="http://schemas.openxmlformats.org/officeDocument/2006/relationships/slideLayout" Target="../slideLayouts/slideLayout1185.xml"/><Relationship Id="rId54" Type="http://schemas.openxmlformats.org/officeDocument/2006/relationships/slideLayout" Target="../slideLayouts/slideLayout882.xml"/><Relationship Id="rId96" Type="http://schemas.openxmlformats.org/officeDocument/2006/relationships/slideLayout" Target="../slideLayouts/slideLayout924.xml"/><Relationship Id="rId161" Type="http://schemas.openxmlformats.org/officeDocument/2006/relationships/slideLayout" Target="../slideLayouts/slideLayout989.xml"/><Relationship Id="rId217" Type="http://schemas.openxmlformats.org/officeDocument/2006/relationships/slideLayout" Target="../slideLayouts/slideLayout1045.xml"/><Relationship Id="rId399" Type="http://schemas.openxmlformats.org/officeDocument/2006/relationships/slideLayout" Target="../slideLayouts/slideLayout1227.xml"/><Relationship Id="rId259" Type="http://schemas.openxmlformats.org/officeDocument/2006/relationships/slideLayout" Target="../slideLayouts/slideLayout1087.xml"/><Relationship Id="rId23" Type="http://schemas.openxmlformats.org/officeDocument/2006/relationships/slideLayout" Target="../slideLayouts/slideLayout851.xml"/><Relationship Id="rId119" Type="http://schemas.openxmlformats.org/officeDocument/2006/relationships/slideLayout" Target="../slideLayouts/slideLayout947.xml"/><Relationship Id="rId270" Type="http://schemas.openxmlformats.org/officeDocument/2006/relationships/slideLayout" Target="../slideLayouts/slideLayout1098.xml"/><Relationship Id="rId326" Type="http://schemas.openxmlformats.org/officeDocument/2006/relationships/slideLayout" Target="../slideLayouts/slideLayout1154.xml"/><Relationship Id="rId65" Type="http://schemas.openxmlformats.org/officeDocument/2006/relationships/slideLayout" Target="../slideLayouts/slideLayout893.xml"/><Relationship Id="rId130" Type="http://schemas.openxmlformats.org/officeDocument/2006/relationships/slideLayout" Target="../slideLayouts/slideLayout958.xml"/><Relationship Id="rId368" Type="http://schemas.openxmlformats.org/officeDocument/2006/relationships/slideLayout" Target="../slideLayouts/slideLayout1196.xml"/><Relationship Id="rId172" Type="http://schemas.openxmlformats.org/officeDocument/2006/relationships/slideLayout" Target="../slideLayouts/slideLayout1000.xml"/><Relationship Id="rId228" Type="http://schemas.openxmlformats.org/officeDocument/2006/relationships/slideLayout" Target="../slideLayouts/slideLayout1056.xml"/><Relationship Id="rId281" Type="http://schemas.openxmlformats.org/officeDocument/2006/relationships/slideLayout" Target="../slideLayouts/slideLayout1109.xml"/><Relationship Id="rId337" Type="http://schemas.openxmlformats.org/officeDocument/2006/relationships/slideLayout" Target="../slideLayouts/slideLayout1165.xml"/><Relationship Id="rId34" Type="http://schemas.openxmlformats.org/officeDocument/2006/relationships/slideLayout" Target="../slideLayouts/slideLayout862.xml"/><Relationship Id="rId76" Type="http://schemas.openxmlformats.org/officeDocument/2006/relationships/slideLayout" Target="../slideLayouts/slideLayout904.xml"/><Relationship Id="rId141" Type="http://schemas.openxmlformats.org/officeDocument/2006/relationships/slideLayout" Target="../slideLayouts/slideLayout969.xml"/><Relationship Id="rId379" Type="http://schemas.openxmlformats.org/officeDocument/2006/relationships/slideLayout" Target="../slideLayouts/slideLayout1207.xml"/><Relationship Id="rId7" Type="http://schemas.openxmlformats.org/officeDocument/2006/relationships/slideLayout" Target="../slideLayouts/slideLayout835.xml"/><Relationship Id="rId183" Type="http://schemas.openxmlformats.org/officeDocument/2006/relationships/slideLayout" Target="../slideLayouts/slideLayout1011.xml"/><Relationship Id="rId239" Type="http://schemas.openxmlformats.org/officeDocument/2006/relationships/slideLayout" Target="../slideLayouts/slideLayout1067.xml"/><Relationship Id="rId390" Type="http://schemas.openxmlformats.org/officeDocument/2006/relationships/slideLayout" Target="../slideLayouts/slideLayout1218.xml"/><Relationship Id="rId404" Type="http://schemas.openxmlformats.org/officeDocument/2006/relationships/slideLayout" Target="../slideLayouts/slideLayout1232.xml"/><Relationship Id="rId250" Type="http://schemas.openxmlformats.org/officeDocument/2006/relationships/slideLayout" Target="../slideLayouts/slideLayout1078.xml"/><Relationship Id="rId292" Type="http://schemas.openxmlformats.org/officeDocument/2006/relationships/slideLayout" Target="../slideLayouts/slideLayout1120.xml"/><Relationship Id="rId306" Type="http://schemas.openxmlformats.org/officeDocument/2006/relationships/slideLayout" Target="../slideLayouts/slideLayout1134.xml"/><Relationship Id="rId45" Type="http://schemas.openxmlformats.org/officeDocument/2006/relationships/slideLayout" Target="../slideLayouts/slideLayout873.xml"/><Relationship Id="rId87" Type="http://schemas.openxmlformats.org/officeDocument/2006/relationships/slideLayout" Target="../slideLayouts/slideLayout915.xml"/><Relationship Id="rId110" Type="http://schemas.openxmlformats.org/officeDocument/2006/relationships/slideLayout" Target="../slideLayouts/slideLayout938.xml"/><Relationship Id="rId348" Type="http://schemas.openxmlformats.org/officeDocument/2006/relationships/slideLayout" Target="../slideLayouts/slideLayout1176.xml"/><Relationship Id="rId152" Type="http://schemas.openxmlformats.org/officeDocument/2006/relationships/slideLayout" Target="../slideLayouts/slideLayout980.xml"/><Relationship Id="rId194" Type="http://schemas.openxmlformats.org/officeDocument/2006/relationships/slideLayout" Target="../slideLayouts/slideLayout1022.xml"/><Relationship Id="rId208" Type="http://schemas.openxmlformats.org/officeDocument/2006/relationships/slideLayout" Target="../slideLayouts/slideLayout1036.xml"/><Relationship Id="rId261" Type="http://schemas.openxmlformats.org/officeDocument/2006/relationships/slideLayout" Target="../slideLayouts/slideLayout1089.xml"/><Relationship Id="rId14" Type="http://schemas.openxmlformats.org/officeDocument/2006/relationships/slideLayout" Target="../slideLayouts/slideLayout842.xml"/><Relationship Id="rId56" Type="http://schemas.openxmlformats.org/officeDocument/2006/relationships/slideLayout" Target="../slideLayouts/slideLayout884.xml"/><Relationship Id="rId317" Type="http://schemas.openxmlformats.org/officeDocument/2006/relationships/slideLayout" Target="../slideLayouts/slideLayout1145.xml"/><Relationship Id="rId359" Type="http://schemas.openxmlformats.org/officeDocument/2006/relationships/slideLayout" Target="../slideLayouts/slideLayout1187.xml"/><Relationship Id="rId98" Type="http://schemas.openxmlformats.org/officeDocument/2006/relationships/slideLayout" Target="../slideLayouts/slideLayout926.xml"/><Relationship Id="rId121" Type="http://schemas.openxmlformats.org/officeDocument/2006/relationships/slideLayout" Target="../slideLayouts/slideLayout949.xml"/><Relationship Id="rId163" Type="http://schemas.openxmlformats.org/officeDocument/2006/relationships/slideLayout" Target="../slideLayouts/slideLayout991.xml"/><Relationship Id="rId219" Type="http://schemas.openxmlformats.org/officeDocument/2006/relationships/slideLayout" Target="../slideLayouts/slideLayout1047.xml"/><Relationship Id="rId370" Type="http://schemas.openxmlformats.org/officeDocument/2006/relationships/slideLayout" Target="../slideLayouts/slideLayout1198.xml"/><Relationship Id="rId230" Type="http://schemas.openxmlformats.org/officeDocument/2006/relationships/slideLayout" Target="../slideLayouts/slideLayout1058.xml"/><Relationship Id="rId25" Type="http://schemas.openxmlformats.org/officeDocument/2006/relationships/slideLayout" Target="../slideLayouts/slideLayout853.xml"/><Relationship Id="rId67" Type="http://schemas.openxmlformats.org/officeDocument/2006/relationships/slideLayout" Target="../slideLayouts/slideLayout895.xml"/><Relationship Id="rId272" Type="http://schemas.openxmlformats.org/officeDocument/2006/relationships/slideLayout" Target="../slideLayouts/slideLayout1100.xml"/><Relationship Id="rId328" Type="http://schemas.openxmlformats.org/officeDocument/2006/relationships/slideLayout" Target="../slideLayouts/slideLayout1156.xml"/><Relationship Id="rId132" Type="http://schemas.openxmlformats.org/officeDocument/2006/relationships/slideLayout" Target="../slideLayouts/slideLayout960.xml"/><Relationship Id="rId174" Type="http://schemas.openxmlformats.org/officeDocument/2006/relationships/slideLayout" Target="../slideLayouts/slideLayout1002.xml"/><Relationship Id="rId381" Type="http://schemas.openxmlformats.org/officeDocument/2006/relationships/slideLayout" Target="../slideLayouts/slideLayout1209.xml"/><Relationship Id="rId241" Type="http://schemas.openxmlformats.org/officeDocument/2006/relationships/slideLayout" Target="../slideLayouts/slideLayout1069.xml"/><Relationship Id="rId36" Type="http://schemas.openxmlformats.org/officeDocument/2006/relationships/slideLayout" Target="../slideLayouts/slideLayout864.xml"/><Relationship Id="rId283" Type="http://schemas.openxmlformats.org/officeDocument/2006/relationships/slideLayout" Target="../slideLayouts/slideLayout1111.xml"/><Relationship Id="rId339" Type="http://schemas.openxmlformats.org/officeDocument/2006/relationships/slideLayout" Target="../slideLayouts/slideLayout1167.xml"/><Relationship Id="rId78" Type="http://schemas.openxmlformats.org/officeDocument/2006/relationships/slideLayout" Target="../slideLayouts/slideLayout906.xml"/><Relationship Id="rId101" Type="http://schemas.openxmlformats.org/officeDocument/2006/relationships/slideLayout" Target="../slideLayouts/slideLayout929.xml"/><Relationship Id="rId143" Type="http://schemas.openxmlformats.org/officeDocument/2006/relationships/slideLayout" Target="../slideLayouts/slideLayout971.xml"/><Relationship Id="rId185" Type="http://schemas.openxmlformats.org/officeDocument/2006/relationships/slideLayout" Target="../slideLayouts/slideLayout1013.xml"/><Relationship Id="rId350" Type="http://schemas.openxmlformats.org/officeDocument/2006/relationships/slideLayout" Target="../slideLayouts/slideLayout1178.xml"/><Relationship Id="rId406" Type="http://schemas.openxmlformats.org/officeDocument/2006/relationships/slideLayout" Target="../slideLayouts/slideLayout1234.xml"/><Relationship Id="rId9" Type="http://schemas.openxmlformats.org/officeDocument/2006/relationships/slideLayout" Target="../slideLayouts/slideLayout837.xml"/><Relationship Id="rId210" Type="http://schemas.openxmlformats.org/officeDocument/2006/relationships/slideLayout" Target="../slideLayouts/slideLayout1038.xml"/><Relationship Id="rId392" Type="http://schemas.openxmlformats.org/officeDocument/2006/relationships/slideLayout" Target="../slideLayouts/slideLayout1220.xml"/><Relationship Id="rId252" Type="http://schemas.openxmlformats.org/officeDocument/2006/relationships/slideLayout" Target="../slideLayouts/slideLayout1080.xml"/><Relationship Id="rId294" Type="http://schemas.openxmlformats.org/officeDocument/2006/relationships/slideLayout" Target="../slideLayouts/slideLayout1122.xml"/><Relationship Id="rId308" Type="http://schemas.openxmlformats.org/officeDocument/2006/relationships/slideLayout" Target="../slideLayouts/slideLayout1136.xml"/><Relationship Id="rId47" Type="http://schemas.openxmlformats.org/officeDocument/2006/relationships/slideLayout" Target="../slideLayouts/slideLayout875.xml"/><Relationship Id="rId89" Type="http://schemas.openxmlformats.org/officeDocument/2006/relationships/slideLayout" Target="../slideLayouts/slideLayout917.xml"/><Relationship Id="rId112" Type="http://schemas.openxmlformats.org/officeDocument/2006/relationships/slideLayout" Target="../slideLayouts/slideLayout940.xml"/><Relationship Id="rId154" Type="http://schemas.openxmlformats.org/officeDocument/2006/relationships/slideLayout" Target="../slideLayouts/slideLayout982.xml"/><Relationship Id="rId361" Type="http://schemas.openxmlformats.org/officeDocument/2006/relationships/slideLayout" Target="../slideLayouts/slideLayout1189.xml"/><Relationship Id="rId196" Type="http://schemas.openxmlformats.org/officeDocument/2006/relationships/slideLayout" Target="../slideLayouts/slideLayout1024.xml"/><Relationship Id="rId16" Type="http://schemas.openxmlformats.org/officeDocument/2006/relationships/slideLayout" Target="../slideLayouts/slideLayout844.xml"/><Relationship Id="rId221" Type="http://schemas.openxmlformats.org/officeDocument/2006/relationships/slideLayout" Target="../slideLayouts/slideLayout1049.xml"/><Relationship Id="rId263" Type="http://schemas.openxmlformats.org/officeDocument/2006/relationships/slideLayout" Target="../slideLayouts/slideLayout1091.xml"/><Relationship Id="rId319" Type="http://schemas.openxmlformats.org/officeDocument/2006/relationships/slideLayout" Target="../slideLayouts/slideLayout1147.xml"/><Relationship Id="rId58" Type="http://schemas.openxmlformats.org/officeDocument/2006/relationships/slideLayout" Target="../slideLayouts/slideLayout886.xml"/><Relationship Id="rId123" Type="http://schemas.openxmlformats.org/officeDocument/2006/relationships/slideLayout" Target="../slideLayouts/slideLayout951.xml"/><Relationship Id="rId330" Type="http://schemas.openxmlformats.org/officeDocument/2006/relationships/slideLayout" Target="../slideLayouts/slideLayout1158.xml"/><Relationship Id="rId165" Type="http://schemas.openxmlformats.org/officeDocument/2006/relationships/slideLayout" Target="../slideLayouts/slideLayout993.xml"/><Relationship Id="rId372" Type="http://schemas.openxmlformats.org/officeDocument/2006/relationships/slideLayout" Target="../slideLayouts/slideLayout1200.xml"/><Relationship Id="rId232" Type="http://schemas.openxmlformats.org/officeDocument/2006/relationships/slideLayout" Target="../slideLayouts/slideLayout1060.xml"/><Relationship Id="rId274" Type="http://schemas.openxmlformats.org/officeDocument/2006/relationships/slideLayout" Target="../slideLayouts/slideLayout1102.xml"/><Relationship Id="rId27" Type="http://schemas.openxmlformats.org/officeDocument/2006/relationships/slideLayout" Target="../slideLayouts/slideLayout855.xml"/><Relationship Id="rId69" Type="http://schemas.openxmlformats.org/officeDocument/2006/relationships/slideLayout" Target="../slideLayouts/slideLayout897.xml"/><Relationship Id="rId134" Type="http://schemas.openxmlformats.org/officeDocument/2006/relationships/slideLayout" Target="../slideLayouts/slideLayout962.xml"/><Relationship Id="rId80" Type="http://schemas.openxmlformats.org/officeDocument/2006/relationships/slideLayout" Target="../slideLayouts/slideLayout908.xml"/><Relationship Id="rId155" Type="http://schemas.openxmlformats.org/officeDocument/2006/relationships/slideLayout" Target="../slideLayouts/slideLayout983.xml"/><Relationship Id="rId176" Type="http://schemas.openxmlformats.org/officeDocument/2006/relationships/slideLayout" Target="../slideLayouts/slideLayout1004.xml"/><Relationship Id="rId197" Type="http://schemas.openxmlformats.org/officeDocument/2006/relationships/slideLayout" Target="../slideLayouts/slideLayout1025.xml"/><Relationship Id="rId341" Type="http://schemas.openxmlformats.org/officeDocument/2006/relationships/slideLayout" Target="../slideLayouts/slideLayout1169.xml"/><Relationship Id="rId362" Type="http://schemas.openxmlformats.org/officeDocument/2006/relationships/slideLayout" Target="../slideLayouts/slideLayout1190.xml"/><Relationship Id="rId383" Type="http://schemas.openxmlformats.org/officeDocument/2006/relationships/slideLayout" Target="../slideLayouts/slideLayout1211.xml"/><Relationship Id="rId201" Type="http://schemas.openxmlformats.org/officeDocument/2006/relationships/slideLayout" Target="../slideLayouts/slideLayout1029.xml"/><Relationship Id="rId222" Type="http://schemas.openxmlformats.org/officeDocument/2006/relationships/slideLayout" Target="../slideLayouts/slideLayout1050.xml"/><Relationship Id="rId243" Type="http://schemas.openxmlformats.org/officeDocument/2006/relationships/slideLayout" Target="../slideLayouts/slideLayout1071.xml"/><Relationship Id="rId264" Type="http://schemas.openxmlformats.org/officeDocument/2006/relationships/slideLayout" Target="../slideLayouts/slideLayout1092.xml"/><Relationship Id="rId285" Type="http://schemas.openxmlformats.org/officeDocument/2006/relationships/slideLayout" Target="../slideLayouts/slideLayout1113.xml"/><Relationship Id="rId17" Type="http://schemas.openxmlformats.org/officeDocument/2006/relationships/slideLayout" Target="../slideLayouts/slideLayout845.xml"/><Relationship Id="rId38" Type="http://schemas.openxmlformats.org/officeDocument/2006/relationships/slideLayout" Target="../slideLayouts/slideLayout866.xml"/><Relationship Id="rId59" Type="http://schemas.openxmlformats.org/officeDocument/2006/relationships/slideLayout" Target="../slideLayouts/slideLayout887.xml"/><Relationship Id="rId103" Type="http://schemas.openxmlformats.org/officeDocument/2006/relationships/slideLayout" Target="../slideLayouts/slideLayout931.xml"/><Relationship Id="rId124" Type="http://schemas.openxmlformats.org/officeDocument/2006/relationships/slideLayout" Target="../slideLayouts/slideLayout952.xml"/><Relationship Id="rId310" Type="http://schemas.openxmlformats.org/officeDocument/2006/relationships/slideLayout" Target="../slideLayouts/slideLayout1138.xml"/><Relationship Id="rId70" Type="http://schemas.openxmlformats.org/officeDocument/2006/relationships/slideLayout" Target="../slideLayouts/slideLayout898.xml"/><Relationship Id="rId91" Type="http://schemas.openxmlformats.org/officeDocument/2006/relationships/slideLayout" Target="../slideLayouts/slideLayout919.xml"/><Relationship Id="rId145" Type="http://schemas.openxmlformats.org/officeDocument/2006/relationships/slideLayout" Target="../slideLayouts/slideLayout973.xml"/><Relationship Id="rId166" Type="http://schemas.openxmlformats.org/officeDocument/2006/relationships/slideLayout" Target="../slideLayouts/slideLayout994.xml"/><Relationship Id="rId187" Type="http://schemas.openxmlformats.org/officeDocument/2006/relationships/slideLayout" Target="../slideLayouts/slideLayout1015.xml"/><Relationship Id="rId331" Type="http://schemas.openxmlformats.org/officeDocument/2006/relationships/slideLayout" Target="../slideLayouts/slideLayout1159.xml"/><Relationship Id="rId352" Type="http://schemas.openxmlformats.org/officeDocument/2006/relationships/slideLayout" Target="../slideLayouts/slideLayout1180.xml"/><Relationship Id="rId373" Type="http://schemas.openxmlformats.org/officeDocument/2006/relationships/slideLayout" Target="../slideLayouts/slideLayout1201.xml"/><Relationship Id="rId394" Type="http://schemas.openxmlformats.org/officeDocument/2006/relationships/slideLayout" Target="../slideLayouts/slideLayout1222.xml"/><Relationship Id="rId408" Type="http://schemas.openxmlformats.org/officeDocument/2006/relationships/slideLayout" Target="../slideLayouts/slideLayout1236.xml"/><Relationship Id="rId1" Type="http://schemas.openxmlformats.org/officeDocument/2006/relationships/slideLayout" Target="../slideLayouts/slideLayout829.xml"/><Relationship Id="rId212" Type="http://schemas.openxmlformats.org/officeDocument/2006/relationships/slideLayout" Target="../slideLayouts/slideLayout1040.xml"/><Relationship Id="rId233" Type="http://schemas.openxmlformats.org/officeDocument/2006/relationships/slideLayout" Target="../slideLayouts/slideLayout1061.xml"/><Relationship Id="rId254" Type="http://schemas.openxmlformats.org/officeDocument/2006/relationships/slideLayout" Target="../slideLayouts/slideLayout1082.xml"/><Relationship Id="rId28" Type="http://schemas.openxmlformats.org/officeDocument/2006/relationships/slideLayout" Target="../slideLayouts/slideLayout856.xml"/><Relationship Id="rId49" Type="http://schemas.openxmlformats.org/officeDocument/2006/relationships/slideLayout" Target="../slideLayouts/slideLayout877.xml"/><Relationship Id="rId114" Type="http://schemas.openxmlformats.org/officeDocument/2006/relationships/slideLayout" Target="../slideLayouts/slideLayout942.xml"/><Relationship Id="rId275" Type="http://schemas.openxmlformats.org/officeDocument/2006/relationships/slideLayout" Target="../slideLayouts/slideLayout1103.xml"/><Relationship Id="rId296" Type="http://schemas.openxmlformats.org/officeDocument/2006/relationships/slideLayout" Target="../slideLayouts/slideLayout1124.xml"/><Relationship Id="rId300" Type="http://schemas.openxmlformats.org/officeDocument/2006/relationships/slideLayout" Target="../slideLayouts/slideLayout1128.xml"/><Relationship Id="rId60" Type="http://schemas.openxmlformats.org/officeDocument/2006/relationships/slideLayout" Target="../slideLayouts/slideLayout888.xml"/><Relationship Id="rId81" Type="http://schemas.openxmlformats.org/officeDocument/2006/relationships/slideLayout" Target="../slideLayouts/slideLayout909.xml"/><Relationship Id="rId135" Type="http://schemas.openxmlformats.org/officeDocument/2006/relationships/slideLayout" Target="../slideLayouts/slideLayout963.xml"/><Relationship Id="rId156" Type="http://schemas.openxmlformats.org/officeDocument/2006/relationships/slideLayout" Target="../slideLayouts/slideLayout984.xml"/><Relationship Id="rId177" Type="http://schemas.openxmlformats.org/officeDocument/2006/relationships/slideLayout" Target="../slideLayouts/slideLayout1005.xml"/><Relationship Id="rId198" Type="http://schemas.openxmlformats.org/officeDocument/2006/relationships/slideLayout" Target="../slideLayouts/slideLayout1026.xml"/><Relationship Id="rId321" Type="http://schemas.openxmlformats.org/officeDocument/2006/relationships/slideLayout" Target="../slideLayouts/slideLayout1149.xml"/><Relationship Id="rId342" Type="http://schemas.openxmlformats.org/officeDocument/2006/relationships/slideLayout" Target="../slideLayouts/slideLayout1170.xml"/><Relationship Id="rId363" Type="http://schemas.openxmlformats.org/officeDocument/2006/relationships/slideLayout" Target="../slideLayouts/slideLayout1191.xml"/><Relationship Id="rId384" Type="http://schemas.openxmlformats.org/officeDocument/2006/relationships/slideLayout" Target="../slideLayouts/slideLayout1212.xml"/><Relationship Id="rId202" Type="http://schemas.openxmlformats.org/officeDocument/2006/relationships/slideLayout" Target="../slideLayouts/slideLayout1030.xml"/><Relationship Id="rId223" Type="http://schemas.openxmlformats.org/officeDocument/2006/relationships/slideLayout" Target="../slideLayouts/slideLayout1051.xml"/><Relationship Id="rId244" Type="http://schemas.openxmlformats.org/officeDocument/2006/relationships/slideLayout" Target="../slideLayouts/slideLayout1072.xml"/><Relationship Id="rId18" Type="http://schemas.openxmlformats.org/officeDocument/2006/relationships/slideLayout" Target="../slideLayouts/slideLayout846.xml"/><Relationship Id="rId39" Type="http://schemas.openxmlformats.org/officeDocument/2006/relationships/slideLayout" Target="../slideLayouts/slideLayout867.xml"/><Relationship Id="rId265" Type="http://schemas.openxmlformats.org/officeDocument/2006/relationships/slideLayout" Target="../slideLayouts/slideLayout1093.xml"/><Relationship Id="rId286" Type="http://schemas.openxmlformats.org/officeDocument/2006/relationships/slideLayout" Target="../slideLayouts/slideLayout1114.xml"/><Relationship Id="rId50" Type="http://schemas.openxmlformats.org/officeDocument/2006/relationships/slideLayout" Target="../slideLayouts/slideLayout878.xml"/><Relationship Id="rId104" Type="http://schemas.openxmlformats.org/officeDocument/2006/relationships/slideLayout" Target="../slideLayouts/slideLayout932.xml"/><Relationship Id="rId125" Type="http://schemas.openxmlformats.org/officeDocument/2006/relationships/slideLayout" Target="../slideLayouts/slideLayout953.xml"/><Relationship Id="rId146" Type="http://schemas.openxmlformats.org/officeDocument/2006/relationships/slideLayout" Target="../slideLayouts/slideLayout974.xml"/><Relationship Id="rId167" Type="http://schemas.openxmlformats.org/officeDocument/2006/relationships/slideLayout" Target="../slideLayouts/slideLayout995.xml"/><Relationship Id="rId188" Type="http://schemas.openxmlformats.org/officeDocument/2006/relationships/slideLayout" Target="../slideLayouts/slideLayout1016.xml"/><Relationship Id="rId311" Type="http://schemas.openxmlformats.org/officeDocument/2006/relationships/slideLayout" Target="../slideLayouts/slideLayout1139.xml"/><Relationship Id="rId332" Type="http://schemas.openxmlformats.org/officeDocument/2006/relationships/slideLayout" Target="../slideLayouts/slideLayout1160.xml"/><Relationship Id="rId353" Type="http://schemas.openxmlformats.org/officeDocument/2006/relationships/slideLayout" Target="../slideLayouts/slideLayout1181.xml"/><Relationship Id="rId374" Type="http://schemas.openxmlformats.org/officeDocument/2006/relationships/slideLayout" Target="../slideLayouts/slideLayout1202.xml"/><Relationship Id="rId395" Type="http://schemas.openxmlformats.org/officeDocument/2006/relationships/slideLayout" Target="../slideLayouts/slideLayout1223.xml"/><Relationship Id="rId409" Type="http://schemas.openxmlformats.org/officeDocument/2006/relationships/slideLayout" Target="../slideLayouts/slideLayout1237.xml"/><Relationship Id="rId71" Type="http://schemas.openxmlformats.org/officeDocument/2006/relationships/slideLayout" Target="../slideLayouts/slideLayout899.xml"/><Relationship Id="rId92" Type="http://schemas.openxmlformats.org/officeDocument/2006/relationships/slideLayout" Target="../slideLayouts/slideLayout920.xml"/><Relationship Id="rId213" Type="http://schemas.openxmlformats.org/officeDocument/2006/relationships/slideLayout" Target="../slideLayouts/slideLayout1041.xml"/><Relationship Id="rId234" Type="http://schemas.openxmlformats.org/officeDocument/2006/relationships/slideLayout" Target="../slideLayouts/slideLayout1062.xml"/><Relationship Id="rId2" Type="http://schemas.openxmlformats.org/officeDocument/2006/relationships/slideLayout" Target="../slideLayouts/slideLayout830.xml"/><Relationship Id="rId29" Type="http://schemas.openxmlformats.org/officeDocument/2006/relationships/slideLayout" Target="../slideLayouts/slideLayout857.xml"/><Relationship Id="rId255" Type="http://schemas.openxmlformats.org/officeDocument/2006/relationships/slideLayout" Target="../slideLayouts/slideLayout1083.xml"/><Relationship Id="rId276" Type="http://schemas.openxmlformats.org/officeDocument/2006/relationships/slideLayout" Target="../slideLayouts/slideLayout1104.xml"/><Relationship Id="rId297" Type="http://schemas.openxmlformats.org/officeDocument/2006/relationships/slideLayout" Target="../slideLayouts/slideLayout1125.xml"/><Relationship Id="rId40" Type="http://schemas.openxmlformats.org/officeDocument/2006/relationships/slideLayout" Target="../slideLayouts/slideLayout868.xml"/><Relationship Id="rId115" Type="http://schemas.openxmlformats.org/officeDocument/2006/relationships/slideLayout" Target="../slideLayouts/slideLayout943.xml"/><Relationship Id="rId136" Type="http://schemas.openxmlformats.org/officeDocument/2006/relationships/slideLayout" Target="../slideLayouts/slideLayout964.xml"/><Relationship Id="rId157" Type="http://schemas.openxmlformats.org/officeDocument/2006/relationships/slideLayout" Target="../slideLayouts/slideLayout985.xml"/><Relationship Id="rId178" Type="http://schemas.openxmlformats.org/officeDocument/2006/relationships/slideLayout" Target="../slideLayouts/slideLayout1006.xml"/><Relationship Id="rId301" Type="http://schemas.openxmlformats.org/officeDocument/2006/relationships/slideLayout" Target="../slideLayouts/slideLayout1129.xml"/><Relationship Id="rId322" Type="http://schemas.openxmlformats.org/officeDocument/2006/relationships/slideLayout" Target="../slideLayouts/slideLayout1150.xml"/><Relationship Id="rId343" Type="http://schemas.openxmlformats.org/officeDocument/2006/relationships/slideLayout" Target="../slideLayouts/slideLayout1171.xml"/><Relationship Id="rId364" Type="http://schemas.openxmlformats.org/officeDocument/2006/relationships/slideLayout" Target="../slideLayouts/slideLayout1192.xml"/><Relationship Id="rId61" Type="http://schemas.openxmlformats.org/officeDocument/2006/relationships/slideLayout" Target="../slideLayouts/slideLayout889.xml"/><Relationship Id="rId82" Type="http://schemas.openxmlformats.org/officeDocument/2006/relationships/slideLayout" Target="../slideLayouts/slideLayout910.xml"/><Relationship Id="rId199" Type="http://schemas.openxmlformats.org/officeDocument/2006/relationships/slideLayout" Target="../slideLayouts/slideLayout1027.xml"/><Relationship Id="rId203" Type="http://schemas.openxmlformats.org/officeDocument/2006/relationships/slideLayout" Target="../slideLayouts/slideLayout1031.xml"/><Relationship Id="rId385" Type="http://schemas.openxmlformats.org/officeDocument/2006/relationships/slideLayout" Target="../slideLayouts/slideLayout1213.xml"/><Relationship Id="rId19" Type="http://schemas.openxmlformats.org/officeDocument/2006/relationships/slideLayout" Target="../slideLayouts/slideLayout847.xml"/><Relationship Id="rId224" Type="http://schemas.openxmlformats.org/officeDocument/2006/relationships/slideLayout" Target="../slideLayouts/slideLayout1052.xml"/><Relationship Id="rId245" Type="http://schemas.openxmlformats.org/officeDocument/2006/relationships/slideLayout" Target="../slideLayouts/slideLayout1073.xml"/><Relationship Id="rId266" Type="http://schemas.openxmlformats.org/officeDocument/2006/relationships/slideLayout" Target="../slideLayouts/slideLayout1094.xml"/><Relationship Id="rId287" Type="http://schemas.openxmlformats.org/officeDocument/2006/relationships/slideLayout" Target="../slideLayouts/slideLayout1115.xml"/><Relationship Id="rId410" Type="http://schemas.openxmlformats.org/officeDocument/2006/relationships/slideLayout" Target="../slideLayouts/slideLayout1238.xml"/><Relationship Id="rId30" Type="http://schemas.openxmlformats.org/officeDocument/2006/relationships/slideLayout" Target="../slideLayouts/slideLayout858.xml"/><Relationship Id="rId105" Type="http://schemas.openxmlformats.org/officeDocument/2006/relationships/slideLayout" Target="../slideLayouts/slideLayout933.xml"/><Relationship Id="rId126" Type="http://schemas.openxmlformats.org/officeDocument/2006/relationships/slideLayout" Target="../slideLayouts/slideLayout954.xml"/><Relationship Id="rId147" Type="http://schemas.openxmlformats.org/officeDocument/2006/relationships/slideLayout" Target="../slideLayouts/slideLayout975.xml"/><Relationship Id="rId168" Type="http://schemas.openxmlformats.org/officeDocument/2006/relationships/slideLayout" Target="../slideLayouts/slideLayout996.xml"/><Relationship Id="rId312" Type="http://schemas.openxmlformats.org/officeDocument/2006/relationships/slideLayout" Target="../slideLayouts/slideLayout1140.xml"/><Relationship Id="rId333" Type="http://schemas.openxmlformats.org/officeDocument/2006/relationships/slideLayout" Target="../slideLayouts/slideLayout1161.xml"/><Relationship Id="rId354" Type="http://schemas.openxmlformats.org/officeDocument/2006/relationships/slideLayout" Target="../slideLayouts/slideLayout1182.xml"/><Relationship Id="rId51" Type="http://schemas.openxmlformats.org/officeDocument/2006/relationships/slideLayout" Target="../slideLayouts/slideLayout879.xml"/><Relationship Id="rId72" Type="http://schemas.openxmlformats.org/officeDocument/2006/relationships/slideLayout" Target="../slideLayouts/slideLayout900.xml"/><Relationship Id="rId93" Type="http://schemas.openxmlformats.org/officeDocument/2006/relationships/slideLayout" Target="../slideLayouts/slideLayout921.xml"/><Relationship Id="rId189" Type="http://schemas.openxmlformats.org/officeDocument/2006/relationships/slideLayout" Target="../slideLayouts/slideLayout1017.xml"/><Relationship Id="rId375" Type="http://schemas.openxmlformats.org/officeDocument/2006/relationships/slideLayout" Target="../slideLayouts/slideLayout1203.xml"/><Relationship Id="rId396" Type="http://schemas.openxmlformats.org/officeDocument/2006/relationships/slideLayout" Target="../slideLayouts/slideLayout1224.xml"/><Relationship Id="rId3" Type="http://schemas.openxmlformats.org/officeDocument/2006/relationships/slideLayout" Target="../slideLayouts/slideLayout831.xml"/><Relationship Id="rId214" Type="http://schemas.openxmlformats.org/officeDocument/2006/relationships/slideLayout" Target="../slideLayouts/slideLayout1042.xml"/><Relationship Id="rId235" Type="http://schemas.openxmlformats.org/officeDocument/2006/relationships/slideLayout" Target="../slideLayouts/slideLayout1063.xml"/><Relationship Id="rId256" Type="http://schemas.openxmlformats.org/officeDocument/2006/relationships/slideLayout" Target="../slideLayouts/slideLayout1084.xml"/><Relationship Id="rId277" Type="http://schemas.openxmlformats.org/officeDocument/2006/relationships/slideLayout" Target="../slideLayouts/slideLayout1105.xml"/><Relationship Id="rId298" Type="http://schemas.openxmlformats.org/officeDocument/2006/relationships/slideLayout" Target="../slideLayouts/slideLayout1126.xml"/><Relationship Id="rId400" Type="http://schemas.openxmlformats.org/officeDocument/2006/relationships/slideLayout" Target="../slideLayouts/slideLayout1228.xml"/><Relationship Id="rId116" Type="http://schemas.openxmlformats.org/officeDocument/2006/relationships/slideLayout" Target="../slideLayouts/slideLayout944.xml"/><Relationship Id="rId137" Type="http://schemas.openxmlformats.org/officeDocument/2006/relationships/slideLayout" Target="../slideLayouts/slideLayout965.xml"/><Relationship Id="rId158" Type="http://schemas.openxmlformats.org/officeDocument/2006/relationships/slideLayout" Target="../slideLayouts/slideLayout986.xml"/><Relationship Id="rId302" Type="http://schemas.openxmlformats.org/officeDocument/2006/relationships/slideLayout" Target="../slideLayouts/slideLayout1130.xml"/><Relationship Id="rId323" Type="http://schemas.openxmlformats.org/officeDocument/2006/relationships/slideLayout" Target="../slideLayouts/slideLayout1151.xml"/><Relationship Id="rId344" Type="http://schemas.openxmlformats.org/officeDocument/2006/relationships/slideLayout" Target="../slideLayouts/slideLayout1172.xml"/><Relationship Id="rId20" Type="http://schemas.openxmlformats.org/officeDocument/2006/relationships/slideLayout" Target="../slideLayouts/slideLayout848.xml"/><Relationship Id="rId41" Type="http://schemas.openxmlformats.org/officeDocument/2006/relationships/slideLayout" Target="../slideLayouts/slideLayout869.xml"/><Relationship Id="rId62" Type="http://schemas.openxmlformats.org/officeDocument/2006/relationships/slideLayout" Target="../slideLayouts/slideLayout890.xml"/><Relationship Id="rId83" Type="http://schemas.openxmlformats.org/officeDocument/2006/relationships/slideLayout" Target="../slideLayouts/slideLayout911.xml"/><Relationship Id="rId179" Type="http://schemas.openxmlformats.org/officeDocument/2006/relationships/slideLayout" Target="../slideLayouts/slideLayout1007.xml"/><Relationship Id="rId365" Type="http://schemas.openxmlformats.org/officeDocument/2006/relationships/slideLayout" Target="../slideLayouts/slideLayout1193.xml"/><Relationship Id="rId386" Type="http://schemas.openxmlformats.org/officeDocument/2006/relationships/slideLayout" Target="../slideLayouts/slideLayout1214.xml"/><Relationship Id="rId190" Type="http://schemas.openxmlformats.org/officeDocument/2006/relationships/slideLayout" Target="../slideLayouts/slideLayout1018.xml"/><Relationship Id="rId204" Type="http://schemas.openxmlformats.org/officeDocument/2006/relationships/slideLayout" Target="../slideLayouts/slideLayout1032.xml"/><Relationship Id="rId225" Type="http://schemas.openxmlformats.org/officeDocument/2006/relationships/slideLayout" Target="../slideLayouts/slideLayout1053.xml"/><Relationship Id="rId246" Type="http://schemas.openxmlformats.org/officeDocument/2006/relationships/slideLayout" Target="../slideLayouts/slideLayout1074.xml"/><Relationship Id="rId267" Type="http://schemas.openxmlformats.org/officeDocument/2006/relationships/slideLayout" Target="../slideLayouts/slideLayout1095.xml"/><Relationship Id="rId288" Type="http://schemas.openxmlformats.org/officeDocument/2006/relationships/slideLayout" Target="../slideLayouts/slideLayout1116.xml"/><Relationship Id="rId411" Type="http://schemas.openxmlformats.org/officeDocument/2006/relationships/slideLayout" Target="../slideLayouts/slideLayout1239.xml"/><Relationship Id="rId106" Type="http://schemas.openxmlformats.org/officeDocument/2006/relationships/slideLayout" Target="../slideLayouts/slideLayout934.xml"/><Relationship Id="rId127" Type="http://schemas.openxmlformats.org/officeDocument/2006/relationships/slideLayout" Target="../slideLayouts/slideLayout955.xml"/><Relationship Id="rId313" Type="http://schemas.openxmlformats.org/officeDocument/2006/relationships/slideLayout" Target="../slideLayouts/slideLayout1141.xml"/><Relationship Id="rId10" Type="http://schemas.openxmlformats.org/officeDocument/2006/relationships/slideLayout" Target="../slideLayouts/slideLayout838.xml"/><Relationship Id="rId31" Type="http://schemas.openxmlformats.org/officeDocument/2006/relationships/slideLayout" Target="../slideLayouts/slideLayout859.xml"/><Relationship Id="rId52" Type="http://schemas.openxmlformats.org/officeDocument/2006/relationships/slideLayout" Target="../slideLayouts/slideLayout880.xml"/><Relationship Id="rId73" Type="http://schemas.openxmlformats.org/officeDocument/2006/relationships/slideLayout" Target="../slideLayouts/slideLayout901.xml"/><Relationship Id="rId94" Type="http://schemas.openxmlformats.org/officeDocument/2006/relationships/slideLayout" Target="../slideLayouts/slideLayout922.xml"/><Relationship Id="rId148" Type="http://schemas.openxmlformats.org/officeDocument/2006/relationships/slideLayout" Target="../slideLayouts/slideLayout976.xml"/><Relationship Id="rId169" Type="http://schemas.openxmlformats.org/officeDocument/2006/relationships/slideLayout" Target="../slideLayouts/slideLayout997.xml"/><Relationship Id="rId334" Type="http://schemas.openxmlformats.org/officeDocument/2006/relationships/slideLayout" Target="../slideLayouts/slideLayout1162.xml"/><Relationship Id="rId355" Type="http://schemas.openxmlformats.org/officeDocument/2006/relationships/slideLayout" Target="../slideLayouts/slideLayout1183.xml"/><Relationship Id="rId376" Type="http://schemas.openxmlformats.org/officeDocument/2006/relationships/slideLayout" Target="../slideLayouts/slideLayout1204.xml"/><Relationship Id="rId397" Type="http://schemas.openxmlformats.org/officeDocument/2006/relationships/slideLayout" Target="../slideLayouts/slideLayout1225.xml"/><Relationship Id="rId4" Type="http://schemas.openxmlformats.org/officeDocument/2006/relationships/slideLayout" Target="../slideLayouts/slideLayout832.xml"/><Relationship Id="rId180" Type="http://schemas.openxmlformats.org/officeDocument/2006/relationships/slideLayout" Target="../slideLayouts/slideLayout1008.xml"/><Relationship Id="rId215" Type="http://schemas.openxmlformats.org/officeDocument/2006/relationships/slideLayout" Target="../slideLayouts/slideLayout1043.xml"/><Relationship Id="rId236" Type="http://schemas.openxmlformats.org/officeDocument/2006/relationships/slideLayout" Target="../slideLayouts/slideLayout1064.xml"/><Relationship Id="rId257" Type="http://schemas.openxmlformats.org/officeDocument/2006/relationships/slideLayout" Target="../slideLayouts/slideLayout1085.xml"/><Relationship Id="rId278" Type="http://schemas.openxmlformats.org/officeDocument/2006/relationships/slideLayout" Target="../slideLayouts/slideLayout1106.xml"/><Relationship Id="rId401" Type="http://schemas.openxmlformats.org/officeDocument/2006/relationships/slideLayout" Target="../slideLayouts/slideLayout1229.xml"/><Relationship Id="rId303" Type="http://schemas.openxmlformats.org/officeDocument/2006/relationships/slideLayout" Target="../slideLayouts/slideLayout1131.xml"/><Relationship Id="rId42" Type="http://schemas.openxmlformats.org/officeDocument/2006/relationships/slideLayout" Target="../slideLayouts/slideLayout870.xml"/><Relationship Id="rId84" Type="http://schemas.openxmlformats.org/officeDocument/2006/relationships/slideLayout" Target="../slideLayouts/slideLayout912.xml"/><Relationship Id="rId138" Type="http://schemas.openxmlformats.org/officeDocument/2006/relationships/slideLayout" Target="../slideLayouts/slideLayout966.xml"/><Relationship Id="rId345" Type="http://schemas.openxmlformats.org/officeDocument/2006/relationships/slideLayout" Target="../slideLayouts/slideLayout1173.xml"/><Relationship Id="rId387" Type="http://schemas.openxmlformats.org/officeDocument/2006/relationships/slideLayout" Target="../slideLayouts/slideLayout1215.xml"/><Relationship Id="rId191" Type="http://schemas.openxmlformats.org/officeDocument/2006/relationships/slideLayout" Target="../slideLayouts/slideLayout1019.xml"/><Relationship Id="rId205" Type="http://schemas.openxmlformats.org/officeDocument/2006/relationships/slideLayout" Target="../slideLayouts/slideLayout1033.xml"/><Relationship Id="rId247" Type="http://schemas.openxmlformats.org/officeDocument/2006/relationships/slideLayout" Target="../slideLayouts/slideLayout1075.xml"/><Relationship Id="rId412" Type="http://schemas.openxmlformats.org/officeDocument/2006/relationships/slideLayout" Target="../slideLayouts/slideLayout1240.xml"/><Relationship Id="rId107" Type="http://schemas.openxmlformats.org/officeDocument/2006/relationships/slideLayout" Target="../slideLayouts/slideLayout935.xml"/><Relationship Id="rId289" Type="http://schemas.openxmlformats.org/officeDocument/2006/relationships/slideLayout" Target="../slideLayouts/slideLayout1117.xml"/><Relationship Id="rId11" Type="http://schemas.openxmlformats.org/officeDocument/2006/relationships/slideLayout" Target="../slideLayouts/slideLayout839.xml"/><Relationship Id="rId53" Type="http://schemas.openxmlformats.org/officeDocument/2006/relationships/slideLayout" Target="../slideLayouts/slideLayout881.xml"/><Relationship Id="rId149" Type="http://schemas.openxmlformats.org/officeDocument/2006/relationships/slideLayout" Target="../slideLayouts/slideLayout977.xml"/><Relationship Id="rId314" Type="http://schemas.openxmlformats.org/officeDocument/2006/relationships/slideLayout" Target="../slideLayouts/slideLayout1142.xml"/><Relationship Id="rId356" Type="http://schemas.openxmlformats.org/officeDocument/2006/relationships/slideLayout" Target="../slideLayouts/slideLayout1184.xml"/><Relationship Id="rId398" Type="http://schemas.openxmlformats.org/officeDocument/2006/relationships/slideLayout" Target="../slideLayouts/slideLayout1226.xml"/><Relationship Id="rId95" Type="http://schemas.openxmlformats.org/officeDocument/2006/relationships/slideLayout" Target="../slideLayouts/slideLayout923.xml"/><Relationship Id="rId160" Type="http://schemas.openxmlformats.org/officeDocument/2006/relationships/slideLayout" Target="../slideLayouts/slideLayout988.xml"/><Relationship Id="rId216" Type="http://schemas.openxmlformats.org/officeDocument/2006/relationships/slideLayout" Target="../slideLayouts/slideLayout1044.xml"/><Relationship Id="rId258" Type="http://schemas.openxmlformats.org/officeDocument/2006/relationships/slideLayout" Target="../slideLayouts/slideLayout1086.xml"/><Relationship Id="rId22" Type="http://schemas.openxmlformats.org/officeDocument/2006/relationships/slideLayout" Target="../slideLayouts/slideLayout850.xml"/><Relationship Id="rId64" Type="http://schemas.openxmlformats.org/officeDocument/2006/relationships/slideLayout" Target="../slideLayouts/slideLayout892.xml"/><Relationship Id="rId118" Type="http://schemas.openxmlformats.org/officeDocument/2006/relationships/slideLayout" Target="../slideLayouts/slideLayout946.xml"/><Relationship Id="rId325" Type="http://schemas.openxmlformats.org/officeDocument/2006/relationships/slideLayout" Target="../slideLayouts/slideLayout1153.xml"/><Relationship Id="rId367" Type="http://schemas.openxmlformats.org/officeDocument/2006/relationships/slideLayout" Target="../slideLayouts/slideLayout1195.xml"/><Relationship Id="rId171" Type="http://schemas.openxmlformats.org/officeDocument/2006/relationships/slideLayout" Target="../slideLayouts/slideLayout999.xml"/><Relationship Id="rId227" Type="http://schemas.openxmlformats.org/officeDocument/2006/relationships/slideLayout" Target="../slideLayouts/slideLayout1055.xml"/><Relationship Id="rId269" Type="http://schemas.openxmlformats.org/officeDocument/2006/relationships/slideLayout" Target="../slideLayouts/slideLayout1097.xml"/><Relationship Id="rId33" Type="http://schemas.openxmlformats.org/officeDocument/2006/relationships/slideLayout" Target="../slideLayouts/slideLayout861.xml"/><Relationship Id="rId129" Type="http://schemas.openxmlformats.org/officeDocument/2006/relationships/slideLayout" Target="../slideLayouts/slideLayout957.xml"/><Relationship Id="rId280" Type="http://schemas.openxmlformats.org/officeDocument/2006/relationships/slideLayout" Target="../slideLayouts/slideLayout1108.xml"/><Relationship Id="rId336" Type="http://schemas.openxmlformats.org/officeDocument/2006/relationships/slideLayout" Target="../slideLayouts/slideLayout1164.xml"/><Relationship Id="rId75" Type="http://schemas.openxmlformats.org/officeDocument/2006/relationships/slideLayout" Target="../slideLayouts/slideLayout903.xml"/><Relationship Id="rId140" Type="http://schemas.openxmlformats.org/officeDocument/2006/relationships/slideLayout" Target="../slideLayouts/slideLayout968.xml"/><Relationship Id="rId182" Type="http://schemas.openxmlformats.org/officeDocument/2006/relationships/slideLayout" Target="../slideLayouts/slideLayout1010.xml"/><Relationship Id="rId378" Type="http://schemas.openxmlformats.org/officeDocument/2006/relationships/slideLayout" Target="../slideLayouts/slideLayout1206.xml"/><Relationship Id="rId403" Type="http://schemas.openxmlformats.org/officeDocument/2006/relationships/slideLayout" Target="../slideLayouts/slideLayout1231.xml"/><Relationship Id="rId6" Type="http://schemas.openxmlformats.org/officeDocument/2006/relationships/slideLayout" Target="../slideLayouts/slideLayout834.xml"/><Relationship Id="rId238" Type="http://schemas.openxmlformats.org/officeDocument/2006/relationships/slideLayout" Target="../slideLayouts/slideLayout1066.xml"/><Relationship Id="rId291" Type="http://schemas.openxmlformats.org/officeDocument/2006/relationships/slideLayout" Target="../slideLayouts/slideLayout1119.xml"/><Relationship Id="rId305" Type="http://schemas.openxmlformats.org/officeDocument/2006/relationships/slideLayout" Target="../slideLayouts/slideLayout1133.xml"/><Relationship Id="rId347" Type="http://schemas.openxmlformats.org/officeDocument/2006/relationships/slideLayout" Target="../slideLayouts/slideLayout1175.xml"/><Relationship Id="rId44" Type="http://schemas.openxmlformats.org/officeDocument/2006/relationships/slideLayout" Target="../slideLayouts/slideLayout872.xml"/><Relationship Id="rId86" Type="http://schemas.openxmlformats.org/officeDocument/2006/relationships/slideLayout" Target="../slideLayouts/slideLayout914.xml"/><Relationship Id="rId151" Type="http://schemas.openxmlformats.org/officeDocument/2006/relationships/slideLayout" Target="../slideLayouts/slideLayout979.xml"/><Relationship Id="rId389" Type="http://schemas.openxmlformats.org/officeDocument/2006/relationships/slideLayout" Target="../slideLayouts/slideLayout1217.xml"/><Relationship Id="rId193" Type="http://schemas.openxmlformats.org/officeDocument/2006/relationships/slideLayout" Target="../slideLayouts/slideLayout1021.xml"/><Relationship Id="rId207" Type="http://schemas.openxmlformats.org/officeDocument/2006/relationships/slideLayout" Target="../slideLayouts/slideLayout1035.xml"/><Relationship Id="rId249" Type="http://schemas.openxmlformats.org/officeDocument/2006/relationships/slideLayout" Target="../slideLayouts/slideLayout1077.xml"/><Relationship Id="rId414" Type="http://schemas.openxmlformats.org/officeDocument/2006/relationships/image" Target="../media/image4.png"/><Relationship Id="rId13" Type="http://schemas.openxmlformats.org/officeDocument/2006/relationships/slideLayout" Target="../slideLayouts/slideLayout841.xml"/><Relationship Id="rId109" Type="http://schemas.openxmlformats.org/officeDocument/2006/relationships/slideLayout" Target="../slideLayouts/slideLayout937.xml"/><Relationship Id="rId260" Type="http://schemas.openxmlformats.org/officeDocument/2006/relationships/slideLayout" Target="../slideLayouts/slideLayout1088.xml"/><Relationship Id="rId316" Type="http://schemas.openxmlformats.org/officeDocument/2006/relationships/slideLayout" Target="../slideLayouts/slideLayout1144.xml"/><Relationship Id="rId55" Type="http://schemas.openxmlformats.org/officeDocument/2006/relationships/slideLayout" Target="../slideLayouts/slideLayout883.xml"/><Relationship Id="rId97" Type="http://schemas.openxmlformats.org/officeDocument/2006/relationships/slideLayout" Target="../slideLayouts/slideLayout925.xml"/><Relationship Id="rId120" Type="http://schemas.openxmlformats.org/officeDocument/2006/relationships/slideLayout" Target="../slideLayouts/slideLayout948.xml"/><Relationship Id="rId358" Type="http://schemas.openxmlformats.org/officeDocument/2006/relationships/slideLayout" Target="../slideLayouts/slideLayout1186.xml"/><Relationship Id="rId162" Type="http://schemas.openxmlformats.org/officeDocument/2006/relationships/slideLayout" Target="../slideLayouts/slideLayout990.xml"/><Relationship Id="rId218" Type="http://schemas.openxmlformats.org/officeDocument/2006/relationships/slideLayout" Target="../slideLayouts/slideLayout1046.xml"/><Relationship Id="rId271" Type="http://schemas.openxmlformats.org/officeDocument/2006/relationships/slideLayout" Target="../slideLayouts/slideLayout1099.xml"/><Relationship Id="rId24" Type="http://schemas.openxmlformats.org/officeDocument/2006/relationships/slideLayout" Target="../slideLayouts/slideLayout852.xml"/><Relationship Id="rId66" Type="http://schemas.openxmlformats.org/officeDocument/2006/relationships/slideLayout" Target="../slideLayouts/slideLayout894.xml"/><Relationship Id="rId131" Type="http://schemas.openxmlformats.org/officeDocument/2006/relationships/slideLayout" Target="../slideLayouts/slideLayout959.xml"/><Relationship Id="rId327" Type="http://schemas.openxmlformats.org/officeDocument/2006/relationships/slideLayout" Target="../slideLayouts/slideLayout1155.xml"/><Relationship Id="rId369" Type="http://schemas.openxmlformats.org/officeDocument/2006/relationships/slideLayout" Target="../slideLayouts/slideLayout1197.xml"/><Relationship Id="rId173" Type="http://schemas.openxmlformats.org/officeDocument/2006/relationships/slideLayout" Target="../slideLayouts/slideLayout1001.xml"/><Relationship Id="rId229" Type="http://schemas.openxmlformats.org/officeDocument/2006/relationships/slideLayout" Target="../slideLayouts/slideLayout1057.xml"/><Relationship Id="rId380" Type="http://schemas.openxmlformats.org/officeDocument/2006/relationships/slideLayout" Target="../slideLayouts/slideLayout1208.xml"/><Relationship Id="rId240" Type="http://schemas.openxmlformats.org/officeDocument/2006/relationships/slideLayout" Target="../slideLayouts/slideLayout1068.xml"/><Relationship Id="rId35" Type="http://schemas.openxmlformats.org/officeDocument/2006/relationships/slideLayout" Target="../slideLayouts/slideLayout863.xml"/><Relationship Id="rId77" Type="http://schemas.openxmlformats.org/officeDocument/2006/relationships/slideLayout" Target="../slideLayouts/slideLayout905.xml"/><Relationship Id="rId100" Type="http://schemas.openxmlformats.org/officeDocument/2006/relationships/slideLayout" Target="../slideLayouts/slideLayout928.xml"/><Relationship Id="rId282" Type="http://schemas.openxmlformats.org/officeDocument/2006/relationships/slideLayout" Target="../slideLayouts/slideLayout1110.xml"/><Relationship Id="rId338" Type="http://schemas.openxmlformats.org/officeDocument/2006/relationships/slideLayout" Target="../slideLayouts/slideLayout1166.xml"/><Relationship Id="rId8" Type="http://schemas.openxmlformats.org/officeDocument/2006/relationships/slideLayout" Target="../slideLayouts/slideLayout836.xml"/><Relationship Id="rId142" Type="http://schemas.openxmlformats.org/officeDocument/2006/relationships/slideLayout" Target="../slideLayouts/slideLayout970.xml"/><Relationship Id="rId184" Type="http://schemas.openxmlformats.org/officeDocument/2006/relationships/slideLayout" Target="../slideLayouts/slideLayout1012.xml"/><Relationship Id="rId391" Type="http://schemas.openxmlformats.org/officeDocument/2006/relationships/slideLayout" Target="../slideLayouts/slideLayout1219.xml"/><Relationship Id="rId405" Type="http://schemas.openxmlformats.org/officeDocument/2006/relationships/slideLayout" Target="../slideLayouts/slideLayout1233.xml"/><Relationship Id="rId251" Type="http://schemas.openxmlformats.org/officeDocument/2006/relationships/slideLayout" Target="../slideLayouts/slideLayout1079.xml"/><Relationship Id="rId46" Type="http://schemas.openxmlformats.org/officeDocument/2006/relationships/slideLayout" Target="../slideLayouts/slideLayout874.xml"/><Relationship Id="rId293" Type="http://schemas.openxmlformats.org/officeDocument/2006/relationships/slideLayout" Target="../slideLayouts/slideLayout1121.xml"/><Relationship Id="rId307" Type="http://schemas.openxmlformats.org/officeDocument/2006/relationships/slideLayout" Target="../slideLayouts/slideLayout1135.xml"/><Relationship Id="rId349" Type="http://schemas.openxmlformats.org/officeDocument/2006/relationships/slideLayout" Target="../slideLayouts/slideLayout1177.xml"/><Relationship Id="rId88" Type="http://schemas.openxmlformats.org/officeDocument/2006/relationships/slideLayout" Target="../slideLayouts/slideLayout916.xml"/><Relationship Id="rId111" Type="http://schemas.openxmlformats.org/officeDocument/2006/relationships/slideLayout" Target="../slideLayouts/slideLayout939.xml"/><Relationship Id="rId153" Type="http://schemas.openxmlformats.org/officeDocument/2006/relationships/slideLayout" Target="../slideLayouts/slideLayout981.xml"/><Relationship Id="rId195" Type="http://schemas.openxmlformats.org/officeDocument/2006/relationships/slideLayout" Target="../slideLayouts/slideLayout1023.xml"/><Relationship Id="rId209" Type="http://schemas.openxmlformats.org/officeDocument/2006/relationships/slideLayout" Target="../slideLayouts/slideLayout1037.xml"/><Relationship Id="rId360" Type="http://schemas.openxmlformats.org/officeDocument/2006/relationships/slideLayout" Target="../slideLayouts/slideLayout1188.xml"/><Relationship Id="rId220" Type="http://schemas.openxmlformats.org/officeDocument/2006/relationships/slideLayout" Target="../slideLayouts/slideLayout1048.xml"/><Relationship Id="rId15" Type="http://schemas.openxmlformats.org/officeDocument/2006/relationships/slideLayout" Target="../slideLayouts/slideLayout843.xml"/><Relationship Id="rId57" Type="http://schemas.openxmlformats.org/officeDocument/2006/relationships/slideLayout" Target="../slideLayouts/slideLayout885.xml"/><Relationship Id="rId262" Type="http://schemas.openxmlformats.org/officeDocument/2006/relationships/slideLayout" Target="../slideLayouts/slideLayout1090.xml"/><Relationship Id="rId318" Type="http://schemas.openxmlformats.org/officeDocument/2006/relationships/slideLayout" Target="../slideLayouts/slideLayout1146.xml"/><Relationship Id="rId99" Type="http://schemas.openxmlformats.org/officeDocument/2006/relationships/slideLayout" Target="../slideLayouts/slideLayout927.xml"/><Relationship Id="rId122" Type="http://schemas.openxmlformats.org/officeDocument/2006/relationships/slideLayout" Target="../slideLayouts/slideLayout950.xml"/><Relationship Id="rId164" Type="http://schemas.openxmlformats.org/officeDocument/2006/relationships/slideLayout" Target="../slideLayouts/slideLayout992.xml"/><Relationship Id="rId371" Type="http://schemas.openxmlformats.org/officeDocument/2006/relationships/slideLayout" Target="../slideLayouts/slideLayout1199.xml"/><Relationship Id="rId26" Type="http://schemas.openxmlformats.org/officeDocument/2006/relationships/slideLayout" Target="../slideLayouts/slideLayout854.xml"/><Relationship Id="rId231" Type="http://schemas.openxmlformats.org/officeDocument/2006/relationships/slideLayout" Target="../slideLayouts/slideLayout1059.xml"/><Relationship Id="rId273" Type="http://schemas.openxmlformats.org/officeDocument/2006/relationships/slideLayout" Target="../slideLayouts/slideLayout1101.xml"/><Relationship Id="rId329" Type="http://schemas.openxmlformats.org/officeDocument/2006/relationships/slideLayout" Target="../slideLayouts/slideLayout1157.xml"/><Relationship Id="rId68" Type="http://schemas.openxmlformats.org/officeDocument/2006/relationships/slideLayout" Target="../slideLayouts/slideLayout896.xml"/><Relationship Id="rId133" Type="http://schemas.openxmlformats.org/officeDocument/2006/relationships/slideLayout" Target="../slideLayouts/slideLayout961.xml"/><Relationship Id="rId175" Type="http://schemas.openxmlformats.org/officeDocument/2006/relationships/slideLayout" Target="../slideLayouts/slideLayout1003.xml"/><Relationship Id="rId340" Type="http://schemas.openxmlformats.org/officeDocument/2006/relationships/slideLayout" Target="../slideLayouts/slideLayout1168.xml"/><Relationship Id="rId200" Type="http://schemas.openxmlformats.org/officeDocument/2006/relationships/slideLayout" Target="../slideLayouts/slideLayout1028.xml"/><Relationship Id="rId382" Type="http://schemas.openxmlformats.org/officeDocument/2006/relationships/slideLayout" Target="../slideLayouts/slideLayout1210.xml"/><Relationship Id="rId242" Type="http://schemas.openxmlformats.org/officeDocument/2006/relationships/slideLayout" Target="../slideLayouts/slideLayout1070.xml"/><Relationship Id="rId284" Type="http://schemas.openxmlformats.org/officeDocument/2006/relationships/slideLayout" Target="../slideLayouts/slideLayout1112.xml"/><Relationship Id="rId37" Type="http://schemas.openxmlformats.org/officeDocument/2006/relationships/slideLayout" Target="../slideLayouts/slideLayout865.xml"/><Relationship Id="rId79" Type="http://schemas.openxmlformats.org/officeDocument/2006/relationships/slideLayout" Target="../slideLayouts/slideLayout907.xml"/><Relationship Id="rId102" Type="http://schemas.openxmlformats.org/officeDocument/2006/relationships/slideLayout" Target="../slideLayouts/slideLayout930.xml"/><Relationship Id="rId144" Type="http://schemas.openxmlformats.org/officeDocument/2006/relationships/slideLayout" Target="../slideLayouts/slideLayout972.xml"/><Relationship Id="rId90" Type="http://schemas.openxmlformats.org/officeDocument/2006/relationships/slideLayout" Target="../slideLayouts/slideLayout918.xml"/><Relationship Id="rId186" Type="http://schemas.openxmlformats.org/officeDocument/2006/relationships/slideLayout" Target="../slideLayouts/slideLayout1014.xml"/><Relationship Id="rId351" Type="http://schemas.openxmlformats.org/officeDocument/2006/relationships/slideLayout" Target="../slideLayouts/slideLayout1179.xml"/><Relationship Id="rId393" Type="http://schemas.openxmlformats.org/officeDocument/2006/relationships/slideLayout" Target="../slideLayouts/slideLayout1221.xml"/><Relationship Id="rId407" Type="http://schemas.openxmlformats.org/officeDocument/2006/relationships/slideLayout" Target="../slideLayouts/slideLayout1235.xml"/><Relationship Id="rId211" Type="http://schemas.openxmlformats.org/officeDocument/2006/relationships/slideLayout" Target="../slideLayouts/slideLayout1039.xml"/><Relationship Id="rId253" Type="http://schemas.openxmlformats.org/officeDocument/2006/relationships/slideLayout" Target="../slideLayouts/slideLayout1081.xml"/><Relationship Id="rId295" Type="http://schemas.openxmlformats.org/officeDocument/2006/relationships/slideLayout" Target="../slideLayouts/slideLayout1123.xml"/><Relationship Id="rId309" Type="http://schemas.openxmlformats.org/officeDocument/2006/relationships/slideLayout" Target="../slideLayouts/slideLayout1137.xml"/><Relationship Id="rId48" Type="http://schemas.openxmlformats.org/officeDocument/2006/relationships/slideLayout" Target="../slideLayouts/slideLayout876.xml"/><Relationship Id="rId113" Type="http://schemas.openxmlformats.org/officeDocument/2006/relationships/slideLayout" Target="../slideLayouts/slideLayout941.xml"/><Relationship Id="rId320" Type="http://schemas.openxmlformats.org/officeDocument/2006/relationships/slideLayout" Target="../slideLayouts/slideLayout1148.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1357.xml"/><Relationship Id="rId299" Type="http://schemas.openxmlformats.org/officeDocument/2006/relationships/slideLayout" Target="../slideLayouts/slideLayout1539.xml"/><Relationship Id="rId21" Type="http://schemas.openxmlformats.org/officeDocument/2006/relationships/slideLayout" Target="../slideLayouts/slideLayout1261.xml"/><Relationship Id="rId63" Type="http://schemas.openxmlformats.org/officeDocument/2006/relationships/slideLayout" Target="../slideLayouts/slideLayout1303.xml"/><Relationship Id="rId159" Type="http://schemas.openxmlformats.org/officeDocument/2006/relationships/slideLayout" Target="../slideLayouts/slideLayout1399.xml"/><Relationship Id="rId324" Type="http://schemas.openxmlformats.org/officeDocument/2006/relationships/slideLayout" Target="../slideLayouts/slideLayout1564.xml"/><Relationship Id="rId366" Type="http://schemas.openxmlformats.org/officeDocument/2006/relationships/slideLayout" Target="../slideLayouts/slideLayout1606.xml"/><Relationship Id="rId170" Type="http://schemas.openxmlformats.org/officeDocument/2006/relationships/slideLayout" Target="../slideLayouts/slideLayout1410.xml"/><Relationship Id="rId226" Type="http://schemas.openxmlformats.org/officeDocument/2006/relationships/slideLayout" Target="../slideLayouts/slideLayout1466.xml"/><Relationship Id="rId268" Type="http://schemas.openxmlformats.org/officeDocument/2006/relationships/slideLayout" Target="../slideLayouts/slideLayout1508.xml"/><Relationship Id="rId32" Type="http://schemas.openxmlformats.org/officeDocument/2006/relationships/slideLayout" Target="../slideLayouts/slideLayout1272.xml"/><Relationship Id="rId74" Type="http://schemas.openxmlformats.org/officeDocument/2006/relationships/slideLayout" Target="../slideLayouts/slideLayout1314.xml"/><Relationship Id="rId128" Type="http://schemas.openxmlformats.org/officeDocument/2006/relationships/slideLayout" Target="../slideLayouts/slideLayout1368.xml"/><Relationship Id="rId335" Type="http://schemas.openxmlformats.org/officeDocument/2006/relationships/slideLayout" Target="../slideLayouts/slideLayout1575.xml"/><Relationship Id="rId377" Type="http://schemas.openxmlformats.org/officeDocument/2006/relationships/slideLayout" Target="../slideLayouts/slideLayout1617.xml"/><Relationship Id="rId5" Type="http://schemas.openxmlformats.org/officeDocument/2006/relationships/slideLayout" Target="../slideLayouts/slideLayout1245.xml"/><Relationship Id="rId181" Type="http://schemas.openxmlformats.org/officeDocument/2006/relationships/slideLayout" Target="../slideLayouts/slideLayout1421.xml"/><Relationship Id="rId237" Type="http://schemas.openxmlformats.org/officeDocument/2006/relationships/slideLayout" Target="../slideLayouts/slideLayout1477.xml"/><Relationship Id="rId402" Type="http://schemas.openxmlformats.org/officeDocument/2006/relationships/slideLayout" Target="../slideLayouts/slideLayout1642.xml"/><Relationship Id="rId279" Type="http://schemas.openxmlformats.org/officeDocument/2006/relationships/slideLayout" Target="../slideLayouts/slideLayout1519.xml"/><Relationship Id="rId43" Type="http://schemas.openxmlformats.org/officeDocument/2006/relationships/slideLayout" Target="../slideLayouts/slideLayout1283.xml"/><Relationship Id="rId139" Type="http://schemas.openxmlformats.org/officeDocument/2006/relationships/slideLayout" Target="../slideLayouts/slideLayout1379.xml"/><Relationship Id="rId290" Type="http://schemas.openxmlformats.org/officeDocument/2006/relationships/slideLayout" Target="../slideLayouts/slideLayout1530.xml"/><Relationship Id="rId304" Type="http://schemas.openxmlformats.org/officeDocument/2006/relationships/slideLayout" Target="../slideLayouts/slideLayout1544.xml"/><Relationship Id="rId346" Type="http://schemas.openxmlformats.org/officeDocument/2006/relationships/slideLayout" Target="../slideLayouts/slideLayout1586.xml"/><Relationship Id="rId388" Type="http://schemas.openxmlformats.org/officeDocument/2006/relationships/slideLayout" Target="../slideLayouts/slideLayout1628.xml"/><Relationship Id="rId85" Type="http://schemas.openxmlformats.org/officeDocument/2006/relationships/slideLayout" Target="../slideLayouts/slideLayout1325.xml"/><Relationship Id="rId150" Type="http://schemas.openxmlformats.org/officeDocument/2006/relationships/slideLayout" Target="../slideLayouts/slideLayout1390.xml"/><Relationship Id="rId192" Type="http://schemas.openxmlformats.org/officeDocument/2006/relationships/slideLayout" Target="../slideLayouts/slideLayout1432.xml"/><Relationship Id="rId206" Type="http://schemas.openxmlformats.org/officeDocument/2006/relationships/slideLayout" Target="../slideLayouts/slideLayout1446.xml"/><Relationship Id="rId413" Type="http://schemas.openxmlformats.org/officeDocument/2006/relationships/theme" Target="../theme/theme5.xml"/><Relationship Id="rId248" Type="http://schemas.openxmlformats.org/officeDocument/2006/relationships/slideLayout" Target="../slideLayouts/slideLayout1488.xml"/><Relationship Id="rId12" Type="http://schemas.openxmlformats.org/officeDocument/2006/relationships/slideLayout" Target="../slideLayouts/slideLayout1252.xml"/><Relationship Id="rId108" Type="http://schemas.openxmlformats.org/officeDocument/2006/relationships/slideLayout" Target="../slideLayouts/slideLayout1348.xml"/><Relationship Id="rId315" Type="http://schemas.openxmlformats.org/officeDocument/2006/relationships/slideLayout" Target="../slideLayouts/slideLayout1555.xml"/><Relationship Id="rId357" Type="http://schemas.openxmlformats.org/officeDocument/2006/relationships/slideLayout" Target="../slideLayouts/slideLayout1597.xml"/><Relationship Id="rId54" Type="http://schemas.openxmlformats.org/officeDocument/2006/relationships/slideLayout" Target="../slideLayouts/slideLayout1294.xml"/><Relationship Id="rId96" Type="http://schemas.openxmlformats.org/officeDocument/2006/relationships/slideLayout" Target="../slideLayouts/slideLayout1336.xml"/><Relationship Id="rId161" Type="http://schemas.openxmlformats.org/officeDocument/2006/relationships/slideLayout" Target="../slideLayouts/slideLayout1401.xml"/><Relationship Id="rId217" Type="http://schemas.openxmlformats.org/officeDocument/2006/relationships/slideLayout" Target="../slideLayouts/slideLayout1457.xml"/><Relationship Id="rId399" Type="http://schemas.openxmlformats.org/officeDocument/2006/relationships/slideLayout" Target="../slideLayouts/slideLayout1639.xml"/><Relationship Id="rId259" Type="http://schemas.openxmlformats.org/officeDocument/2006/relationships/slideLayout" Target="../slideLayouts/slideLayout1499.xml"/><Relationship Id="rId23" Type="http://schemas.openxmlformats.org/officeDocument/2006/relationships/slideLayout" Target="../slideLayouts/slideLayout1263.xml"/><Relationship Id="rId119" Type="http://schemas.openxmlformats.org/officeDocument/2006/relationships/slideLayout" Target="../slideLayouts/slideLayout1359.xml"/><Relationship Id="rId270" Type="http://schemas.openxmlformats.org/officeDocument/2006/relationships/slideLayout" Target="../slideLayouts/slideLayout1510.xml"/><Relationship Id="rId326" Type="http://schemas.openxmlformats.org/officeDocument/2006/relationships/slideLayout" Target="../slideLayouts/slideLayout1566.xml"/><Relationship Id="rId65" Type="http://schemas.openxmlformats.org/officeDocument/2006/relationships/slideLayout" Target="../slideLayouts/slideLayout1305.xml"/><Relationship Id="rId130" Type="http://schemas.openxmlformats.org/officeDocument/2006/relationships/slideLayout" Target="../slideLayouts/slideLayout1370.xml"/><Relationship Id="rId368" Type="http://schemas.openxmlformats.org/officeDocument/2006/relationships/slideLayout" Target="../slideLayouts/slideLayout1608.xml"/><Relationship Id="rId172" Type="http://schemas.openxmlformats.org/officeDocument/2006/relationships/slideLayout" Target="../slideLayouts/slideLayout1412.xml"/><Relationship Id="rId228" Type="http://schemas.openxmlformats.org/officeDocument/2006/relationships/slideLayout" Target="../slideLayouts/slideLayout1468.xml"/><Relationship Id="rId281" Type="http://schemas.openxmlformats.org/officeDocument/2006/relationships/slideLayout" Target="../slideLayouts/slideLayout1521.xml"/><Relationship Id="rId337" Type="http://schemas.openxmlformats.org/officeDocument/2006/relationships/slideLayout" Target="../slideLayouts/slideLayout1577.xml"/><Relationship Id="rId34" Type="http://schemas.openxmlformats.org/officeDocument/2006/relationships/slideLayout" Target="../slideLayouts/slideLayout1274.xml"/><Relationship Id="rId76" Type="http://schemas.openxmlformats.org/officeDocument/2006/relationships/slideLayout" Target="../slideLayouts/slideLayout1316.xml"/><Relationship Id="rId141" Type="http://schemas.openxmlformats.org/officeDocument/2006/relationships/slideLayout" Target="../slideLayouts/slideLayout1381.xml"/><Relationship Id="rId379" Type="http://schemas.openxmlformats.org/officeDocument/2006/relationships/slideLayout" Target="../slideLayouts/slideLayout1619.xml"/><Relationship Id="rId7" Type="http://schemas.openxmlformats.org/officeDocument/2006/relationships/slideLayout" Target="../slideLayouts/slideLayout1247.xml"/><Relationship Id="rId183" Type="http://schemas.openxmlformats.org/officeDocument/2006/relationships/slideLayout" Target="../slideLayouts/slideLayout1423.xml"/><Relationship Id="rId239" Type="http://schemas.openxmlformats.org/officeDocument/2006/relationships/slideLayout" Target="../slideLayouts/slideLayout1479.xml"/><Relationship Id="rId390" Type="http://schemas.openxmlformats.org/officeDocument/2006/relationships/slideLayout" Target="../slideLayouts/slideLayout1630.xml"/><Relationship Id="rId404" Type="http://schemas.openxmlformats.org/officeDocument/2006/relationships/slideLayout" Target="../slideLayouts/slideLayout1644.xml"/><Relationship Id="rId250" Type="http://schemas.openxmlformats.org/officeDocument/2006/relationships/slideLayout" Target="../slideLayouts/slideLayout1490.xml"/><Relationship Id="rId292" Type="http://schemas.openxmlformats.org/officeDocument/2006/relationships/slideLayout" Target="../slideLayouts/slideLayout1532.xml"/><Relationship Id="rId306" Type="http://schemas.openxmlformats.org/officeDocument/2006/relationships/slideLayout" Target="../slideLayouts/slideLayout1546.xml"/><Relationship Id="rId45" Type="http://schemas.openxmlformats.org/officeDocument/2006/relationships/slideLayout" Target="../slideLayouts/slideLayout1285.xml"/><Relationship Id="rId87" Type="http://schemas.openxmlformats.org/officeDocument/2006/relationships/slideLayout" Target="../slideLayouts/slideLayout1327.xml"/><Relationship Id="rId110" Type="http://schemas.openxmlformats.org/officeDocument/2006/relationships/slideLayout" Target="../slideLayouts/slideLayout1350.xml"/><Relationship Id="rId348" Type="http://schemas.openxmlformats.org/officeDocument/2006/relationships/slideLayout" Target="../slideLayouts/slideLayout1588.xml"/><Relationship Id="rId152" Type="http://schemas.openxmlformats.org/officeDocument/2006/relationships/slideLayout" Target="../slideLayouts/slideLayout1392.xml"/><Relationship Id="rId194" Type="http://schemas.openxmlformats.org/officeDocument/2006/relationships/slideLayout" Target="../slideLayouts/slideLayout1434.xml"/><Relationship Id="rId208" Type="http://schemas.openxmlformats.org/officeDocument/2006/relationships/slideLayout" Target="../slideLayouts/slideLayout1448.xml"/><Relationship Id="rId261" Type="http://schemas.openxmlformats.org/officeDocument/2006/relationships/slideLayout" Target="../slideLayouts/slideLayout1501.xml"/><Relationship Id="rId14" Type="http://schemas.openxmlformats.org/officeDocument/2006/relationships/slideLayout" Target="../slideLayouts/slideLayout1254.xml"/><Relationship Id="rId56" Type="http://schemas.openxmlformats.org/officeDocument/2006/relationships/slideLayout" Target="../slideLayouts/slideLayout1296.xml"/><Relationship Id="rId317" Type="http://schemas.openxmlformats.org/officeDocument/2006/relationships/slideLayout" Target="../slideLayouts/slideLayout1557.xml"/><Relationship Id="rId359" Type="http://schemas.openxmlformats.org/officeDocument/2006/relationships/slideLayout" Target="../slideLayouts/slideLayout1599.xml"/><Relationship Id="rId98" Type="http://schemas.openxmlformats.org/officeDocument/2006/relationships/slideLayout" Target="../slideLayouts/slideLayout1338.xml"/><Relationship Id="rId121" Type="http://schemas.openxmlformats.org/officeDocument/2006/relationships/slideLayout" Target="../slideLayouts/slideLayout1361.xml"/><Relationship Id="rId163" Type="http://schemas.openxmlformats.org/officeDocument/2006/relationships/slideLayout" Target="../slideLayouts/slideLayout1403.xml"/><Relationship Id="rId219" Type="http://schemas.openxmlformats.org/officeDocument/2006/relationships/slideLayout" Target="../slideLayouts/slideLayout1459.xml"/><Relationship Id="rId370" Type="http://schemas.openxmlformats.org/officeDocument/2006/relationships/slideLayout" Target="../slideLayouts/slideLayout1610.xml"/><Relationship Id="rId230" Type="http://schemas.openxmlformats.org/officeDocument/2006/relationships/slideLayout" Target="../slideLayouts/slideLayout1470.xml"/><Relationship Id="rId25" Type="http://schemas.openxmlformats.org/officeDocument/2006/relationships/slideLayout" Target="../slideLayouts/slideLayout1265.xml"/><Relationship Id="rId67" Type="http://schemas.openxmlformats.org/officeDocument/2006/relationships/slideLayout" Target="../slideLayouts/slideLayout1307.xml"/><Relationship Id="rId272" Type="http://schemas.openxmlformats.org/officeDocument/2006/relationships/slideLayout" Target="../slideLayouts/slideLayout1512.xml"/><Relationship Id="rId328" Type="http://schemas.openxmlformats.org/officeDocument/2006/relationships/slideLayout" Target="../slideLayouts/slideLayout1568.xml"/><Relationship Id="rId132" Type="http://schemas.openxmlformats.org/officeDocument/2006/relationships/slideLayout" Target="../slideLayouts/slideLayout1372.xml"/><Relationship Id="rId174" Type="http://schemas.openxmlformats.org/officeDocument/2006/relationships/slideLayout" Target="../slideLayouts/slideLayout1414.xml"/><Relationship Id="rId381" Type="http://schemas.openxmlformats.org/officeDocument/2006/relationships/slideLayout" Target="../slideLayouts/slideLayout1621.xml"/><Relationship Id="rId241" Type="http://schemas.openxmlformats.org/officeDocument/2006/relationships/slideLayout" Target="../slideLayouts/slideLayout1481.xml"/><Relationship Id="rId36" Type="http://schemas.openxmlformats.org/officeDocument/2006/relationships/slideLayout" Target="../slideLayouts/slideLayout1276.xml"/><Relationship Id="rId283" Type="http://schemas.openxmlformats.org/officeDocument/2006/relationships/slideLayout" Target="../slideLayouts/slideLayout1523.xml"/><Relationship Id="rId339" Type="http://schemas.openxmlformats.org/officeDocument/2006/relationships/slideLayout" Target="../slideLayouts/slideLayout1579.xml"/><Relationship Id="rId78" Type="http://schemas.openxmlformats.org/officeDocument/2006/relationships/slideLayout" Target="../slideLayouts/slideLayout1318.xml"/><Relationship Id="rId101" Type="http://schemas.openxmlformats.org/officeDocument/2006/relationships/slideLayout" Target="../slideLayouts/slideLayout1341.xml"/><Relationship Id="rId143" Type="http://schemas.openxmlformats.org/officeDocument/2006/relationships/slideLayout" Target="../slideLayouts/slideLayout1383.xml"/><Relationship Id="rId185" Type="http://schemas.openxmlformats.org/officeDocument/2006/relationships/slideLayout" Target="../slideLayouts/slideLayout1425.xml"/><Relationship Id="rId350" Type="http://schemas.openxmlformats.org/officeDocument/2006/relationships/slideLayout" Target="../slideLayouts/slideLayout1590.xml"/><Relationship Id="rId406" Type="http://schemas.openxmlformats.org/officeDocument/2006/relationships/slideLayout" Target="../slideLayouts/slideLayout1646.xml"/><Relationship Id="rId9" Type="http://schemas.openxmlformats.org/officeDocument/2006/relationships/slideLayout" Target="../slideLayouts/slideLayout1249.xml"/><Relationship Id="rId210" Type="http://schemas.openxmlformats.org/officeDocument/2006/relationships/slideLayout" Target="../slideLayouts/slideLayout1450.xml"/><Relationship Id="rId392" Type="http://schemas.openxmlformats.org/officeDocument/2006/relationships/slideLayout" Target="../slideLayouts/slideLayout1632.xml"/><Relationship Id="rId252" Type="http://schemas.openxmlformats.org/officeDocument/2006/relationships/slideLayout" Target="../slideLayouts/slideLayout1492.xml"/><Relationship Id="rId294" Type="http://schemas.openxmlformats.org/officeDocument/2006/relationships/slideLayout" Target="../slideLayouts/slideLayout1534.xml"/><Relationship Id="rId308" Type="http://schemas.openxmlformats.org/officeDocument/2006/relationships/slideLayout" Target="../slideLayouts/slideLayout1548.xml"/><Relationship Id="rId47" Type="http://schemas.openxmlformats.org/officeDocument/2006/relationships/slideLayout" Target="../slideLayouts/slideLayout1287.xml"/><Relationship Id="rId89" Type="http://schemas.openxmlformats.org/officeDocument/2006/relationships/slideLayout" Target="../slideLayouts/slideLayout1329.xml"/><Relationship Id="rId112" Type="http://schemas.openxmlformats.org/officeDocument/2006/relationships/slideLayout" Target="../slideLayouts/slideLayout1352.xml"/><Relationship Id="rId154" Type="http://schemas.openxmlformats.org/officeDocument/2006/relationships/slideLayout" Target="../slideLayouts/slideLayout1394.xml"/><Relationship Id="rId361" Type="http://schemas.openxmlformats.org/officeDocument/2006/relationships/slideLayout" Target="../slideLayouts/slideLayout1601.xml"/><Relationship Id="rId196" Type="http://schemas.openxmlformats.org/officeDocument/2006/relationships/slideLayout" Target="../slideLayouts/slideLayout1436.xml"/><Relationship Id="rId16" Type="http://schemas.openxmlformats.org/officeDocument/2006/relationships/slideLayout" Target="../slideLayouts/slideLayout1256.xml"/><Relationship Id="rId221" Type="http://schemas.openxmlformats.org/officeDocument/2006/relationships/slideLayout" Target="../slideLayouts/slideLayout1461.xml"/><Relationship Id="rId263" Type="http://schemas.openxmlformats.org/officeDocument/2006/relationships/slideLayout" Target="../slideLayouts/slideLayout1503.xml"/><Relationship Id="rId319" Type="http://schemas.openxmlformats.org/officeDocument/2006/relationships/slideLayout" Target="../slideLayouts/slideLayout1559.xml"/><Relationship Id="rId58" Type="http://schemas.openxmlformats.org/officeDocument/2006/relationships/slideLayout" Target="../slideLayouts/slideLayout1298.xml"/><Relationship Id="rId123" Type="http://schemas.openxmlformats.org/officeDocument/2006/relationships/slideLayout" Target="../slideLayouts/slideLayout1363.xml"/><Relationship Id="rId330" Type="http://schemas.openxmlformats.org/officeDocument/2006/relationships/slideLayout" Target="../slideLayouts/slideLayout1570.xml"/><Relationship Id="rId165" Type="http://schemas.openxmlformats.org/officeDocument/2006/relationships/slideLayout" Target="../slideLayouts/slideLayout1405.xml"/><Relationship Id="rId372" Type="http://schemas.openxmlformats.org/officeDocument/2006/relationships/slideLayout" Target="../slideLayouts/slideLayout1612.xml"/><Relationship Id="rId232" Type="http://schemas.openxmlformats.org/officeDocument/2006/relationships/slideLayout" Target="../slideLayouts/slideLayout1472.xml"/><Relationship Id="rId274" Type="http://schemas.openxmlformats.org/officeDocument/2006/relationships/slideLayout" Target="../slideLayouts/slideLayout1514.xml"/><Relationship Id="rId27" Type="http://schemas.openxmlformats.org/officeDocument/2006/relationships/slideLayout" Target="../slideLayouts/slideLayout1267.xml"/><Relationship Id="rId69" Type="http://schemas.openxmlformats.org/officeDocument/2006/relationships/slideLayout" Target="../slideLayouts/slideLayout1309.xml"/><Relationship Id="rId134" Type="http://schemas.openxmlformats.org/officeDocument/2006/relationships/slideLayout" Target="../slideLayouts/slideLayout1374.xml"/><Relationship Id="rId80" Type="http://schemas.openxmlformats.org/officeDocument/2006/relationships/slideLayout" Target="../slideLayouts/slideLayout1320.xml"/><Relationship Id="rId155" Type="http://schemas.openxmlformats.org/officeDocument/2006/relationships/slideLayout" Target="../slideLayouts/slideLayout1395.xml"/><Relationship Id="rId176" Type="http://schemas.openxmlformats.org/officeDocument/2006/relationships/slideLayout" Target="../slideLayouts/slideLayout1416.xml"/><Relationship Id="rId197" Type="http://schemas.openxmlformats.org/officeDocument/2006/relationships/slideLayout" Target="../slideLayouts/slideLayout1437.xml"/><Relationship Id="rId341" Type="http://schemas.openxmlformats.org/officeDocument/2006/relationships/slideLayout" Target="../slideLayouts/slideLayout1581.xml"/><Relationship Id="rId362" Type="http://schemas.openxmlformats.org/officeDocument/2006/relationships/slideLayout" Target="../slideLayouts/slideLayout1602.xml"/><Relationship Id="rId383" Type="http://schemas.openxmlformats.org/officeDocument/2006/relationships/slideLayout" Target="../slideLayouts/slideLayout1623.xml"/><Relationship Id="rId201" Type="http://schemas.openxmlformats.org/officeDocument/2006/relationships/slideLayout" Target="../slideLayouts/slideLayout1441.xml"/><Relationship Id="rId222" Type="http://schemas.openxmlformats.org/officeDocument/2006/relationships/slideLayout" Target="../slideLayouts/slideLayout1462.xml"/><Relationship Id="rId243" Type="http://schemas.openxmlformats.org/officeDocument/2006/relationships/slideLayout" Target="../slideLayouts/slideLayout1483.xml"/><Relationship Id="rId264" Type="http://schemas.openxmlformats.org/officeDocument/2006/relationships/slideLayout" Target="../slideLayouts/slideLayout1504.xml"/><Relationship Id="rId285" Type="http://schemas.openxmlformats.org/officeDocument/2006/relationships/slideLayout" Target="../slideLayouts/slideLayout1525.xml"/><Relationship Id="rId17" Type="http://schemas.openxmlformats.org/officeDocument/2006/relationships/slideLayout" Target="../slideLayouts/slideLayout1257.xml"/><Relationship Id="rId38" Type="http://schemas.openxmlformats.org/officeDocument/2006/relationships/slideLayout" Target="../slideLayouts/slideLayout1278.xml"/><Relationship Id="rId59" Type="http://schemas.openxmlformats.org/officeDocument/2006/relationships/slideLayout" Target="../slideLayouts/slideLayout1299.xml"/><Relationship Id="rId103" Type="http://schemas.openxmlformats.org/officeDocument/2006/relationships/slideLayout" Target="../slideLayouts/slideLayout1343.xml"/><Relationship Id="rId124" Type="http://schemas.openxmlformats.org/officeDocument/2006/relationships/slideLayout" Target="../slideLayouts/slideLayout1364.xml"/><Relationship Id="rId310" Type="http://schemas.openxmlformats.org/officeDocument/2006/relationships/slideLayout" Target="../slideLayouts/slideLayout1550.xml"/><Relationship Id="rId70" Type="http://schemas.openxmlformats.org/officeDocument/2006/relationships/slideLayout" Target="../slideLayouts/slideLayout1310.xml"/><Relationship Id="rId91" Type="http://schemas.openxmlformats.org/officeDocument/2006/relationships/slideLayout" Target="../slideLayouts/slideLayout1331.xml"/><Relationship Id="rId145" Type="http://schemas.openxmlformats.org/officeDocument/2006/relationships/slideLayout" Target="../slideLayouts/slideLayout1385.xml"/><Relationship Id="rId166" Type="http://schemas.openxmlformats.org/officeDocument/2006/relationships/slideLayout" Target="../slideLayouts/slideLayout1406.xml"/><Relationship Id="rId187" Type="http://schemas.openxmlformats.org/officeDocument/2006/relationships/slideLayout" Target="../slideLayouts/slideLayout1427.xml"/><Relationship Id="rId331" Type="http://schemas.openxmlformats.org/officeDocument/2006/relationships/slideLayout" Target="../slideLayouts/slideLayout1571.xml"/><Relationship Id="rId352" Type="http://schemas.openxmlformats.org/officeDocument/2006/relationships/slideLayout" Target="../slideLayouts/slideLayout1592.xml"/><Relationship Id="rId373" Type="http://schemas.openxmlformats.org/officeDocument/2006/relationships/slideLayout" Target="../slideLayouts/slideLayout1613.xml"/><Relationship Id="rId394" Type="http://schemas.openxmlformats.org/officeDocument/2006/relationships/slideLayout" Target="../slideLayouts/slideLayout1634.xml"/><Relationship Id="rId408" Type="http://schemas.openxmlformats.org/officeDocument/2006/relationships/slideLayout" Target="../slideLayouts/slideLayout1648.xml"/><Relationship Id="rId1" Type="http://schemas.openxmlformats.org/officeDocument/2006/relationships/slideLayout" Target="../slideLayouts/slideLayout1241.xml"/><Relationship Id="rId212" Type="http://schemas.openxmlformats.org/officeDocument/2006/relationships/slideLayout" Target="../slideLayouts/slideLayout1452.xml"/><Relationship Id="rId233" Type="http://schemas.openxmlformats.org/officeDocument/2006/relationships/slideLayout" Target="../slideLayouts/slideLayout1473.xml"/><Relationship Id="rId254" Type="http://schemas.openxmlformats.org/officeDocument/2006/relationships/slideLayout" Target="../slideLayouts/slideLayout1494.xml"/><Relationship Id="rId28" Type="http://schemas.openxmlformats.org/officeDocument/2006/relationships/slideLayout" Target="../slideLayouts/slideLayout1268.xml"/><Relationship Id="rId49" Type="http://schemas.openxmlformats.org/officeDocument/2006/relationships/slideLayout" Target="../slideLayouts/slideLayout1289.xml"/><Relationship Id="rId114" Type="http://schemas.openxmlformats.org/officeDocument/2006/relationships/slideLayout" Target="../slideLayouts/slideLayout1354.xml"/><Relationship Id="rId275" Type="http://schemas.openxmlformats.org/officeDocument/2006/relationships/slideLayout" Target="../slideLayouts/slideLayout1515.xml"/><Relationship Id="rId296" Type="http://schemas.openxmlformats.org/officeDocument/2006/relationships/slideLayout" Target="../slideLayouts/slideLayout1536.xml"/><Relationship Id="rId300" Type="http://schemas.openxmlformats.org/officeDocument/2006/relationships/slideLayout" Target="../slideLayouts/slideLayout1540.xml"/><Relationship Id="rId60" Type="http://schemas.openxmlformats.org/officeDocument/2006/relationships/slideLayout" Target="../slideLayouts/slideLayout1300.xml"/><Relationship Id="rId81" Type="http://schemas.openxmlformats.org/officeDocument/2006/relationships/slideLayout" Target="../slideLayouts/slideLayout1321.xml"/><Relationship Id="rId135" Type="http://schemas.openxmlformats.org/officeDocument/2006/relationships/slideLayout" Target="../slideLayouts/slideLayout1375.xml"/><Relationship Id="rId156" Type="http://schemas.openxmlformats.org/officeDocument/2006/relationships/slideLayout" Target="../slideLayouts/slideLayout1396.xml"/><Relationship Id="rId177" Type="http://schemas.openxmlformats.org/officeDocument/2006/relationships/slideLayout" Target="../slideLayouts/slideLayout1417.xml"/><Relationship Id="rId198" Type="http://schemas.openxmlformats.org/officeDocument/2006/relationships/slideLayout" Target="../slideLayouts/slideLayout1438.xml"/><Relationship Id="rId321" Type="http://schemas.openxmlformats.org/officeDocument/2006/relationships/slideLayout" Target="../slideLayouts/slideLayout1561.xml"/><Relationship Id="rId342" Type="http://schemas.openxmlformats.org/officeDocument/2006/relationships/slideLayout" Target="../slideLayouts/slideLayout1582.xml"/><Relationship Id="rId363" Type="http://schemas.openxmlformats.org/officeDocument/2006/relationships/slideLayout" Target="../slideLayouts/slideLayout1603.xml"/><Relationship Id="rId384" Type="http://schemas.openxmlformats.org/officeDocument/2006/relationships/slideLayout" Target="../slideLayouts/slideLayout1624.xml"/><Relationship Id="rId202" Type="http://schemas.openxmlformats.org/officeDocument/2006/relationships/slideLayout" Target="../slideLayouts/slideLayout1442.xml"/><Relationship Id="rId223" Type="http://schemas.openxmlformats.org/officeDocument/2006/relationships/slideLayout" Target="../slideLayouts/slideLayout1463.xml"/><Relationship Id="rId244" Type="http://schemas.openxmlformats.org/officeDocument/2006/relationships/slideLayout" Target="../slideLayouts/slideLayout1484.xml"/><Relationship Id="rId18" Type="http://schemas.openxmlformats.org/officeDocument/2006/relationships/slideLayout" Target="../slideLayouts/slideLayout1258.xml"/><Relationship Id="rId39" Type="http://schemas.openxmlformats.org/officeDocument/2006/relationships/slideLayout" Target="../slideLayouts/slideLayout1279.xml"/><Relationship Id="rId265" Type="http://schemas.openxmlformats.org/officeDocument/2006/relationships/slideLayout" Target="../slideLayouts/slideLayout1505.xml"/><Relationship Id="rId286" Type="http://schemas.openxmlformats.org/officeDocument/2006/relationships/slideLayout" Target="../slideLayouts/slideLayout1526.xml"/><Relationship Id="rId50" Type="http://schemas.openxmlformats.org/officeDocument/2006/relationships/slideLayout" Target="../slideLayouts/slideLayout1290.xml"/><Relationship Id="rId104" Type="http://schemas.openxmlformats.org/officeDocument/2006/relationships/slideLayout" Target="../slideLayouts/slideLayout1344.xml"/><Relationship Id="rId125" Type="http://schemas.openxmlformats.org/officeDocument/2006/relationships/slideLayout" Target="../slideLayouts/slideLayout1365.xml"/><Relationship Id="rId146" Type="http://schemas.openxmlformats.org/officeDocument/2006/relationships/slideLayout" Target="../slideLayouts/slideLayout1386.xml"/><Relationship Id="rId167" Type="http://schemas.openxmlformats.org/officeDocument/2006/relationships/slideLayout" Target="../slideLayouts/slideLayout1407.xml"/><Relationship Id="rId188" Type="http://schemas.openxmlformats.org/officeDocument/2006/relationships/slideLayout" Target="../slideLayouts/slideLayout1428.xml"/><Relationship Id="rId311" Type="http://schemas.openxmlformats.org/officeDocument/2006/relationships/slideLayout" Target="../slideLayouts/slideLayout1551.xml"/><Relationship Id="rId332" Type="http://schemas.openxmlformats.org/officeDocument/2006/relationships/slideLayout" Target="../slideLayouts/slideLayout1572.xml"/><Relationship Id="rId353" Type="http://schemas.openxmlformats.org/officeDocument/2006/relationships/slideLayout" Target="../slideLayouts/slideLayout1593.xml"/><Relationship Id="rId374" Type="http://schemas.openxmlformats.org/officeDocument/2006/relationships/slideLayout" Target="../slideLayouts/slideLayout1614.xml"/><Relationship Id="rId395" Type="http://schemas.openxmlformats.org/officeDocument/2006/relationships/slideLayout" Target="../slideLayouts/slideLayout1635.xml"/><Relationship Id="rId409" Type="http://schemas.openxmlformats.org/officeDocument/2006/relationships/slideLayout" Target="../slideLayouts/slideLayout1649.xml"/><Relationship Id="rId71" Type="http://schemas.openxmlformats.org/officeDocument/2006/relationships/slideLayout" Target="../slideLayouts/slideLayout1311.xml"/><Relationship Id="rId92" Type="http://schemas.openxmlformats.org/officeDocument/2006/relationships/slideLayout" Target="../slideLayouts/slideLayout1332.xml"/><Relationship Id="rId213" Type="http://schemas.openxmlformats.org/officeDocument/2006/relationships/slideLayout" Target="../slideLayouts/slideLayout1453.xml"/><Relationship Id="rId234" Type="http://schemas.openxmlformats.org/officeDocument/2006/relationships/slideLayout" Target="../slideLayouts/slideLayout1474.xml"/><Relationship Id="rId2" Type="http://schemas.openxmlformats.org/officeDocument/2006/relationships/slideLayout" Target="../slideLayouts/slideLayout1242.xml"/><Relationship Id="rId29" Type="http://schemas.openxmlformats.org/officeDocument/2006/relationships/slideLayout" Target="../slideLayouts/slideLayout1269.xml"/><Relationship Id="rId255" Type="http://schemas.openxmlformats.org/officeDocument/2006/relationships/slideLayout" Target="../slideLayouts/slideLayout1495.xml"/><Relationship Id="rId276" Type="http://schemas.openxmlformats.org/officeDocument/2006/relationships/slideLayout" Target="../slideLayouts/slideLayout1516.xml"/><Relationship Id="rId297" Type="http://schemas.openxmlformats.org/officeDocument/2006/relationships/slideLayout" Target="../slideLayouts/slideLayout1537.xml"/><Relationship Id="rId40" Type="http://schemas.openxmlformats.org/officeDocument/2006/relationships/slideLayout" Target="../slideLayouts/slideLayout1280.xml"/><Relationship Id="rId115" Type="http://schemas.openxmlformats.org/officeDocument/2006/relationships/slideLayout" Target="../slideLayouts/slideLayout1355.xml"/><Relationship Id="rId136" Type="http://schemas.openxmlformats.org/officeDocument/2006/relationships/slideLayout" Target="../slideLayouts/slideLayout1376.xml"/><Relationship Id="rId157" Type="http://schemas.openxmlformats.org/officeDocument/2006/relationships/slideLayout" Target="../slideLayouts/slideLayout1397.xml"/><Relationship Id="rId178" Type="http://schemas.openxmlformats.org/officeDocument/2006/relationships/slideLayout" Target="../slideLayouts/slideLayout1418.xml"/><Relationship Id="rId301" Type="http://schemas.openxmlformats.org/officeDocument/2006/relationships/slideLayout" Target="../slideLayouts/slideLayout1541.xml"/><Relationship Id="rId322" Type="http://schemas.openxmlformats.org/officeDocument/2006/relationships/slideLayout" Target="../slideLayouts/slideLayout1562.xml"/><Relationship Id="rId343" Type="http://schemas.openxmlformats.org/officeDocument/2006/relationships/slideLayout" Target="../slideLayouts/slideLayout1583.xml"/><Relationship Id="rId364" Type="http://schemas.openxmlformats.org/officeDocument/2006/relationships/slideLayout" Target="../slideLayouts/slideLayout1604.xml"/><Relationship Id="rId61" Type="http://schemas.openxmlformats.org/officeDocument/2006/relationships/slideLayout" Target="../slideLayouts/slideLayout1301.xml"/><Relationship Id="rId82" Type="http://schemas.openxmlformats.org/officeDocument/2006/relationships/slideLayout" Target="../slideLayouts/slideLayout1322.xml"/><Relationship Id="rId199" Type="http://schemas.openxmlformats.org/officeDocument/2006/relationships/slideLayout" Target="../slideLayouts/slideLayout1439.xml"/><Relationship Id="rId203" Type="http://schemas.openxmlformats.org/officeDocument/2006/relationships/slideLayout" Target="../slideLayouts/slideLayout1443.xml"/><Relationship Id="rId385" Type="http://schemas.openxmlformats.org/officeDocument/2006/relationships/slideLayout" Target="../slideLayouts/slideLayout1625.xml"/><Relationship Id="rId19" Type="http://schemas.openxmlformats.org/officeDocument/2006/relationships/slideLayout" Target="../slideLayouts/slideLayout1259.xml"/><Relationship Id="rId224" Type="http://schemas.openxmlformats.org/officeDocument/2006/relationships/slideLayout" Target="../slideLayouts/slideLayout1464.xml"/><Relationship Id="rId245" Type="http://schemas.openxmlformats.org/officeDocument/2006/relationships/slideLayout" Target="../slideLayouts/slideLayout1485.xml"/><Relationship Id="rId266" Type="http://schemas.openxmlformats.org/officeDocument/2006/relationships/slideLayout" Target="../slideLayouts/slideLayout1506.xml"/><Relationship Id="rId287" Type="http://schemas.openxmlformats.org/officeDocument/2006/relationships/slideLayout" Target="../slideLayouts/slideLayout1527.xml"/><Relationship Id="rId410" Type="http://schemas.openxmlformats.org/officeDocument/2006/relationships/slideLayout" Target="../slideLayouts/slideLayout1650.xml"/><Relationship Id="rId30" Type="http://schemas.openxmlformats.org/officeDocument/2006/relationships/slideLayout" Target="../slideLayouts/slideLayout1270.xml"/><Relationship Id="rId105" Type="http://schemas.openxmlformats.org/officeDocument/2006/relationships/slideLayout" Target="../slideLayouts/slideLayout1345.xml"/><Relationship Id="rId126" Type="http://schemas.openxmlformats.org/officeDocument/2006/relationships/slideLayout" Target="../slideLayouts/slideLayout1366.xml"/><Relationship Id="rId147" Type="http://schemas.openxmlformats.org/officeDocument/2006/relationships/slideLayout" Target="../slideLayouts/slideLayout1387.xml"/><Relationship Id="rId168" Type="http://schemas.openxmlformats.org/officeDocument/2006/relationships/slideLayout" Target="../slideLayouts/slideLayout1408.xml"/><Relationship Id="rId312" Type="http://schemas.openxmlformats.org/officeDocument/2006/relationships/slideLayout" Target="../slideLayouts/slideLayout1552.xml"/><Relationship Id="rId333" Type="http://schemas.openxmlformats.org/officeDocument/2006/relationships/slideLayout" Target="../slideLayouts/slideLayout1573.xml"/><Relationship Id="rId354" Type="http://schemas.openxmlformats.org/officeDocument/2006/relationships/slideLayout" Target="../slideLayouts/slideLayout1594.xml"/><Relationship Id="rId51" Type="http://schemas.openxmlformats.org/officeDocument/2006/relationships/slideLayout" Target="../slideLayouts/slideLayout1291.xml"/><Relationship Id="rId72" Type="http://schemas.openxmlformats.org/officeDocument/2006/relationships/slideLayout" Target="../slideLayouts/slideLayout1312.xml"/><Relationship Id="rId93" Type="http://schemas.openxmlformats.org/officeDocument/2006/relationships/slideLayout" Target="../slideLayouts/slideLayout1333.xml"/><Relationship Id="rId189" Type="http://schemas.openxmlformats.org/officeDocument/2006/relationships/slideLayout" Target="../slideLayouts/slideLayout1429.xml"/><Relationship Id="rId375" Type="http://schemas.openxmlformats.org/officeDocument/2006/relationships/slideLayout" Target="../slideLayouts/slideLayout1615.xml"/><Relationship Id="rId396" Type="http://schemas.openxmlformats.org/officeDocument/2006/relationships/slideLayout" Target="../slideLayouts/slideLayout1636.xml"/><Relationship Id="rId3" Type="http://schemas.openxmlformats.org/officeDocument/2006/relationships/slideLayout" Target="../slideLayouts/slideLayout1243.xml"/><Relationship Id="rId214" Type="http://schemas.openxmlformats.org/officeDocument/2006/relationships/slideLayout" Target="../slideLayouts/slideLayout1454.xml"/><Relationship Id="rId235" Type="http://schemas.openxmlformats.org/officeDocument/2006/relationships/slideLayout" Target="../slideLayouts/slideLayout1475.xml"/><Relationship Id="rId256" Type="http://schemas.openxmlformats.org/officeDocument/2006/relationships/slideLayout" Target="../slideLayouts/slideLayout1496.xml"/><Relationship Id="rId277" Type="http://schemas.openxmlformats.org/officeDocument/2006/relationships/slideLayout" Target="../slideLayouts/slideLayout1517.xml"/><Relationship Id="rId298" Type="http://schemas.openxmlformats.org/officeDocument/2006/relationships/slideLayout" Target="../slideLayouts/slideLayout1538.xml"/><Relationship Id="rId400" Type="http://schemas.openxmlformats.org/officeDocument/2006/relationships/slideLayout" Target="../slideLayouts/slideLayout1640.xml"/><Relationship Id="rId116" Type="http://schemas.openxmlformats.org/officeDocument/2006/relationships/slideLayout" Target="../slideLayouts/slideLayout1356.xml"/><Relationship Id="rId137" Type="http://schemas.openxmlformats.org/officeDocument/2006/relationships/slideLayout" Target="../slideLayouts/slideLayout1377.xml"/><Relationship Id="rId158" Type="http://schemas.openxmlformats.org/officeDocument/2006/relationships/slideLayout" Target="../slideLayouts/slideLayout1398.xml"/><Relationship Id="rId302" Type="http://schemas.openxmlformats.org/officeDocument/2006/relationships/slideLayout" Target="../slideLayouts/slideLayout1542.xml"/><Relationship Id="rId323" Type="http://schemas.openxmlformats.org/officeDocument/2006/relationships/slideLayout" Target="../slideLayouts/slideLayout1563.xml"/><Relationship Id="rId344" Type="http://schemas.openxmlformats.org/officeDocument/2006/relationships/slideLayout" Target="../slideLayouts/slideLayout1584.xml"/><Relationship Id="rId20" Type="http://schemas.openxmlformats.org/officeDocument/2006/relationships/slideLayout" Target="../slideLayouts/slideLayout1260.xml"/><Relationship Id="rId41" Type="http://schemas.openxmlformats.org/officeDocument/2006/relationships/slideLayout" Target="../slideLayouts/slideLayout1281.xml"/><Relationship Id="rId62" Type="http://schemas.openxmlformats.org/officeDocument/2006/relationships/slideLayout" Target="../slideLayouts/slideLayout1302.xml"/><Relationship Id="rId83" Type="http://schemas.openxmlformats.org/officeDocument/2006/relationships/slideLayout" Target="../slideLayouts/slideLayout1323.xml"/><Relationship Id="rId179" Type="http://schemas.openxmlformats.org/officeDocument/2006/relationships/slideLayout" Target="../slideLayouts/slideLayout1419.xml"/><Relationship Id="rId365" Type="http://schemas.openxmlformats.org/officeDocument/2006/relationships/slideLayout" Target="../slideLayouts/slideLayout1605.xml"/><Relationship Id="rId386" Type="http://schemas.openxmlformats.org/officeDocument/2006/relationships/slideLayout" Target="../slideLayouts/slideLayout1626.xml"/><Relationship Id="rId190" Type="http://schemas.openxmlformats.org/officeDocument/2006/relationships/slideLayout" Target="../slideLayouts/slideLayout1430.xml"/><Relationship Id="rId204" Type="http://schemas.openxmlformats.org/officeDocument/2006/relationships/slideLayout" Target="../slideLayouts/slideLayout1444.xml"/><Relationship Id="rId225" Type="http://schemas.openxmlformats.org/officeDocument/2006/relationships/slideLayout" Target="../slideLayouts/slideLayout1465.xml"/><Relationship Id="rId246" Type="http://schemas.openxmlformats.org/officeDocument/2006/relationships/slideLayout" Target="../slideLayouts/slideLayout1486.xml"/><Relationship Id="rId267" Type="http://schemas.openxmlformats.org/officeDocument/2006/relationships/slideLayout" Target="../slideLayouts/slideLayout1507.xml"/><Relationship Id="rId288" Type="http://schemas.openxmlformats.org/officeDocument/2006/relationships/slideLayout" Target="../slideLayouts/slideLayout1528.xml"/><Relationship Id="rId411" Type="http://schemas.openxmlformats.org/officeDocument/2006/relationships/slideLayout" Target="../slideLayouts/slideLayout1651.xml"/><Relationship Id="rId106" Type="http://schemas.openxmlformats.org/officeDocument/2006/relationships/slideLayout" Target="../slideLayouts/slideLayout1346.xml"/><Relationship Id="rId127" Type="http://schemas.openxmlformats.org/officeDocument/2006/relationships/slideLayout" Target="../slideLayouts/slideLayout1367.xml"/><Relationship Id="rId313" Type="http://schemas.openxmlformats.org/officeDocument/2006/relationships/slideLayout" Target="../slideLayouts/slideLayout1553.xml"/><Relationship Id="rId10" Type="http://schemas.openxmlformats.org/officeDocument/2006/relationships/slideLayout" Target="../slideLayouts/slideLayout1250.xml"/><Relationship Id="rId31" Type="http://schemas.openxmlformats.org/officeDocument/2006/relationships/slideLayout" Target="../slideLayouts/slideLayout1271.xml"/><Relationship Id="rId52" Type="http://schemas.openxmlformats.org/officeDocument/2006/relationships/slideLayout" Target="../slideLayouts/slideLayout1292.xml"/><Relationship Id="rId73" Type="http://schemas.openxmlformats.org/officeDocument/2006/relationships/slideLayout" Target="../slideLayouts/slideLayout1313.xml"/><Relationship Id="rId94" Type="http://schemas.openxmlformats.org/officeDocument/2006/relationships/slideLayout" Target="../slideLayouts/slideLayout1334.xml"/><Relationship Id="rId148" Type="http://schemas.openxmlformats.org/officeDocument/2006/relationships/slideLayout" Target="../slideLayouts/slideLayout1388.xml"/><Relationship Id="rId169" Type="http://schemas.openxmlformats.org/officeDocument/2006/relationships/slideLayout" Target="../slideLayouts/slideLayout1409.xml"/><Relationship Id="rId334" Type="http://schemas.openxmlformats.org/officeDocument/2006/relationships/slideLayout" Target="../slideLayouts/slideLayout1574.xml"/><Relationship Id="rId355" Type="http://schemas.openxmlformats.org/officeDocument/2006/relationships/slideLayout" Target="../slideLayouts/slideLayout1595.xml"/><Relationship Id="rId376" Type="http://schemas.openxmlformats.org/officeDocument/2006/relationships/slideLayout" Target="../slideLayouts/slideLayout1616.xml"/><Relationship Id="rId397" Type="http://schemas.openxmlformats.org/officeDocument/2006/relationships/slideLayout" Target="../slideLayouts/slideLayout1637.xml"/><Relationship Id="rId4" Type="http://schemas.openxmlformats.org/officeDocument/2006/relationships/slideLayout" Target="../slideLayouts/slideLayout1244.xml"/><Relationship Id="rId180" Type="http://schemas.openxmlformats.org/officeDocument/2006/relationships/slideLayout" Target="../slideLayouts/slideLayout1420.xml"/><Relationship Id="rId215" Type="http://schemas.openxmlformats.org/officeDocument/2006/relationships/slideLayout" Target="../slideLayouts/slideLayout1455.xml"/><Relationship Id="rId236" Type="http://schemas.openxmlformats.org/officeDocument/2006/relationships/slideLayout" Target="../slideLayouts/slideLayout1476.xml"/><Relationship Id="rId257" Type="http://schemas.openxmlformats.org/officeDocument/2006/relationships/slideLayout" Target="../slideLayouts/slideLayout1497.xml"/><Relationship Id="rId278" Type="http://schemas.openxmlformats.org/officeDocument/2006/relationships/slideLayout" Target="../slideLayouts/slideLayout1518.xml"/><Relationship Id="rId401" Type="http://schemas.openxmlformats.org/officeDocument/2006/relationships/slideLayout" Target="../slideLayouts/slideLayout1641.xml"/><Relationship Id="rId303" Type="http://schemas.openxmlformats.org/officeDocument/2006/relationships/slideLayout" Target="../slideLayouts/slideLayout1543.xml"/><Relationship Id="rId42" Type="http://schemas.openxmlformats.org/officeDocument/2006/relationships/slideLayout" Target="../slideLayouts/slideLayout1282.xml"/><Relationship Id="rId84" Type="http://schemas.openxmlformats.org/officeDocument/2006/relationships/slideLayout" Target="../slideLayouts/slideLayout1324.xml"/><Relationship Id="rId138" Type="http://schemas.openxmlformats.org/officeDocument/2006/relationships/slideLayout" Target="../slideLayouts/slideLayout1378.xml"/><Relationship Id="rId345" Type="http://schemas.openxmlformats.org/officeDocument/2006/relationships/slideLayout" Target="../slideLayouts/slideLayout1585.xml"/><Relationship Id="rId387" Type="http://schemas.openxmlformats.org/officeDocument/2006/relationships/slideLayout" Target="../slideLayouts/slideLayout1627.xml"/><Relationship Id="rId191" Type="http://schemas.openxmlformats.org/officeDocument/2006/relationships/slideLayout" Target="../slideLayouts/slideLayout1431.xml"/><Relationship Id="rId205" Type="http://schemas.openxmlformats.org/officeDocument/2006/relationships/slideLayout" Target="../slideLayouts/slideLayout1445.xml"/><Relationship Id="rId247" Type="http://schemas.openxmlformats.org/officeDocument/2006/relationships/slideLayout" Target="../slideLayouts/slideLayout1487.xml"/><Relationship Id="rId412" Type="http://schemas.openxmlformats.org/officeDocument/2006/relationships/slideLayout" Target="../slideLayouts/slideLayout1652.xml"/><Relationship Id="rId107" Type="http://schemas.openxmlformats.org/officeDocument/2006/relationships/slideLayout" Target="../slideLayouts/slideLayout1347.xml"/><Relationship Id="rId289" Type="http://schemas.openxmlformats.org/officeDocument/2006/relationships/slideLayout" Target="../slideLayouts/slideLayout1529.xml"/><Relationship Id="rId11" Type="http://schemas.openxmlformats.org/officeDocument/2006/relationships/slideLayout" Target="../slideLayouts/slideLayout1251.xml"/><Relationship Id="rId53" Type="http://schemas.openxmlformats.org/officeDocument/2006/relationships/slideLayout" Target="../slideLayouts/slideLayout1293.xml"/><Relationship Id="rId149" Type="http://schemas.openxmlformats.org/officeDocument/2006/relationships/slideLayout" Target="../slideLayouts/slideLayout1389.xml"/><Relationship Id="rId314" Type="http://schemas.openxmlformats.org/officeDocument/2006/relationships/slideLayout" Target="../slideLayouts/slideLayout1554.xml"/><Relationship Id="rId356" Type="http://schemas.openxmlformats.org/officeDocument/2006/relationships/slideLayout" Target="../slideLayouts/slideLayout1596.xml"/><Relationship Id="rId398" Type="http://schemas.openxmlformats.org/officeDocument/2006/relationships/slideLayout" Target="../slideLayouts/slideLayout1638.xml"/><Relationship Id="rId95" Type="http://schemas.openxmlformats.org/officeDocument/2006/relationships/slideLayout" Target="../slideLayouts/slideLayout1335.xml"/><Relationship Id="rId160" Type="http://schemas.openxmlformats.org/officeDocument/2006/relationships/slideLayout" Target="../slideLayouts/slideLayout1400.xml"/><Relationship Id="rId216" Type="http://schemas.openxmlformats.org/officeDocument/2006/relationships/slideLayout" Target="../slideLayouts/slideLayout1456.xml"/><Relationship Id="rId258" Type="http://schemas.openxmlformats.org/officeDocument/2006/relationships/slideLayout" Target="../slideLayouts/slideLayout1498.xml"/><Relationship Id="rId22" Type="http://schemas.openxmlformats.org/officeDocument/2006/relationships/slideLayout" Target="../slideLayouts/slideLayout1262.xml"/><Relationship Id="rId64" Type="http://schemas.openxmlformats.org/officeDocument/2006/relationships/slideLayout" Target="../slideLayouts/slideLayout1304.xml"/><Relationship Id="rId118" Type="http://schemas.openxmlformats.org/officeDocument/2006/relationships/slideLayout" Target="../slideLayouts/slideLayout1358.xml"/><Relationship Id="rId325" Type="http://schemas.openxmlformats.org/officeDocument/2006/relationships/slideLayout" Target="../slideLayouts/slideLayout1565.xml"/><Relationship Id="rId367" Type="http://schemas.openxmlformats.org/officeDocument/2006/relationships/slideLayout" Target="../slideLayouts/slideLayout1607.xml"/><Relationship Id="rId171" Type="http://schemas.openxmlformats.org/officeDocument/2006/relationships/slideLayout" Target="../slideLayouts/slideLayout1411.xml"/><Relationship Id="rId227" Type="http://schemas.openxmlformats.org/officeDocument/2006/relationships/slideLayout" Target="../slideLayouts/slideLayout1467.xml"/><Relationship Id="rId269" Type="http://schemas.openxmlformats.org/officeDocument/2006/relationships/slideLayout" Target="../slideLayouts/slideLayout1509.xml"/><Relationship Id="rId33" Type="http://schemas.openxmlformats.org/officeDocument/2006/relationships/slideLayout" Target="../slideLayouts/slideLayout1273.xml"/><Relationship Id="rId129" Type="http://schemas.openxmlformats.org/officeDocument/2006/relationships/slideLayout" Target="../slideLayouts/slideLayout1369.xml"/><Relationship Id="rId280" Type="http://schemas.openxmlformats.org/officeDocument/2006/relationships/slideLayout" Target="../slideLayouts/slideLayout1520.xml"/><Relationship Id="rId336" Type="http://schemas.openxmlformats.org/officeDocument/2006/relationships/slideLayout" Target="../slideLayouts/slideLayout1576.xml"/><Relationship Id="rId75" Type="http://schemas.openxmlformats.org/officeDocument/2006/relationships/slideLayout" Target="../slideLayouts/slideLayout1315.xml"/><Relationship Id="rId140" Type="http://schemas.openxmlformats.org/officeDocument/2006/relationships/slideLayout" Target="../slideLayouts/slideLayout1380.xml"/><Relationship Id="rId182" Type="http://schemas.openxmlformats.org/officeDocument/2006/relationships/slideLayout" Target="../slideLayouts/slideLayout1422.xml"/><Relationship Id="rId378" Type="http://schemas.openxmlformats.org/officeDocument/2006/relationships/slideLayout" Target="../slideLayouts/slideLayout1618.xml"/><Relationship Id="rId403" Type="http://schemas.openxmlformats.org/officeDocument/2006/relationships/slideLayout" Target="../slideLayouts/slideLayout1643.xml"/><Relationship Id="rId6" Type="http://schemas.openxmlformats.org/officeDocument/2006/relationships/slideLayout" Target="../slideLayouts/slideLayout1246.xml"/><Relationship Id="rId238" Type="http://schemas.openxmlformats.org/officeDocument/2006/relationships/slideLayout" Target="../slideLayouts/slideLayout1478.xml"/><Relationship Id="rId291" Type="http://schemas.openxmlformats.org/officeDocument/2006/relationships/slideLayout" Target="../slideLayouts/slideLayout1531.xml"/><Relationship Id="rId305" Type="http://schemas.openxmlformats.org/officeDocument/2006/relationships/slideLayout" Target="../slideLayouts/slideLayout1545.xml"/><Relationship Id="rId347" Type="http://schemas.openxmlformats.org/officeDocument/2006/relationships/slideLayout" Target="../slideLayouts/slideLayout1587.xml"/><Relationship Id="rId44" Type="http://schemas.openxmlformats.org/officeDocument/2006/relationships/slideLayout" Target="../slideLayouts/slideLayout1284.xml"/><Relationship Id="rId86" Type="http://schemas.openxmlformats.org/officeDocument/2006/relationships/slideLayout" Target="../slideLayouts/slideLayout1326.xml"/><Relationship Id="rId151" Type="http://schemas.openxmlformats.org/officeDocument/2006/relationships/slideLayout" Target="../slideLayouts/slideLayout1391.xml"/><Relationship Id="rId389" Type="http://schemas.openxmlformats.org/officeDocument/2006/relationships/slideLayout" Target="../slideLayouts/slideLayout1629.xml"/><Relationship Id="rId193" Type="http://schemas.openxmlformats.org/officeDocument/2006/relationships/slideLayout" Target="../slideLayouts/slideLayout1433.xml"/><Relationship Id="rId207" Type="http://schemas.openxmlformats.org/officeDocument/2006/relationships/slideLayout" Target="../slideLayouts/slideLayout1447.xml"/><Relationship Id="rId249" Type="http://schemas.openxmlformats.org/officeDocument/2006/relationships/slideLayout" Target="../slideLayouts/slideLayout1489.xml"/><Relationship Id="rId414" Type="http://schemas.openxmlformats.org/officeDocument/2006/relationships/image" Target="../media/image4.png"/><Relationship Id="rId13" Type="http://schemas.openxmlformats.org/officeDocument/2006/relationships/slideLayout" Target="../slideLayouts/slideLayout1253.xml"/><Relationship Id="rId109" Type="http://schemas.openxmlformats.org/officeDocument/2006/relationships/slideLayout" Target="../slideLayouts/slideLayout1349.xml"/><Relationship Id="rId260" Type="http://schemas.openxmlformats.org/officeDocument/2006/relationships/slideLayout" Target="../slideLayouts/slideLayout1500.xml"/><Relationship Id="rId316" Type="http://schemas.openxmlformats.org/officeDocument/2006/relationships/slideLayout" Target="../slideLayouts/slideLayout1556.xml"/><Relationship Id="rId55" Type="http://schemas.openxmlformats.org/officeDocument/2006/relationships/slideLayout" Target="../slideLayouts/slideLayout1295.xml"/><Relationship Id="rId97" Type="http://schemas.openxmlformats.org/officeDocument/2006/relationships/slideLayout" Target="../slideLayouts/slideLayout1337.xml"/><Relationship Id="rId120" Type="http://schemas.openxmlformats.org/officeDocument/2006/relationships/slideLayout" Target="../slideLayouts/slideLayout1360.xml"/><Relationship Id="rId358" Type="http://schemas.openxmlformats.org/officeDocument/2006/relationships/slideLayout" Target="../slideLayouts/slideLayout1598.xml"/><Relationship Id="rId162" Type="http://schemas.openxmlformats.org/officeDocument/2006/relationships/slideLayout" Target="../slideLayouts/slideLayout1402.xml"/><Relationship Id="rId218" Type="http://schemas.openxmlformats.org/officeDocument/2006/relationships/slideLayout" Target="../slideLayouts/slideLayout1458.xml"/><Relationship Id="rId271" Type="http://schemas.openxmlformats.org/officeDocument/2006/relationships/slideLayout" Target="../slideLayouts/slideLayout1511.xml"/><Relationship Id="rId24" Type="http://schemas.openxmlformats.org/officeDocument/2006/relationships/slideLayout" Target="../slideLayouts/slideLayout1264.xml"/><Relationship Id="rId66" Type="http://schemas.openxmlformats.org/officeDocument/2006/relationships/slideLayout" Target="../slideLayouts/slideLayout1306.xml"/><Relationship Id="rId131" Type="http://schemas.openxmlformats.org/officeDocument/2006/relationships/slideLayout" Target="../slideLayouts/slideLayout1371.xml"/><Relationship Id="rId327" Type="http://schemas.openxmlformats.org/officeDocument/2006/relationships/slideLayout" Target="../slideLayouts/slideLayout1567.xml"/><Relationship Id="rId369" Type="http://schemas.openxmlformats.org/officeDocument/2006/relationships/slideLayout" Target="../slideLayouts/slideLayout1609.xml"/><Relationship Id="rId173" Type="http://schemas.openxmlformats.org/officeDocument/2006/relationships/slideLayout" Target="../slideLayouts/slideLayout1413.xml"/><Relationship Id="rId229" Type="http://schemas.openxmlformats.org/officeDocument/2006/relationships/slideLayout" Target="../slideLayouts/slideLayout1469.xml"/><Relationship Id="rId380" Type="http://schemas.openxmlformats.org/officeDocument/2006/relationships/slideLayout" Target="../slideLayouts/slideLayout1620.xml"/><Relationship Id="rId240" Type="http://schemas.openxmlformats.org/officeDocument/2006/relationships/slideLayout" Target="../slideLayouts/slideLayout1480.xml"/><Relationship Id="rId35" Type="http://schemas.openxmlformats.org/officeDocument/2006/relationships/slideLayout" Target="../slideLayouts/slideLayout1275.xml"/><Relationship Id="rId77" Type="http://schemas.openxmlformats.org/officeDocument/2006/relationships/slideLayout" Target="../slideLayouts/slideLayout1317.xml"/><Relationship Id="rId100" Type="http://schemas.openxmlformats.org/officeDocument/2006/relationships/slideLayout" Target="../slideLayouts/slideLayout1340.xml"/><Relationship Id="rId282" Type="http://schemas.openxmlformats.org/officeDocument/2006/relationships/slideLayout" Target="../slideLayouts/slideLayout1522.xml"/><Relationship Id="rId338" Type="http://schemas.openxmlformats.org/officeDocument/2006/relationships/slideLayout" Target="../slideLayouts/slideLayout1578.xml"/><Relationship Id="rId8" Type="http://schemas.openxmlformats.org/officeDocument/2006/relationships/slideLayout" Target="../slideLayouts/slideLayout1248.xml"/><Relationship Id="rId142" Type="http://schemas.openxmlformats.org/officeDocument/2006/relationships/slideLayout" Target="../slideLayouts/slideLayout1382.xml"/><Relationship Id="rId184" Type="http://schemas.openxmlformats.org/officeDocument/2006/relationships/slideLayout" Target="../slideLayouts/slideLayout1424.xml"/><Relationship Id="rId391" Type="http://schemas.openxmlformats.org/officeDocument/2006/relationships/slideLayout" Target="../slideLayouts/slideLayout1631.xml"/><Relationship Id="rId405" Type="http://schemas.openxmlformats.org/officeDocument/2006/relationships/slideLayout" Target="../slideLayouts/slideLayout1645.xml"/><Relationship Id="rId251" Type="http://schemas.openxmlformats.org/officeDocument/2006/relationships/slideLayout" Target="../slideLayouts/slideLayout1491.xml"/><Relationship Id="rId46" Type="http://schemas.openxmlformats.org/officeDocument/2006/relationships/slideLayout" Target="../slideLayouts/slideLayout1286.xml"/><Relationship Id="rId293" Type="http://schemas.openxmlformats.org/officeDocument/2006/relationships/slideLayout" Target="../slideLayouts/slideLayout1533.xml"/><Relationship Id="rId307" Type="http://schemas.openxmlformats.org/officeDocument/2006/relationships/slideLayout" Target="../slideLayouts/slideLayout1547.xml"/><Relationship Id="rId349" Type="http://schemas.openxmlformats.org/officeDocument/2006/relationships/slideLayout" Target="../slideLayouts/slideLayout1589.xml"/><Relationship Id="rId88" Type="http://schemas.openxmlformats.org/officeDocument/2006/relationships/slideLayout" Target="../slideLayouts/slideLayout1328.xml"/><Relationship Id="rId111" Type="http://schemas.openxmlformats.org/officeDocument/2006/relationships/slideLayout" Target="../slideLayouts/slideLayout1351.xml"/><Relationship Id="rId153" Type="http://schemas.openxmlformats.org/officeDocument/2006/relationships/slideLayout" Target="../slideLayouts/slideLayout1393.xml"/><Relationship Id="rId195" Type="http://schemas.openxmlformats.org/officeDocument/2006/relationships/slideLayout" Target="../slideLayouts/slideLayout1435.xml"/><Relationship Id="rId209" Type="http://schemas.openxmlformats.org/officeDocument/2006/relationships/slideLayout" Target="../slideLayouts/slideLayout1449.xml"/><Relationship Id="rId360" Type="http://schemas.openxmlformats.org/officeDocument/2006/relationships/slideLayout" Target="../slideLayouts/slideLayout1600.xml"/><Relationship Id="rId220" Type="http://schemas.openxmlformats.org/officeDocument/2006/relationships/slideLayout" Target="../slideLayouts/slideLayout1460.xml"/><Relationship Id="rId15" Type="http://schemas.openxmlformats.org/officeDocument/2006/relationships/slideLayout" Target="../slideLayouts/slideLayout1255.xml"/><Relationship Id="rId57" Type="http://schemas.openxmlformats.org/officeDocument/2006/relationships/slideLayout" Target="../slideLayouts/slideLayout1297.xml"/><Relationship Id="rId262" Type="http://schemas.openxmlformats.org/officeDocument/2006/relationships/slideLayout" Target="../slideLayouts/slideLayout1502.xml"/><Relationship Id="rId318" Type="http://schemas.openxmlformats.org/officeDocument/2006/relationships/slideLayout" Target="../slideLayouts/slideLayout1558.xml"/><Relationship Id="rId99" Type="http://schemas.openxmlformats.org/officeDocument/2006/relationships/slideLayout" Target="../slideLayouts/slideLayout1339.xml"/><Relationship Id="rId122" Type="http://schemas.openxmlformats.org/officeDocument/2006/relationships/slideLayout" Target="../slideLayouts/slideLayout1362.xml"/><Relationship Id="rId164" Type="http://schemas.openxmlformats.org/officeDocument/2006/relationships/slideLayout" Target="../slideLayouts/slideLayout1404.xml"/><Relationship Id="rId371" Type="http://schemas.openxmlformats.org/officeDocument/2006/relationships/slideLayout" Target="../slideLayouts/slideLayout1611.xml"/><Relationship Id="rId26" Type="http://schemas.openxmlformats.org/officeDocument/2006/relationships/slideLayout" Target="../slideLayouts/slideLayout1266.xml"/><Relationship Id="rId231" Type="http://schemas.openxmlformats.org/officeDocument/2006/relationships/slideLayout" Target="../slideLayouts/slideLayout1471.xml"/><Relationship Id="rId273" Type="http://schemas.openxmlformats.org/officeDocument/2006/relationships/slideLayout" Target="../slideLayouts/slideLayout1513.xml"/><Relationship Id="rId329" Type="http://schemas.openxmlformats.org/officeDocument/2006/relationships/slideLayout" Target="../slideLayouts/slideLayout1569.xml"/><Relationship Id="rId68" Type="http://schemas.openxmlformats.org/officeDocument/2006/relationships/slideLayout" Target="../slideLayouts/slideLayout1308.xml"/><Relationship Id="rId133" Type="http://schemas.openxmlformats.org/officeDocument/2006/relationships/slideLayout" Target="../slideLayouts/slideLayout1373.xml"/><Relationship Id="rId175" Type="http://schemas.openxmlformats.org/officeDocument/2006/relationships/slideLayout" Target="../slideLayouts/slideLayout1415.xml"/><Relationship Id="rId340" Type="http://schemas.openxmlformats.org/officeDocument/2006/relationships/slideLayout" Target="../slideLayouts/slideLayout1580.xml"/><Relationship Id="rId200" Type="http://schemas.openxmlformats.org/officeDocument/2006/relationships/slideLayout" Target="../slideLayouts/slideLayout1440.xml"/><Relationship Id="rId382" Type="http://schemas.openxmlformats.org/officeDocument/2006/relationships/slideLayout" Target="../slideLayouts/slideLayout1622.xml"/><Relationship Id="rId242" Type="http://schemas.openxmlformats.org/officeDocument/2006/relationships/slideLayout" Target="../slideLayouts/slideLayout1482.xml"/><Relationship Id="rId284" Type="http://schemas.openxmlformats.org/officeDocument/2006/relationships/slideLayout" Target="../slideLayouts/slideLayout1524.xml"/><Relationship Id="rId37" Type="http://schemas.openxmlformats.org/officeDocument/2006/relationships/slideLayout" Target="../slideLayouts/slideLayout1277.xml"/><Relationship Id="rId79" Type="http://schemas.openxmlformats.org/officeDocument/2006/relationships/slideLayout" Target="../slideLayouts/slideLayout1319.xml"/><Relationship Id="rId102" Type="http://schemas.openxmlformats.org/officeDocument/2006/relationships/slideLayout" Target="../slideLayouts/slideLayout1342.xml"/><Relationship Id="rId144" Type="http://schemas.openxmlformats.org/officeDocument/2006/relationships/slideLayout" Target="../slideLayouts/slideLayout1384.xml"/><Relationship Id="rId90" Type="http://schemas.openxmlformats.org/officeDocument/2006/relationships/slideLayout" Target="../slideLayouts/slideLayout1330.xml"/><Relationship Id="rId186" Type="http://schemas.openxmlformats.org/officeDocument/2006/relationships/slideLayout" Target="../slideLayouts/slideLayout1426.xml"/><Relationship Id="rId351" Type="http://schemas.openxmlformats.org/officeDocument/2006/relationships/slideLayout" Target="../slideLayouts/slideLayout1591.xml"/><Relationship Id="rId393" Type="http://schemas.openxmlformats.org/officeDocument/2006/relationships/slideLayout" Target="../slideLayouts/slideLayout1633.xml"/><Relationship Id="rId407" Type="http://schemas.openxmlformats.org/officeDocument/2006/relationships/slideLayout" Target="../slideLayouts/slideLayout1647.xml"/><Relationship Id="rId211" Type="http://schemas.openxmlformats.org/officeDocument/2006/relationships/slideLayout" Target="../slideLayouts/slideLayout1451.xml"/><Relationship Id="rId253" Type="http://schemas.openxmlformats.org/officeDocument/2006/relationships/slideLayout" Target="../slideLayouts/slideLayout1493.xml"/><Relationship Id="rId295" Type="http://schemas.openxmlformats.org/officeDocument/2006/relationships/slideLayout" Target="../slideLayouts/slideLayout1535.xml"/><Relationship Id="rId309" Type="http://schemas.openxmlformats.org/officeDocument/2006/relationships/slideLayout" Target="../slideLayouts/slideLayout1549.xml"/><Relationship Id="rId48" Type="http://schemas.openxmlformats.org/officeDocument/2006/relationships/slideLayout" Target="../slideLayouts/slideLayout1288.xml"/><Relationship Id="rId113" Type="http://schemas.openxmlformats.org/officeDocument/2006/relationships/slideLayout" Target="../slideLayouts/slideLayout1353.xml"/><Relationship Id="rId320" Type="http://schemas.openxmlformats.org/officeDocument/2006/relationships/slideLayout" Target="../slideLayouts/slideLayout15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655.xml"/><Relationship Id="rId7" Type="http://schemas.openxmlformats.org/officeDocument/2006/relationships/slideLayout" Target="../slideLayouts/slideLayout1659.xml"/><Relationship Id="rId2" Type="http://schemas.openxmlformats.org/officeDocument/2006/relationships/slideLayout" Target="../slideLayouts/slideLayout1654.xml"/><Relationship Id="rId1" Type="http://schemas.openxmlformats.org/officeDocument/2006/relationships/slideLayout" Target="../slideLayouts/slideLayout1653.xml"/><Relationship Id="rId6" Type="http://schemas.openxmlformats.org/officeDocument/2006/relationships/slideLayout" Target="../slideLayouts/slideLayout1658.xml"/><Relationship Id="rId5" Type="http://schemas.openxmlformats.org/officeDocument/2006/relationships/slideLayout" Target="../slideLayouts/slideLayout1657.xml"/><Relationship Id="rId4" Type="http://schemas.openxmlformats.org/officeDocument/2006/relationships/slideLayout" Target="../slideLayouts/slideLayout16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C747D-650A-4F6A-ACFA-5217A0509DF3}" type="datetimeFigureOut">
              <a:rPr lang="zh-TW" altLang="en-US" smtClean="0"/>
              <a:t>2019/8/7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1983-82A4-40D9-8D56-9620FC4A6C06}" type="slidenum">
              <a:rPr lang="zh-TW" altLang="en-US" smtClean="0"/>
              <a:t>‹#›</a:t>
            </a:fld>
            <a:endParaRPr lang="zh-TW" altLang="en-US"/>
          </a:p>
        </p:txBody>
      </p:sp>
    </p:spTree>
    <p:extLst>
      <p:ext uri="{BB962C8B-B14F-4D97-AF65-F5344CB8AC3E}">
        <p14:creationId xmlns:p14="http://schemas.microsoft.com/office/powerpoint/2010/main" val="9738610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62" r:id="rId3"/>
    <p:sldLayoutId id="214748366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414"/>
          <a:srcRect/>
          <a:stretch>
            <a:fillRect/>
          </a:stretch>
        </a:blipFill>
        <a:effectLst/>
      </p:bgPr>
    </p:bg>
    <p:spTree>
      <p:nvGrpSpPr>
        <p:cNvPr id="1" name=""/>
        <p:cNvGrpSpPr/>
        <p:nvPr/>
      </p:nvGrpSpPr>
      <p:grpSpPr>
        <a:xfrm>
          <a:off x="0" y="0"/>
          <a:ext cx="0" cy="0"/>
          <a:chOff x="0" y="0"/>
          <a:chExt cx="0" cy="0"/>
        </a:xfrm>
      </p:grpSpPr>
      <p:sp>
        <p:nvSpPr>
          <p:cNvPr id="2" name="Shape 2"/>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Cloud Kubernetes Service   |  ©2018 IBM Corporation</a:t>
            </a:r>
          </a:p>
        </p:txBody>
      </p:sp>
      <p:sp>
        <p:nvSpPr>
          <p:cNvPr id="3" name="Title Text"/>
          <p:cNvSpPr txBox="1">
            <a:spLocks noGrp="1"/>
          </p:cNvSpPr>
          <p:nvPr>
            <p:ph type="title"/>
          </p:nvPr>
        </p:nvSpPr>
        <p:spPr>
          <a:xfrm>
            <a:off x="457200" y="224822"/>
            <a:ext cx="8229600" cy="1242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457200" y="1467453"/>
            <a:ext cx="8229600" cy="4791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431372" y="6356350"/>
            <a:ext cx="243656" cy="241092"/>
          </a:xfrm>
          <a:prstGeom prst="rect">
            <a:avLst/>
          </a:prstGeom>
          <a:ln w="12700">
            <a:miter lim="400000"/>
          </a:ln>
        </p:spPr>
        <p:txBody>
          <a:bodyPr wrap="none" lIns="50800" tIns="50800" rIns="50800" bIns="50800">
            <a:spAutoFit/>
          </a:bodyPr>
          <a:lstStyle>
            <a:lvl1pPr algn="ctr">
              <a:lnSpc>
                <a:spcPct val="100000"/>
              </a:lnSpc>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6439909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5" r:id="rId61"/>
    <p:sldLayoutId id="2147483726" r:id="rId62"/>
    <p:sldLayoutId id="2147483727" r:id="rId63"/>
    <p:sldLayoutId id="2147483728" r:id="rId64"/>
    <p:sldLayoutId id="2147483729" r:id="rId65"/>
    <p:sldLayoutId id="2147483730" r:id="rId66"/>
    <p:sldLayoutId id="2147483731" r:id="rId67"/>
    <p:sldLayoutId id="2147483732" r:id="rId68"/>
    <p:sldLayoutId id="2147483733" r:id="rId69"/>
    <p:sldLayoutId id="2147483734" r:id="rId70"/>
    <p:sldLayoutId id="2147483735" r:id="rId71"/>
    <p:sldLayoutId id="2147483736" r:id="rId72"/>
    <p:sldLayoutId id="2147483737" r:id="rId73"/>
    <p:sldLayoutId id="2147483738" r:id="rId74"/>
    <p:sldLayoutId id="2147483739" r:id="rId75"/>
    <p:sldLayoutId id="2147483740" r:id="rId76"/>
    <p:sldLayoutId id="2147483741" r:id="rId77"/>
    <p:sldLayoutId id="2147483742" r:id="rId78"/>
    <p:sldLayoutId id="2147483743" r:id="rId79"/>
    <p:sldLayoutId id="2147483744" r:id="rId80"/>
    <p:sldLayoutId id="2147483745" r:id="rId81"/>
    <p:sldLayoutId id="2147483746" r:id="rId82"/>
    <p:sldLayoutId id="2147483747" r:id="rId83"/>
    <p:sldLayoutId id="2147483748" r:id="rId84"/>
    <p:sldLayoutId id="2147483749" r:id="rId85"/>
    <p:sldLayoutId id="2147483750" r:id="rId86"/>
    <p:sldLayoutId id="2147483751" r:id="rId87"/>
    <p:sldLayoutId id="2147483752" r:id="rId88"/>
    <p:sldLayoutId id="2147483753" r:id="rId89"/>
    <p:sldLayoutId id="2147483754" r:id="rId90"/>
    <p:sldLayoutId id="2147483755" r:id="rId91"/>
    <p:sldLayoutId id="2147483756" r:id="rId92"/>
    <p:sldLayoutId id="2147483757" r:id="rId93"/>
    <p:sldLayoutId id="2147483758" r:id="rId94"/>
    <p:sldLayoutId id="2147483759" r:id="rId95"/>
    <p:sldLayoutId id="2147483760" r:id="rId96"/>
    <p:sldLayoutId id="2147483761" r:id="rId97"/>
    <p:sldLayoutId id="2147483762" r:id="rId98"/>
    <p:sldLayoutId id="2147483763" r:id="rId99"/>
    <p:sldLayoutId id="2147483764" r:id="rId100"/>
    <p:sldLayoutId id="2147483765" r:id="rId101"/>
    <p:sldLayoutId id="2147483766" r:id="rId102"/>
    <p:sldLayoutId id="2147483767" r:id="rId103"/>
    <p:sldLayoutId id="2147483768" r:id="rId104"/>
    <p:sldLayoutId id="2147483769" r:id="rId105"/>
    <p:sldLayoutId id="2147483770" r:id="rId106"/>
    <p:sldLayoutId id="2147483771" r:id="rId107"/>
    <p:sldLayoutId id="2147483772" r:id="rId108"/>
    <p:sldLayoutId id="2147483773" r:id="rId109"/>
    <p:sldLayoutId id="2147483774" r:id="rId110"/>
    <p:sldLayoutId id="2147483775" r:id="rId111"/>
    <p:sldLayoutId id="2147483776" r:id="rId112"/>
    <p:sldLayoutId id="2147483777" r:id="rId113"/>
    <p:sldLayoutId id="2147483778" r:id="rId114"/>
    <p:sldLayoutId id="2147483779" r:id="rId115"/>
    <p:sldLayoutId id="2147483780" r:id="rId116"/>
    <p:sldLayoutId id="2147483781" r:id="rId117"/>
    <p:sldLayoutId id="2147483782" r:id="rId118"/>
    <p:sldLayoutId id="2147483783" r:id="rId119"/>
    <p:sldLayoutId id="2147483784" r:id="rId120"/>
    <p:sldLayoutId id="2147483785" r:id="rId121"/>
    <p:sldLayoutId id="2147483786" r:id="rId122"/>
    <p:sldLayoutId id="2147483787" r:id="rId123"/>
    <p:sldLayoutId id="2147483788" r:id="rId124"/>
    <p:sldLayoutId id="2147483789" r:id="rId125"/>
    <p:sldLayoutId id="2147483790" r:id="rId126"/>
    <p:sldLayoutId id="2147483791" r:id="rId127"/>
    <p:sldLayoutId id="2147483792" r:id="rId128"/>
    <p:sldLayoutId id="2147483793" r:id="rId129"/>
    <p:sldLayoutId id="2147483794" r:id="rId130"/>
    <p:sldLayoutId id="2147483795" r:id="rId131"/>
    <p:sldLayoutId id="2147483796" r:id="rId132"/>
    <p:sldLayoutId id="2147483797" r:id="rId133"/>
    <p:sldLayoutId id="2147483798" r:id="rId134"/>
    <p:sldLayoutId id="2147483799" r:id="rId135"/>
    <p:sldLayoutId id="2147483800" r:id="rId136"/>
    <p:sldLayoutId id="2147483801" r:id="rId137"/>
    <p:sldLayoutId id="2147483802" r:id="rId138"/>
    <p:sldLayoutId id="2147483803" r:id="rId139"/>
    <p:sldLayoutId id="2147483804" r:id="rId140"/>
    <p:sldLayoutId id="2147483805" r:id="rId141"/>
    <p:sldLayoutId id="2147483806" r:id="rId142"/>
    <p:sldLayoutId id="2147483807" r:id="rId143"/>
    <p:sldLayoutId id="2147483808" r:id="rId144"/>
    <p:sldLayoutId id="2147483809" r:id="rId145"/>
    <p:sldLayoutId id="2147483810" r:id="rId146"/>
    <p:sldLayoutId id="2147483811" r:id="rId147"/>
    <p:sldLayoutId id="2147483812" r:id="rId148"/>
    <p:sldLayoutId id="2147483813" r:id="rId149"/>
    <p:sldLayoutId id="2147483814" r:id="rId150"/>
    <p:sldLayoutId id="2147483815" r:id="rId151"/>
    <p:sldLayoutId id="2147483816" r:id="rId152"/>
    <p:sldLayoutId id="2147483817" r:id="rId153"/>
    <p:sldLayoutId id="2147483818" r:id="rId154"/>
    <p:sldLayoutId id="2147483819" r:id="rId155"/>
    <p:sldLayoutId id="2147483820" r:id="rId156"/>
    <p:sldLayoutId id="2147483821" r:id="rId157"/>
    <p:sldLayoutId id="2147483822" r:id="rId158"/>
    <p:sldLayoutId id="2147483823" r:id="rId159"/>
    <p:sldLayoutId id="2147483824" r:id="rId160"/>
    <p:sldLayoutId id="2147483825" r:id="rId161"/>
    <p:sldLayoutId id="2147483826" r:id="rId162"/>
    <p:sldLayoutId id="2147483827" r:id="rId163"/>
    <p:sldLayoutId id="2147483828" r:id="rId164"/>
    <p:sldLayoutId id="2147483829" r:id="rId165"/>
    <p:sldLayoutId id="2147483830" r:id="rId166"/>
    <p:sldLayoutId id="2147483831" r:id="rId167"/>
    <p:sldLayoutId id="2147483832" r:id="rId168"/>
    <p:sldLayoutId id="2147483833" r:id="rId169"/>
    <p:sldLayoutId id="2147483834" r:id="rId170"/>
    <p:sldLayoutId id="2147483835" r:id="rId171"/>
    <p:sldLayoutId id="2147483836" r:id="rId172"/>
    <p:sldLayoutId id="2147483837" r:id="rId173"/>
    <p:sldLayoutId id="2147483838" r:id="rId174"/>
    <p:sldLayoutId id="2147483839" r:id="rId175"/>
    <p:sldLayoutId id="2147483840" r:id="rId176"/>
    <p:sldLayoutId id="2147483841" r:id="rId177"/>
    <p:sldLayoutId id="2147483842" r:id="rId178"/>
    <p:sldLayoutId id="2147483843" r:id="rId179"/>
    <p:sldLayoutId id="2147483844" r:id="rId180"/>
    <p:sldLayoutId id="2147483845" r:id="rId181"/>
    <p:sldLayoutId id="2147483846" r:id="rId182"/>
    <p:sldLayoutId id="2147483847" r:id="rId183"/>
    <p:sldLayoutId id="2147483848" r:id="rId184"/>
    <p:sldLayoutId id="2147483849" r:id="rId185"/>
    <p:sldLayoutId id="2147483850" r:id="rId186"/>
    <p:sldLayoutId id="2147483851" r:id="rId187"/>
    <p:sldLayoutId id="2147483852" r:id="rId188"/>
    <p:sldLayoutId id="2147483853" r:id="rId189"/>
    <p:sldLayoutId id="2147483854" r:id="rId190"/>
    <p:sldLayoutId id="2147483855" r:id="rId191"/>
    <p:sldLayoutId id="2147483856" r:id="rId192"/>
    <p:sldLayoutId id="2147483857" r:id="rId193"/>
    <p:sldLayoutId id="2147483858" r:id="rId194"/>
    <p:sldLayoutId id="2147483859" r:id="rId195"/>
    <p:sldLayoutId id="2147483860" r:id="rId196"/>
    <p:sldLayoutId id="2147483861" r:id="rId197"/>
    <p:sldLayoutId id="2147483862" r:id="rId198"/>
    <p:sldLayoutId id="2147483863" r:id="rId199"/>
    <p:sldLayoutId id="2147483864" r:id="rId200"/>
    <p:sldLayoutId id="2147483865" r:id="rId201"/>
    <p:sldLayoutId id="2147483866" r:id="rId202"/>
    <p:sldLayoutId id="2147483867" r:id="rId203"/>
    <p:sldLayoutId id="2147483868" r:id="rId204"/>
    <p:sldLayoutId id="2147483869" r:id="rId205"/>
    <p:sldLayoutId id="2147483870" r:id="rId206"/>
    <p:sldLayoutId id="2147483871" r:id="rId207"/>
    <p:sldLayoutId id="2147483872" r:id="rId208"/>
    <p:sldLayoutId id="2147483873" r:id="rId209"/>
    <p:sldLayoutId id="2147483874" r:id="rId210"/>
    <p:sldLayoutId id="2147483875" r:id="rId211"/>
    <p:sldLayoutId id="2147483876" r:id="rId212"/>
    <p:sldLayoutId id="2147483877" r:id="rId213"/>
    <p:sldLayoutId id="2147483878" r:id="rId214"/>
    <p:sldLayoutId id="2147483879" r:id="rId215"/>
    <p:sldLayoutId id="2147483880" r:id="rId216"/>
    <p:sldLayoutId id="2147483881" r:id="rId217"/>
    <p:sldLayoutId id="2147483882" r:id="rId218"/>
    <p:sldLayoutId id="2147483883" r:id="rId219"/>
    <p:sldLayoutId id="2147483884" r:id="rId220"/>
    <p:sldLayoutId id="2147483885" r:id="rId221"/>
    <p:sldLayoutId id="2147483886" r:id="rId222"/>
    <p:sldLayoutId id="2147483887" r:id="rId223"/>
    <p:sldLayoutId id="2147483888" r:id="rId224"/>
    <p:sldLayoutId id="2147483889" r:id="rId225"/>
    <p:sldLayoutId id="2147483890" r:id="rId226"/>
    <p:sldLayoutId id="2147483891" r:id="rId227"/>
    <p:sldLayoutId id="2147483892" r:id="rId228"/>
    <p:sldLayoutId id="2147483893" r:id="rId229"/>
    <p:sldLayoutId id="2147483894" r:id="rId230"/>
    <p:sldLayoutId id="2147483895" r:id="rId231"/>
    <p:sldLayoutId id="2147483896" r:id="rId232"/>
    <p:sldLayoutId id="2147483897" r:id="rId233"/>
    <p:sldLayoutId id="2147483898" r:id="rId234"/>
    <p:sldLayoutId id="2147483899" r:id="rId235"/>
    <p:sldLayoutId id="2147483900" r:id="rId236"/>
    <p:sldLayoutId id="2147483901" r:id="rId237"/>
    <p:sldLayoutId id="2147483902" r:id="rId238"/>
    <p:sldLayoutId id="2147483903" r:id="rId239"/>
    <p:sldLayoutId id="2147483904" r:id="rId240"/>
    <p:sldLayoutId id="2147483905" r:id="rId241"/>
    <p:sldLayoutId id="2147483906" r:id="rId242"/>
    <p:sldLayoutId id="2147483907" r:id="rId243"/>
    <p:sldLayoutId id="2147483908" r:id="rId244"/>
    <p:sldLayoutId id="2147483909" r:id="rId245"/>
    <p:sldLayoutId id="2147483910" r:id="rId246"/>
    <p:sldLayoutId id="2147483911" r:id="rId247"/>
    <p:sldLayoutId id="2147483912" r:id="rId248"/>
    <p:sldLayoutId id="2147483913" r:id="rId249"/>
    <p:sldLayoutId id="2147483914" r:id="rId250"/>
    <p:sldLayoutId id="2147483915" r:id="rId251"/>
    <p:sldLayoutId id="2147483916" r:id="rId252"/>
    <p:sldLayoutId id="2147483917" r:id="rId253"/>
    <p:sldLayoutId id="2147483918" r:id="rId254"/>
    <p:sldLayoutId id="2147483919" r:id="rId255"/>
    <p:sldLayoutId id="2147483920" r:id="rId256"/>
    <p:sldLayoutId id="2147483921" r:id="rId257"/>
    <p:sldLayoutId id="2147483922" r:id="rId258"/>
    <p:sldLayoutId id="2147483923" r:id="rId259"/>
    <p:sldLayoutId id="2147483924" r:id="rId260"/>
    <p:sldLayoutId id="2147483925" r:id="rId261"/>
    <p:sldLayoutId id="2147483926" r:id="rId262"/>
    <p:sldLayoutId id="2147483927" r:id="rId263"/>
    <p:sldLayoutId id="2147483928" r:id="rId264"/>
    <p:sldLayoutId id="2147483929" r:id="rId265"/>
    <p:sldLayoutId id="2147483930" r:id="rId266"/>
    <p:sldLayoutId id="2147483931" r:id="rId267"/>
    <p:sldLayoutId id="2147483932" r:id="rId268"/>
    <p:sldLayoutId id="2147483933" r:id="rId269"/>
    <p:sldLayoutId id="2147483934" r:id="rId270"/>
    <p:sldLayoutId id="2147483935" r:id="rId271"/>
    <p:sldLayoutId id="2147483936" r:id="rId272"/>
    <p:sldLayoutId id="2147483937" r:id="rId273"/>
    <p:sldLayoutId id="2147483938" r:id="rId274"/>
    <p:sldLayoutId id="2147483939" r:id="rId275"/>
    <p:sldLayoutId id="2147483940" r:id="rId276"/>
    <p:sldLayoutId id="2147483941" r:id="rId277"/>
    <p:sldLayoutId id="2147483942" r:id="rId278"/>
    <p:sldLayoutId id="2147483943" r:id="rId279"/>
    <p:sldLayoutId id="2147483944" r:id="rId280"/>
    <p:sldLayoutId id="2147483945" r:id="rId281"/>
    <p:sldLayoutId id="2147483946" r:id="rId282"/>
    <p:sldLayoutId id="2147483947" r:id="rId283"/>
    <p:sldLayoutId id="2147483948" r:id="rId284"/>
    <p:sldLayoutId id="2147483949" r:id="rId285"/>
    <p:sldLayoutId id="2147483950" r:id="rId286"/>
    <p:sldLayoutId id="2147483951" r:id="rId287"/>
    <p:sldLayoutId id="2147483952" r:id="rId288"/>
    <p:sldLayoutId id="2147483953" r:id="rId289"/>
    <p:sldLayoutId id="2147483954" r:id="rId290"/>
    <p:sldLayoutId id="2147483955" r:id="rId291"/>
    <p:sldLayoutId id="2147483956" r:id="rId292"/>
    <p:sldLayoutId id="2147483957" r:id="rId293"/>
    <p:sldLayoutId id="2147483958" r:id="rId294"/>
    <p:sldLayoutId id="2147483959" r:id="rId295"/>
    <p:sldLayoutId id="2147483960" r:id="rId296"/>
    <p:sldLayoutId id="2147483961" r:id="rId297"/>
    <p:sldLayoutId id="2147483962" r:id="rId298"/>
    <p:sldLayoutId id="2147483963" r:id="rId299"/>
    <p:sldLayoutId id="2147483964" r:id="rId300"/>
    <p:sldLayoutId id="2147483965" r:id="rId301"/>
    <p:sldLayoutId id="2147483966" r:id="rId302"/>
    <p:sldLayoutId id="2147483967" r:id="rId303"/>
    <p:sldLayoutId id="2147483968" r:id="rId304"/>
    <p:sldLayoutId id="2147483969" r:id="rId305"/>
    <p:sldLayoutId id="2147483970" r:id="rId306"/>
    <p:sldLayoutId id="2147483971" r:id="rId307"/>
    <p:sldLayoutId id="2147483972" r:id="rId308"/>
    <p:sldLayoutId id="2147483973" r:id="rId309"/>
    <p:sldLayoutId id="2147483974" r:id="rId310"/>
    <p:sldLayoutId id="2147483975" r:id="rId311"/>
    <p:sldLayoutId id="2147483976" r:id="rId312"/>
    <p:sldLayoutId id="2147483977" r:id="rId313"/>
    <p:sldLayoutId id="2147483978" r:id="rId314"/>
    <p:sldLayoutId id="2147483979" r:id="rId315"/>
    <p:sldLayoutId id="2147483980" r:id="rId316"/>
    <p:sldLayoutId id="2147483981" r:id="rId317"/>
    <p:sldLayoutId id="2147483982" r:id="rId318"/>
    <p:sldLayoutId id="2147483983" r:id="rId319"/>
    <p:sldLayoutId id="2147483984" r:id="rId320"/>
    <p:sldLayoutId id="2147483985" r:id="rId321"/>
    <p:sldLayoutId id="2147483986" r:id="rId322"/>
    <p:sldLayoutId id="2147483987" r:id="rId323"/>
    <p:sldLayoutId id="2147483988" r:id="rId324"/>
    <p:sldLayoutId id="2147483989" r:id="rId325"/>
    <p:sldLayoutId id="2147483990" r:id="rId326"/>
    <p:sldLayoutId id="2147483991" r:id="rId327"/>
    <p:sldLayoutId id="2147483992" r:id="rId328"/>
    <p:sldLayoutId id="2147483993" r:id="rId329"/>
    <p:sldLayoutId id="2147483994" r:id="rId330"/>
    <p:sldLayoutId id="2147483995" r:id="rId331"/>
    <p:sldLayoutId id="2147483996" r:id="rId332"/>
    <p:sldLayoutId id="2147483997" r:id="rId333"/>
    <p:sldLayoutId id="2147483998" r:id="rId334"/>
    <p:sldLayoutId id="2147483999" r:id="rId335"/>
    <p:sldLayoutId id="2147484000" r:id="rId336"/>
    <p:sldLayoutId id="2147484001" r:id="rId337"/>
    <p:sldLayoutId id="2147484002" r:id="rId338"/>
    <p:sldLayoutId id="2147484003" r:id="rId339"/>
    <p:sldLayoutId id="2147484004" r:id="rId340"/>
    <p:sldLayoutId id="2147484005" r:id="rId341"/>
    <p:sldLayoutId id="2147484006" r:id="rId342"/>
    <p:sldLayoutId id="2147484007" r:id="rId343"/>
    <p:sldLayoutId id="2147484008" r:id="rId344"/>
    <p:sldLayoutId id="2147484009" r:id="rId345"/>
    <p:sldLayoutId id="2147484010" r:id="rId346"/>
    <p:sldLayoutId id="2147484011" r:id="rId347"/>
    <p:sldLayoutId id="2147484012" r:id="rId348"/>
    <p:sldLayoutId id="2147484013" r:id="rId349"/>
    <p:sldLayoutId id="2147484014" r:id="rId350"/>
    <p:sldLayoutId id="2147484015" r:id="rId351"/>
    <p:sldLayoutId id="2147484016" r:id="rId352"/>
    <p:sldLayoutId id="2147484017" r:id="rId353"/>
    <p:sldLayoutId id="2147484018" r:id="rId354"/>
    <p:sldLayoutId id="2147484019" r:id="rId355"/>
    <p:sldLayoutId id="2147484020" r:id="rId356"/>
    <p:sldLayoutId id="2147484021" r:id="rId357"/>
    <p:sldLayoutId id="2147484022" r:id="rId358"/>
    <p:sldLayoutId id="2147484023" r:id="rId359"/>
    <p:sldLayoutId id="2147484024" r:id="rId360"/>
    <p:sldLayoutId id="2147484025" r:id="rId361"/>
    <p:sldLayoutId id="2147484026" r:id="rId362"/>
    <p:sldLayoutId id="2147484027" r:id="rId363"/>
    <p:sldLayoutId id="2147484028" r:id="rId364"/>
    <p:sldLayoutId id="2147484029" r:id="rId365"/>
    <p:sldLayoutId id="2147484030" r:id="rId366"/>
    <p:sldLayoutId id="2147484031" r:id="rId367"/>
    <p:sldLayoutId id="2147484032" r:id="rId368"/>
    <p:sldLayoutId id="2147484033" r:id="rId369"/>
    <p:sldLayoutId id="2147484034" r:id="rId370"/>
    <p:sldLayoutId id="2147484035" r:id="rId371"/>
    <p:sldLayoutId id="2147484036" r:id="rId372"/>
    <p:sldLayoutId id="2147484037" r:id="rId373"/>
    <p:sldLayoutId id="2147484038" r:id="rId374"/>
    <p:sldLayoutId id="2147484039" r:id="rId375"/>
    <p:sldLayoutId id="2147484040" r:id="rId376"/>
    <p:sldLayoutId id="2147484041" r:id="rId377"/>
    <p:sldLayoutId id="2147484042" r:id="rId378"/>
    <p:sldLayoutId id="2147484043" r:id="rId379"/>
    <p:sldLayoutId id="2147484044" r:id="rId380"/>
    <p:sldLayoutId id="2147484045" r:id="rId381"/>
    <p:sldLayoutId id="2147484046" r:id="rId382"/>
    <p:sldLayoutId id="2147484047" r:id="rId383"/>
    <p:sldLayoutId id="2147484048" r:id="rId384"/>
    <p:sldLayoutId id="2147484049" r:id="rId385"/>
    <p:sldLayoutId id="2147484050" r:id="rId386"/>
    <p:sldLayoutId id="2147484051" r:id="rId387"/>
    <p:sldLayoutId id="2147484052" r:id="rId388"/>
    <p:sldLayoutId id="2147484053" r:id="rId389"/>
    <p:sldLayoutId id="2147484054" r:id="rId390"/>
    <p:sldLayoutId id="2147484055" r:id="rId391"/>
    <p:sldLayoutId id="2147484056" r:id="rId392"/>
    <p:sldLayoutId id="2147484057" r:id="rId393"/>
    <p:sldLayoutId id="2147484058" r:id="rId394"/>
    <p:sldLayoutId id="2147484059" r:id="rId395"/>
    <p:sldLayoutId id="2147484060" r:id="rId396"/>
    <p:sldLayoutId id="2147484061" r:id="rId397"/>
    <p:sldLayoutId id="2147484062" r:id="rId398"/>
    <p:sldLayoutId id="2147484063" r:id="rId399"/>
    <p:sldLayoutId id="2147484064" r:id="rId400"/>
    <p:sldLayoutId id="2147484065" r:id="rId401"/>
    <p:sldLayoutId id="2147484066" r:id="rId402"/>
    <p:sldLayoutId id="2147484067" r:id="rId403"/>
    <p:sldLayoutId id="2147484068" r:id="rId404"/>
    <p:sldLayoutId id="2147484069" r:id="rId405"/>
    <p:sldLayoutId id="2147484070" r:id="rId406"/>
    <p:sldLayoutId id="2147484071" r:id="rId407"/>
    <p:sldLayoutId id="2147484072" r:id="rId408"/>
    <p:sldLayoutId id="2147484073" r:id="rId409"/>
    <p:sldLayoutId id="2147484074" r:id="rId410"/>
    <p:sldLayoutId id="2147484075" r:id="rId411"/>
    <p:sldLayoutId id="2147484076" r:id="rId412"/>
  </p:sldLayoutIdLst>
  <p:transition spd="med"/>
  <p:txStyles>
    <p:titleStyle>
      <a:lvl1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1pPr>
      <a:lvl2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2pPr>
      <a:lvl3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3pPr>
      <a:lvl4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4pPr>
      <a:lvl5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5pPr>
      <a:lvl6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6pPr>
      <a:lvl7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7pPr>
      <a:lvl8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8pPr>
      <a:lvl9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9pPr>
    </p:titleStyle>
    <p:bodyStyle>
      <a:lvl1pPr marL="146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1pPr>
      <a:lvl2pPr marL="3846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2pPr>
      <a:lvl3pPr marL="6227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3pPr>
      <a:lvl4pPr marL="8609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4pPr>
      <a:lvl5pPr marL="10990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5pPr>
      <a:lvl6pPr marL="13371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15752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18134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2051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414"/>
          <a:srcRect/>
          <a:stretch>
            <a:fillRect/>
          </a:stretch>
        </a:blipFill>
        <a:effectLst/>
      </p:bgPr>
    </p:bg>
    <p:spTree>
      <p:nvGrpSpPr>
        <p:cNvPr id="1" name=""/>
        <p:cNvGrpSpPr/>
        <p:nvPr/>
      </p:nvGrpSpPr>
      <p:grpSpPr>
        <a:xfrm>
          <a:off x="0" y="0"/>
          <a:ext cx="0" cy="0"/>
          <a:chOff x="0" y="0"/>
          <a:chExt cx="0" cy="0"/>
        </a:xfrm>
      </p:grpSpPr>
      <p:sp>
        <p:nvSpPr>
          <p:cNvPr id="2" name="Shape 2"/>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Cloud Kubernetes Service   |  ©2018 IBM Corporation</a:t>
            </a:r>
          </a:p>
        </p:txBody>
      </p:sp>
      <p:sp>
        <p:nvSpPr>
          <p:cNvPr id="3" name="Title Text"/>
          <p:cNvSpPr txBox="1">
            <a:spLocks noGrp="1"/>
          </p:cNvSpPr>
          <p:nvPr>
            <p:ph type="title"/>
          </p:nvPr>
        </p:nvSpPr>
        <p:spPr>
          <a:xfrm>
            <a:off x="457200" y="224822"/>
            <a:ext cx="8229600" cy="1242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457200" y="1467453"/>
            <a:ext cx="8229600" cy="4791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431372" y="6356350"/>
            <a:ext cx="243656" cy="241092"/>
          </a:xfrm>
          <a:prstGeom prst="rect">
            <a:avLst/>
          </a:prstGeom>
          <a:ln w="12700">
            <a:miter lim="400000"/>
          </a:ln>
        </p:spPr>
        <p:txBody>
          <a:bodyPr wrap="none" lIns="50800" tIns="50800" rIns="50800" bIns="50800">
            <a:spAutoFit/>
          </a:bodyPr>
          <a:lstStyle>
            <a:lvl1pPr algn="ctr">
              <a:lnSpc>
                <a:spcPct val="100000"/>
              </a:lnSpc>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059416709"/>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 id="2147484119" r:id="rId42"/>
    <p:sldLayoutId id="2147484120" r:id="rId43"/>
    <p:sldLayoutId id="2147484121" r:id="rId44"/>
    <p:sldLayoutId id="2147484122" r:id="rId45"/>
    <p:sldLayoutId id="2147484123" r:id="rId46"/>
    <p:sldLayoutId id="2147484124" r:id="rId47"/>
    <p:sldLayoutId id="2147484125" r:id="rId48"/>
    <p:sldLayoutId id="2147484126" r:id="rId49"/>
    <p:sldLayoutId id="2147484127" r:id="rId50"/>
    <p:sldLayoutId id="2147484128" r:id="rId51"/>
    <p:sldLayoutId id="2147484129" r:id="rId52"/>
    <p:sldLayoutId id="2147484130" r:id="rId53"/>
    <p:sldLayoutId id="2147484131" r:id="rId54"/>
    <p:sldLayoutId id="2147484132" r:id="rId55"/>
    <p:sldLayoutId id="2147484133" r:id="rId56"/>
    <p:sldLayoutId id="2147484134" r:id="rId57"/>
    <p:sldLayoutId id="2147484135" r:id="rId58"/>
    <p:sldLayoutId id="2147484136" r:id="rId59"/>
    <p:sldLayoutId id="2147484137" r:id="rId60"/>
    <p:sldLayoutId id="2147484138" r:id="rId61"/>
    <p:sldLayoutId id="2147484139" r:id="rId62"/>
    <p:sldLayoutId id="2147484140" r:id="rId63"/>
    <p:sldLayoutId id="2147484141" r:id="rId64"/>
    <p:sldLayoutId id="2147484142" r:id="rId65"/>
    <p:sldLayoutId id="2147484143" r:id="rId66"/>
    <p:sldLayoutId id="2147484144" r:id="rId67"/>
    <p:sldLayoutId id="2147484145" r:id="rId68"/>
    <p:sldLayoutId id="2147484146" r:id="rId69"/>
    <p:sldLayoutId id="2147484147" r:id="rId70"/>
    <p:sldLayoutId id="2147484148" r:id="rId71"/>
    <p:sldLayoutId id="2147484149" r:id="rId72"/>
    <p:sldLayoutId id="2147484150" r:id="rId73"/>
    <p:sldLayoutId id="2147484151" r:id="rId74"/>
    <p:sldLayoutId id="2147484152" r:id="rId75"/>
    <p:sldLayoutId id="2147484153" r:id="rId76"/>
    <p:sldLayoutId id="2147484154" r:id="rId77"/>
    <p:sldLayoutId id="2147484155" r:id="rId78"/>
    <p:sldLayoutId id="2147484156" r:id="rId79"/>
    <p:sldLayoutId id="2147484157" r:id="rId80"/>
    <p:sldLayoutId id="2147484158" r:id="rId81"/>
    <p:sldLayoutId id="2147484159" r:id="rId82"/>
    <p:sldLayoutId id="2147484160" r:id="rId83"/>
    <p:sldLayoutId id="2147484161" r:id="rId84"/>
    <p:sldLayoutId id="2147484162" r:id="rId85"/>
    <p:sldLayoutId id="2147484163" r:id="rId86"/>
    <p:sldLayoutId id="2147484164" r:id="rId87"/>
    <p:sldLayoutId id="2147484165" r:id="rId88"/>
    <p:sldLayoutId id="2147484166" r:id="rId89"/>
    <p:sldLayoutId id="2147484167" r:id="rId90"/>
    <p:sldLayoutId id="2147484168" r:id="rId91"/>
    <p:sldLayoutId id="2147484169" r:id="rId92"/>
    <p:sldLayoutId id="2147484170" r:id="rId93"/>
    <p:sldLayoutId id="2147484171" r:id="rId94"/>
    <p:sldLayoutId id="2147484172" r:id="rId95"/>
    <p:sldLayoutId id="2147484173" r:id="rId96"/>
    <p:sldLayoutId id="2147484174" r:id="rId97"/>
    <p:sldLayoutId id="2147484175" r:id="rId98"/>
    <p:sldLayoutId id="2147484176" r:id="rId99"/>
    <p:sldLayoutId id="2147484177" r:id="rId100"/>
    <p:sldLayoutId id="2147484178" r:id="rId101"/>
    <p:sldLayoutId id="2147484179" r:id="rId102"/>
    <p:sldLayoutId id="2147484180" r:id="rId103"/>
    <p:sldLayoutId id="2147484181" r:id="rId104"/>
    <p:sldLayoutId id="2147484182" r:id="rId105"/>
    <p:sldLayoutId id="2147484183" r:id="rId106"/>
    <p:sldLayoutId id="2147484184" r:id="rId107"/>
    <p:sldLayoutId id="2147484185" r:id="rId108"/>
    <p:sldLayoutId id="2147484186" r:id="rId109"/>
    <p:sldLayoutId id="2147484187" r:id="rId110"/>
    <p:sldLayoutId id="2147484188" r:id="rId111"/>
    <p:sldLayoutId id="2147484189" r:id="rId112"/>
    <p:sldLayoutId id="2147484190" r:id="rId113"/>
    <p:sldLayoutId id="2147484191" r:id="rId114"/>
    <p:sldLayoutId id="2147484192" r:id="rId115"/>
    <p:sldLayoutId id="2147484193" r:id="rId116"/>
    <p:sldLayoutId id="2147484194" r:id="rId117"/>
    <p:sldLayoutId id="2147484195" r:id="rId118"/>
    <p:sldLayoutId id="2147484196" r:id="rId119"/>
    <p:sldLayoutId id="2147484197" r:id="rId120"/>
    <p:sldLayoutId id="2147484198" r:id="rId121"/>
    <p:sldLayoutId id="2147484199" r:id="rId122"/>
    <p:sldLayoutId id="2147484200" r:id="rId123"/>
    <p:sldLayoutId id="2147484201" r:id="rId124"/>
    <p:sldLayoutId id="2147484202" r:id="rId125"/>
    <p:sldLayoutId id="2147484203" r:id="rId126"/>
    <p:sldLayoutId id="2147484204" r:id="rId127"/>
    <p:sldLayoutId id="2147484205" r:id="rId128"/>
    <p:sldLayoutId id="2147484206" r:id="rId129"/>
    <p:sldLayoutId id="2147484207" r:id="rId130"/>
    <p:sldLayoutId id="2147484208" r:id="rId131"/>
    <p:sldLayoutId id="2147484209" r:id="rId132"/>
    <p:sldLayoutId id="2147484210" r:id="rId133"/>
    <p:sldLayoutId id="2147484211" r:id="rId134"/>
    <p:sldLayoutId id="2147484212" r:id="rId135"/>
    <p:sldLayoutId id="2147484213" r:id="rId136"/>
    <p:sldLayoutId id="2147484214" r:id="rId137"/>
    <p:sldLayoutId id="2147484215" r:id="rId138"/>
    <p:sldLayoutId id="2147484216" r:id="rId139"/>
    <p:sldLayoutId id="2147484217" r:id="rId140"/>
    <p:sldLayoutId id="2147484218" r:id="rId141"/>
    <p:sldLayoutId id="2147484219" r:id="rId142"/>
    <p:sldLayoutId id="2147484220" r:id="rId143"/>
    <p:sldLayoutId id="2147484221" r:id="rId144"/>
    <p:sldLayoutId id="2147484222" r:id="rId145"/>
    <p:sldLayoutId id="2147484223" r:id="rId146"/>
    <p:sldLayoutId id="2147484224" r:id="rId147"/>
    <p:sldLayoutId id="2147484225" r:id="rId148"/>
    <p:sldLayoutId id="2147484226" r:id="rId149"/>
    <p:sldLayoutId id="2147484227" r:id="rId150"/>
    <p:sldLayoutId id="2147484228" r:id="rId151"/>
    <p:sldLayoutId id="2147484229" r:id="rId152"/>
    <p:sldLayoutId id="2147484230" r:id="rId153"/>
    <p:sldLayoutId id="2147484231" r:id="rId154"/>
    <p:sldLayoutId id="2147484232" r:id="rId155"/>
    <p:sldLayoutId id="2147484233" r:id="rId156"/>
    <p:sldLayoutId id="2147484234" r:id="rId157"/>
    <p:sldLayoutId id="2147484235" r:id="rId158"/>
    <p:sldLayoutId id="2147484236" r:id="rId159"/>
    <p:sldLayoutId id="2147484237" r:id="rId160"/>
    <p:sldLayoutId id="2147484238" r:id="rId161"/>
    <p:sldLayoutId id="2147484239" r:id="rId162"/>
    <p:sldLayoutId id="2147484240" r:id="rId163"/>
    <p:sldLayoutId id="2147484241" r:id="rId164"/>
    <p:sldLayoutId id="2147484242" r:id="rId165"/>
    <p:sldLayoutId id="2147484243" r:id="rId166"/>
    <p:sldLayoutId id="2147484244" r:id="rId167"/>
    <p:sldLayoutId id="2147484245" r:id="rId168"/>
    <p:sldLayoutId id="2147484246" r:id="rId169"/>
    <p:sldLayoutId id="2147484247" r:id="rId170"/>
    <p:sldLayoutId id="2147484248" r:id="rId171"/>
    <p:sldLayoutId id="2147484249" r:id="rId172"/>
    <p:sldLayoutId id="2147484250" r:id="rId173"/>
    <p:sldLayoutId id="2147484251" r:id="rId174"/>
    <p:sldLayoutId id="2147484252" r:id="rId175"/>
    <p:sldLayoutId id="2147484253" r:id="rId176"/>
    <p:sldLayoutId id="2147484254" r:id="rId177"/>
    <p:sldLayoutId id="2147484255" r:id="rId178"/>
    <p:sldLayoutId id="2147484256" r:id="rId179"/>
    <p:sldLayoutId id="2147484257" r:id="rId180"/>
    <p:sldLayoutId id="2147484258" r:id="rId181"/>
    <p:sldLayoutId id="2147484259" r:id="rId182"/>
    <p:sldLayoutId id="2147484260" r:id="rId183"/>
    <p:sldLayoutId id="2147484261" r:id="rId184"/>
    <p:sldLayoutId id="2147484262" r:id="rId185"/>
    <p:sldLayoutId id="2147484263" r:id="rId186"/>
    <p:sldLayoutId id="2147484264" r:id="rId187"/>
    <p:sldLayoutId id="2147484265" r:id="rId188"/>
    <p:sldLayoutId id="2147484266" r:id="rId189"/>
    <p:sldLayoutId id="2147484267" r:id="rId190"/>
    <p:sldLayoutId id="2147484268" r:id="rId191"/>
    <p:sldLayoutId id="2147484269" r:id="rId192"/>
    <p:sldLayoutId id="2147484270" r:id="rId193"/>
    <p:sldLayoutId id="2147484271" r:id="rId194"/>
    <p:sldLayoutId id="2147484272" r:id="rId195"/>
    <p:sldLayoutId id="2147484273" r:id="rId196"/>
    <p:sldLayoutId id="2147484274" r:id="rId197"/>
    <p:sldLayoutId id="2147484275" r:id="rId198"/>
    <p:sldLayoutId id="2147484276" r:id="rId199"/>
    <p:sldLayoutId id="2147484277" r:id="rId200"/>
    <p:sldLayoutId id="2147484278" r:id="rId201"/>
    <p:sldLayoutId id="2147484279" r:id="rId202"/>
    <p:sldLayoutId id="2147484280" r:id="rId203"/>
    <p:sldLayoutId id="2147484281" r:id="rId204"/>
    <p:sldLayoutId id="2147484282" r:id="rId205"/>
    <p:sldLayoutId id="2147484283" r:id="rId206"/>
    <p:sldLayoutId id="2147484284" r:id="rId207"/>
    <p:sldLayoutId id="2147484285" r:id="rId208"/>
    <p:sldLayoutId id="2147484286" r:id="rId209"/>
    <p:sldLayoutId id="2147484287" r:id="rId210"/>
    <p:sldLayoutId id="2147484288" r:id="rId211"/>
    <p:sldLayoutId id="2147484289" r:id="rId212"/>
    <p:sldLayoutId id="2147484290" r:id="rId213"/>
    <p:sldLayoutId id="2147484291" r:id="rId214"/>
    <p:sldLayoutId id="2147484292" r:id="rId215"/>
    <p:sldLayoutId id="2147484293" r:id="rId216"/>
    <p:sldLayoutId id="2147484294" r:id="rId217"/>
    <p:sldLayoutId id="2147484295" r:id="rId218"/>
    <p:sldLayoutId id="2147484296" r:id="rId219"/>
    <p:sldLayoutId id="2147484297" r:id="rId220"/>
    <p:sldLayoutId id="2147484298" r:id="rId221"/>
    <p:sldLayoutId id="2147484299" r:id="rId222"/>
    <p:sldLayoutId id="2147484300" r:id="rId223"/>
    <p:sldLayoutId id="2147484301" r:id="rId224"/>
    <p:sldLayoutId id="2147484302" r:id="rId225"/>
    <p:sldLayoutId id="2147484303" r:id="rId226"/>
    <p:sldLayoutId id="2147484304" r:id="rId227"/>
    <p:sldLayoutId id="2147484305" r:id="rId228"/>
    <p:sldLayoutId id="2147484306" r:id="rId229"/>
    <p:sldLayoutId id="2147484307" r:id="rId230"/>
    <p:sldLayoutId id="2147484308" r:id="rId231"/>
    <p:sldLayoutId id="2147484309" r:id="rId232"/>
    <p:sldLayoutId id="2147484310" r:id="rId233"/>
    <p:sldLayoutId id="2147484311" r:id="rId234"/>
    <p:sldLayoutId id="2147484312" r:id="rId235"/>
    <p:sldLayoutId id="2147484313" r:id="rId236"/>
    <p:sldLayoutId id="2147484314" r:id="rId237"/>
    <p:sldLayoutId id="2147484315" r:id="rId238"/>
    <p:sldLayoutId id="2147484316" r:id="rId239"/>
    <p:sldLayoutId id="2147484317" r:id="rId240"/>
    <p:sldLayoutId id="2147484318" r:id="rId241"/>
    <p:sldLayoutId id="2147484319" r:id="rId242"/>
    <p:sldLayoutId id="2147484320" r:id="rId243"/>
    <p:sldLayoutId id="2147484321" r:id="rId244"/>
    <p:sldLayoutId id="2147484322" r:id="rId245"/>
    <p:sldLayoutId id="2147484323" r:id="rId246"/>
    <p:sldLayoutId id="2147484324" r:id="rId247"/>
    <p:sldLayoutId id="2147484325" r:id="rId248"/>
    <p:sldLayoutId id="2147484326" r:id="rId249"/>
    <p:sldLayoutId id="2147484327" r:id="rId250"/>
    <p:sldLayoutId id="2147484328" r:id="rId251"/>
    <p:sldLayoutId id="2147484329" r:id="rId252"/>
    <p:sldLayoutId id="2147484330" r:id="rId253"/>
    <p:sldLayoutId id="2147484331" r:id="rId254"/>
    <p:sldLayoutId id="2147484332" r:id="rId255"/>
    <p:sldLayoutId id="2147484333" r:id="rId256"/>
    <p:sldLayoutId id="2147484334" r:id="rId257"/>
    <p:sldLayoutId id="2147484335" r:id="rId258"/>
    <p:sldLayoutId id="2147484336" r:id="rId259"/>
    <p:sldLayoutId id="2147484337" r:id="rId260"/>
    <p:sldLayoutId id="2147484338" r:id="rId261"/>
    <p:sldLayoutId id="2147484339" r:id="rId262"/>
    <p:sldLayoutId id="2147484340" r:id="rId263"/>
    <p:sldLayoutId id="2147484341" r:id="rId264"/>
    <p:sldLayoutId id="2147484342" r:id="rId265"/>
    <p:sldLayoutId id="2147484343" r:id="rId266"/>
    <p:sldLayoutId id="2147484344" r:id="rId267"/>
    <p:sldLayoutId id="2147484345" r:id="rId268"/>
    <p:sldLayoutId id="2147484346" r:id="rId269"/>
    <p:sldLayoutId id="2147484347" r:id="rId270"/>
    <p:sldLayoutId id="2147484348" r:id="rId271"/>
    <p:sldLayoutId id="2147484349" r:id="rId272"/>
    <p:sldLayoutId id="2147484350" r:id="rId273"/>
    <p:sldLayoutId id="2147484351" r:id="rId274"/>
    <p:sldLayoutId id="2147484352" r:id="rId275"/>
    <p:sldLayoutId id="2147484353" r:id="rId276"/>
    <p:sldLayoutId id="2147484354" r:id="rId277"/>
    <p:sldLayoutId id="2147484355" r:id="rId278"/>
    <p:sldLayoutId id="2147484356" r:id="rId279"/>
    <p:sldLayoutId id="2147484357" r:id="rId280"/>
    <p:sldLayoutId id="2147484358" r:id="rId281"/>
    <p:sldLayoutId id="2147484359" r:id="rId282"/>
    <p:sldLayoutId id="2147484360" r:id="rId283"/>
    <p:sldLayoutId id="2147484361" r:id="rId284"/>
    <p:sldLayoutId id="2147484362" r:id="rId285"/>
    <p:sldLayoutId id="2147484363" r:id="rId286"/>
    <p:sldLayoutId id="2147484364" r:id="rId287"/>
    <p:sldLayoutId id="2147484365" r:id="rId288"/>
    <p:sldLayoutId id="2147484366" r:id="rId289"/>
    <p:sldLayoutId id="2147484367" r:id="rId290"/>
    <p:sldLayoutId id="2147484368" r:id="rId291"/>
    <p:sldLayoutId id="2147484369" r:id="rId292"/>
    <p:sldLayoutId id="2147484370" r:id="rId293"/>
    <p:sldLayoutId id="2147484371" r:id="rId294"/>
    <p:sldLayoutId id="2147484372" r:id="rId295"/>
    <p:sldLayoutId id="2147484373" r:id="rId296"/>
    <p:sldLayoutId id="2147484374" r:id="rId297"/>
    <p:sldLayoutId id="2147484375" r:id="rId298"/>
    <p:sldLayoutId id="2147484376" r:id="rId299"/>
    <p:sldLayoutId id="2147484377" r:id="rId300"/>
    <p:sldLayoutId id="2147484378" r:id="rId301"/>
    <p:sldLayoutId id="2147484379" r:id="rId302"/>
    <p:sldLayoutId id="2147484380" r:id="rId303"/>
    <p:sldLayoutId id="2147484381" r:id="rId304"/>
    <p:sldLayoutId id="2147484382" r:id="rId305"/>
    <p:sldLayoutId id="2147484383" r:id="rId306"/>
    <p:sldLayoutId id="2147484384" r:id="rId307"/>
    <p:sldLayoutId id="2147484385" r:id="rId308"/>
    <p:sldLayoutId id="2147484386" r:id="rId309"/>
    <p:sldLayoutId id="2147484387" r:id="rId310"/>
    <p:sldLayoutId id="2147484388" r:id="rId311"/>
    <p:sldLayoutId id="2147484389" r:id="rId312"/>
    <p:sldLayoutId id="2147484390" r:id="rId313"/>
    <p:sldLayoutId id="2147484391" r:id="rId314"/>
    <p:sldLayoutId id="2147484392" r:id="rId315"/>
    <p:sldLayoutId id="2147484393" r:id="rId316"/>
    <p:sldLayoutId id="2147484394" r:id="rId317"/>
    <p:sldLayoutId id="2147484395" r:id="rId318"/>
    <p:sldLayoutId id="2147484396" r:id="rId319"/>
    <p:sldLayoutId id="2147484397" r:id="rId320"/>
    <p:sldLayoutId id="2147484398" r:id="rId321"/>
    <p:sldLayoutId id="2147484399" r:id="rId322"/>
    <p:sldLayoutId id="2147484400" r:id="rId323"/>
    <p:sldLayoutId id="2147484401" r:id="rId324"/>
    <p:sldLayoutId id="2147484402" r:id="rId325"/>
    <p:sldLayoutId id="2147484403" r:id="rId326"/>
    <p:sldLayoutId id="2147484404" r:id="rId327"/>
    <p:sldLayoutId id="2147484405" r:id="rId328"/>
    <p:sldLayoutId id="2147484406" r:id="rId329"/>
    <p:sldLayoutId id="2147484407" r:id="rId330"/>
    <p:sldLayoutId id="2147484408" r:id="rId331"/>
    <p:sldLayoutId id="2147484409" r:id="rId332"/>
    <p:sldLayoutId id="2147484410" r:id="rId333"/>
    <p:sldLayoutId id="2147484411" r:id="rId334"/>
    <p:sldLayoutId id="2147484412" r:id="rId335"/>
    <p:sldLayoutId id="2147484413" r:id="rId336"/>
    <p:sldLayoutId id="2147484414" r:id="rId337"/>
    <p:sldLayoutId id="2147484415" r:id="rId338"/>
    <p:sldLayoutId id="2147484416" r:id="rId339"/>
    <p:sldLayoutId id="2147484417" r:id="rId340"/>
    <p:sldLayoutId id="2147484418" r:id="rId341"/>
    <p:sldLayoutId id="2147484419" r:id="rId342"/>
    <p:sldLayoutId id="2147484420" r:id="rId343"/>
    <p:sldLayoutId id="2147484421" r:id="rId344"/>
    <p:sldLayoutId id="2147484422" r:id="rId345"/>
    <p:sldLayoutId id="2147484423" r:id="rId346"/>
    <p:sldLayoutId id="2147484424" r:id="rId347"/>
    <p:sldLayoutId id="2147484425" r:id="rId348"/>
    <p:sldLayoutId id="2147484426" r:id="rId349"/>
    <p:sldLayoutId id="2147484427" r:id="rId350"/>
    <p:sldLayoutId id="2147484428" r:id="rId351"/>
    <p:sldLayoutId id="2147484429" r:id="rId352"/>
    <p:sldLayoutId id="2147484430" r:id="rId353"/>
    <p:sldLayoutId id="2147484431" r:id="rId354"/>
    <p:sldLayoutId id="2147484432" r:id="rId355"/>
    <p:sldLayoutId id="2147484433" r:id="rId356"/>
    <p:sldLayoutId id="2147484434" r:id="rId357"/>
    <p:sldLayoutId id="2147484435" r:id="rId358"/>
    <p:sldLayoutId id="2147484436" r:id="rId359"/>
    <p:sldLayoutId id="2147484437" r:id="rId360"/>
    <p:sldLayoutId id="2147484438" r:id="rId361"/>
    <p:sldLayoutId id="2147484439" r:id="rId362"/>
    <p:sldLayoutId id="2147484440" r:id="rId363"/>
    <p:sldLayoutId id="2147484441" r:id="rId364"/>
    <p:sldLayoutId id="2147484442" r:id="rId365"/>
    <p:sldLayoutId id="2147484443" r:id="rId366"/>
    <p:sldLayoutId id="2147484444" r:id="rId367"/>
    <p:sldLayoutId id="2147484445" r:id="rId368"/>
    <p:sldLayoutId id="2147484446" r:id="rId369"/>
    <p:sldLayoutId id="2147484447" r:id="rId370"/>
    <p:sldLayoutId id="2147484448" r:id="rId371"/>
    <p:sldLayoutId id="2147484449" r:id="rId372"/>
    <p:sldLayoutId id="2147484450" r:id="rId373"/>
    <p:sldLayoutId id="2147484451" r:id="rId374"/>
    <p:sldLayoutId id="2147484452" r:id="rId375"/>
    <p:sldLayoutId id="2147484453" r:id="rId376"/>
    <p:sldLayoutId id="2147484454" r:id="rId377"/>
    <p:sldLayoutId id="2147484455" r:id="rId378"/>
    <p:sldLayoutId id="2147484456" r:id="rId379"/>
    <p:sldLayoutId id="2147484457" r:id="rId380"/>
    <p:sldLayoutId id="2147484458" r:id="rId381"/>
    <p:sldLayoutId id="2147484459" r:id="rId382"/>
    <p:sldLayoutId id="2147484460" r:id="rId383"/>
    <p:sldLayoutId id="2147484461" r:id="rId384"/>
    <p:sldLayoutId id="2147484462" r:id="rId385"/>
    <p:sldLayoutId id="2147484463" r:id="rId386"/>
    <p:sldLayoutId id="2147484464" r:id="rId387"/>
    <p:sldLayoutId id="2147484465" r:id="rId388"/>
    <p:sldLayoutId id="2147484466" r:id="rId389"/>
    <p:sldLayoutId id="2147484467" r:id="rId390"/>
    <p:sldLayoutId id="2147484468" r:id="rId391"/>
    <p:sldLayoutId id="2147484469" r:id="rId392"/>
    <p:sldLayoutId id="2147484470" r:id="rId393"/>
    <p:sldLayoutId id="2147484471" r:id="rId394"/>
    <p:sldLayoutId id="2147484472" r:id="rId395"/>
    <p:sldLayoutId id="2147484473" r:id="rId396"/>
    <p:sldLayoutId id="2147484474" r:id="rId397"/>
    <p:sldLayoutId id="2147484475" r:id="rId398"/>
    <p:sldLayoutId id="2147484476" r:id="rId399"/>
    <p:sldLayoutId id="2147484477" r:id="rId400"/>
    <p:sldLayoutId id="2147484478" r:id="rId401"/>
    <p:sldLayoutId id="2147484479" r:id="rId402"/>
    <p:sldLayoutId id="2147484480" r:id="rId403"/>
    <p:sldLayoutId id="2147484481" r:id="rId404"/>
    <p:sldLayoutId id="2147484482" r:id="rId405"/>
    <p:sldLayoutId id="2147484483" r:id="rId406"/>
    <p:sldLayoutId id="2147484484" r:id="rId407"/>
    <p:sldLayoutId id="2147484485" r:id="rId408"/>
    <p:sldLayoutId id="2147484486" r:id="rId409"/>
    <p:sldLayoutId id="2147484487" r:id="rId410"/>
    <p:sldLayoutId id="2147484488" r:id="rId411"/>
    <p:sldLayoutId id="2147484489" r:id="rId412"/>
  </p:sldLayoutIdLst>
  <p:transition spd="med"/>
  <p:txStyles>
    <p:titleStyle>
      <a:lvl1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1pPr>
      <a:lvl2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2pPr>
      <a:lvl3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3pPr>
      <a:lvl4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4pPr>
      <a:lvl5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5pPr>
      <a:lvl6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6pPr>
      <a:lvl7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7pPr>
      <a:lvl8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8pPr>
      <a:lvl9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9pPr>
    </p:titleStyle>
    <p:bodyStyle>
      <a:lvl1pPr marL="146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1pPr>
      <a:lvl2pPr marL="3846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2pPr>
      <a:lvl3pPr marL="6227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3pPr>
      <a:lvl4pPr marL="8609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4pPr>
      <a:lvl5pPr marL="10990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5pPr>
      <a:lvl6pPr marL="13371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15752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18134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2051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414"/>
          <a:srcRect/>
          <a:stretch>
            <a:fillRect/>
          </a:stretch>
        </a:blipFill>
        <a:effectLst/>
      </p:bgPr>
    </p:bg>
    <p:spTree>
      <p:nvGrpSpPr>
        <p:cNvPr id="1" name=""/>
        <p:cNvGrpSpPr/>
        <p:nvPr/>
      </p:nvGrpSpPr>
      <p:grpSpPr>
        <a:xfrm>
          <a:off x="0" y="0"/>
          <a:ext cx="0" cy="0"/>
          <a:chOff x="0" y="0"/>
          <a:chExt cx="0" cy="0"/>
        </a:xfrm>
      </p:grpSpPr>
      <p:sp>
        <p:nvSpPr>
          <p:cNvPr id="2" name="Shape 2"/>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Cloud Kubernetes Service   |  ©2018 IBM Corporation</a:t>
            </a:r>
          </a:p>
        </p:txBody>
      </p:sp>
      <p:sp>
        <p:nvSpPr>
          <p:cNvPr id="3" name="Title Text"/>
          <p:cNvSpPr txBox="1">
            <a:spLocks noGrp="1"/>
          </p:cNvSpPr>
          <p:nvPr>
            <p:ph type="title"/>
          </p:nvPr>
        </p:nvSpPr>
        <p:spPr>
          <a:xfrm>
            <a:off x="457200" y="224822"/>
            <a:ext cx="8229600" cy="1242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457200" y="1467453"/>
            <a:ext cx="8229600" cy="4791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431372" y="6356350"/>
            <a:ext cx="243656" cy="241092"/>
          </a:xfrm>
          <a:prstGeom prst="rect">
            <a:avLst/>
          </a:prstGeom>
          <a:ln w="12700">
            <a:miter lim="400000"/>
          </a:ln>
        </p:spPr>
        <p:txBody>
          <a:bodyPr wrap="none" lIns="50800" tIns="50800" rIns="50800" bIns="50800">
            <a:spAutoFit/>
          </a:bodyPr>
          <a:lstStyle>
            <a:lvl1pPr algn="ctr">
              <a:lnSpc>
                <a:spcPct val="100000"/>
              </a:lnSpc>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01414378"/>
      </p:ext>
    </p:extLst>
  </p:cSld>
  <p:clrMap bg1="lt1" tx1="dk1" bg2="lt2" tx2="dk2" accent1="accent1" accent2="accent2" accent3="accent3" accent4="accent4" accent5="accent5" accent6="accent6" hlink="hlink" folHlink="folHlink"/>
  <p:sldLayoutIdLst>
    <p:sldLayoutId id="2147484491" r:id="rId1"/>
    <p:sldLayoutId id="2147484492" r:id="rId2"/>
    <p:sldLayoutId id="2147484493" r:id="rId3"/>
    <p:sldLayoutId id="2147484494" r:id="rId4"/>
    <p:sldLayoutId id="2147484495" r:id="rId5"/>
    <p:sldLayoutId id="2147484496" r:id="rId6"/>
    <p:sldLayoutId id="2147484497" r:id="rId7"/>
    <p:sldLayoutId id="2147484498" r:id="rId8"/>
    <p:sldLayoutId id="2147484499" r:id="rId9"/>
    <p:sldLayoutId id="2147484500" r:id="rId10"/>
    <p:sldLayoutId id="2147484501" r:id="rId11"/>
    <p:sldLayoutId id="2147484502" r:id="rId12"/>
    <p:sldLayoutId id="2147484503" r:id="rId13"/>
    <p:sldLayoutId id="2147484504" r:id="rId14"/>
    <p:sldLayoutId id="2147484505" r:id="rId15"/>
    <p:sldLayoutId id="2147484506" r:id="rId16"/>
    <p:sldLayoutId id="2147484507" r:id="rId17"/>
    <p:sldLayoutId id="2147484508" r:id="rId18"/>
    <p:sldLayoutId id="2147484509" r:id="rId19"/>
    <p:sldLayoutId id="2147484510" r:id="rId20"/>
    <p:sldLayoutId id="2147484511" r:id="rId21"/>
    <p:sldLayoutId id="2147484512" r:id="rId22"/>
    <p:sldLayoutId id="2147484513" r:id="rId23"/>
    <p:sldLayoutId id="2147484514" r:id="rId24"/>
    <p:sldLayoutId id="2147484515" r:id="rId25"/>
    <p:sldLayoutId id="2147484516" r:id="rId26"/>
    <p:sldLayoutId id="2147484517" r:id="rId27"/>
    <p:sldLayoutId id="2147484518" r:id="rId28"/>
    <p:sldLayoutId id="2147484519" r:id="rId29"/>
    <p:sldLayoutId id="2147484520" r:id="rId30"/>
    <p:sldLayoutId id="2147484521" r:id="rId31"/>
    <p:sldLayoutId id="2147484522" r:id="rId32"/>
    <p:sldLayoutId id="2147484523" r:id="rId33"/>
    <p:sldLayoutId id="2147484524" r:id="rId34"/>
    <p:sldLayoutId id="2147484525" r:id="rId35"/>
    <p:sldLayoutId id="2147484526" r:id="rId36"/>
    <p:sldLayoutId id="2147484527" r:id="rId37"/>
    <p:sldLayoutId id="2147484528" r:id="rId38"/>
    <p:sldLayoutId id="2147484529" r:id="rId39"/>
    <p:sldLayoutId id="2147484530" r:id="rId40"/>
    <p:sldLayoutId id="2147484531" r:id="rId41"/>
    <p:sldLayoutId id="2147484532" r:id="rId42"/>
    <p:sldLayoutId id="2147484533" r:id="rId43"/>
    <p:sldLayoutId id="2147484534" r:id="rId44"/>
    <p:sldLayoutId id="2147484535" r:id="rId45"/>
    <p:sldLayoutId id="2147484536" r:id="rId46"/>
    <p:sldLayoutId id="2147484537" r:id="rId47"/>
    <p:sldLayoutId id="2147484538" r:id="rId48"/>
    <p:sldLayoutId id="2147484539" r:id="rId49"/>
    <p:sldLayoutId id="2147484540" r:id="rId50"/>
    <p:sldLayoutId id="2147484541" r:id="rId51"/>
    <p:sldLayoutId id="2147484542" r:id="rId52"/>
    <p:sldLayoutId id="2147484543" r:id="rId53"/>
    <p:sldLayoutId id="2147484544" r:id="rId54"/>
    <p:sldLayoutId id="2147484545" r:id="rId55"/>
    <p:sldLayoutId id="2147484546" r:id="rId56"/>
    <p:sldLayoutId id="2147484547" r:id="rId57"/>
    <p:sldLayoutId id="2147484548" r:id="rId58"/>
    <p:sldLayoutId id="2147484549" r:id="rId59"/>
    <p:sldLayoutId id="2147484550" r:id="rId60"/>
    <p:sldLayoutId id="2147484551" r:id="rId61"/>
    <p:sldLayoutId id="2147484552" r:id="rId62"/>
    <p:sldLayoutId id="2147484553" r:id="rId63"/>
    <p:sldLayoutId id="2147484554" r:id="rId64"/>
    <p:sldLayoutId id="2147484555" r:id="rId65"/>
    <p:sldLayoutId id="2147484556" r:id="rId66"/>
    <p:sldLayoutId id="2147484557" r:id="rId67"/>
    <p:sldLayoutId id="2147484558" r:id="rId68"/>
    <p:sldLayoutId id="2147484559" r:id="rId69"/>
    <p:sldLayoutId id="2147484560" r:id="rId70"/>
    <p:sldLayoutId id="2147484561" r:id="rId71"/>
    <p:sldLayoutId id="2147484562" r:id="rId72"/>
    <p:sldLayoutId id="2147484563" r:id="rId73"/>
    <p:sldLayoutId id="2147484564" r:id="rId74"/>
    <p:sldLayoutId id="2147484565" r:id="rId75"/>
    <p:sldLayoutId id="2147484566" r:id="rId76"/>
    <p:sldLayoutId id="2147484567" r:id="rId77"/>
    <p:sldLayoutId id="2147484568" r:id="rId78"/>
    <p:sldLayoutId id="2147484569" r:id="rId79"/>
    <p:sldLayoutId id="2147484570" r:id="rId80"/>
    <p:sldLayoutId id="2147484571" r:id="rId81"/>
    <p:sldLayoutId id="2147484572" r:id="rId82"/>
    <p:sldLayoutId id="2147484573" r:id="rId83"/>
    <p:sldLayoutId id="2147484574" r:id="rId84"/>
    <p:sldLayoutId id="2147484575" r:id="rId85"/>
    <p:sldLayoutId id="2147484576" r:id="rId86"/>
    <p:sldLayoutId id="2147484577" r:id="rId87"/>
    <p:sldLayoutId id="2147484578" r:id="rId88"/>
    <p:sldLayoutId id="2147484579" r:id="rId89"/>
    <p:sldLayoutId id="2147484580" r:id="rId90"/>
    <p:sldLayoutId id="2147484581" r:id="rId91"/>
    <p:sldLayoutId id="2147484582" r:id="rId92"/>
    <p:sldLayoutId id="2147484583" r:id="rId93"/>
    <p:sldLayoutId id="2147484584" r:id="rId94"/>
    <p:sldLayoutId id="2147484585" r:id="rId95"/>
    <p:sldLayoutId id="2147484586" r:id="rId96"/>
    <p:sldLayoutId id="2147484587" r:id="rId97"/>
    <p:sldLayoutId id="2147484588" r:id="rId98"/>
    <p:sldLayoutId id="2147484589" r:id="rId99"/>
    <p:sldLayoutId id="2147484590" r:id="rId100"/>
    <p:sldLayoutId id="2147484591" r:id="rId101"/>
    <p:sldLayoutId id="2147484592" r:id="rId102"/>
    <p:sldLayoutId id="2147484593" r:id="rId103"/>
    <p:sldLayoutId id="2147484594" r:id="rId104"/>
    <p:sldLayoutId id="2147484595" r:id="rId105"/>
    <p:sldLayoutId id="2147484596" r:id="rId106"/>
    <p:sldLayoutId id="2147484597" r:id="rId107"/>
    <p:sldLayoutId id="2147484598" r:id="rId108"/>
    <p:sldLayoutId id="2147484599" r:id="rId109"/>
    <p:sldLayoutId id="2147484600" r:id="rId110"/>
    <p:sldLayoutId id="2147484601" r:id="rId111"/>
    <p:sldLayoutId id="2147484602" r:id="rId112"/>
    <p:sldLayoutId id="2147484603" r:id="rId113"/>
    <p:sldLayoutId id="2147484604" r:id="rId114"/>
    <p:sldLayoutId id="2147484605" r:id="rId115"/>
    <p:sldLayoutId id="2147484606" r:id="rId116"/>
    <p:sldLayoutId id="2147484607" r:id="rId117"/>
    <p:sldLayoutId id="2147484608" r:id="rId118"/>
    <p:sldLayoutId id="2147484609" r:id="rId119"/>
    <p:sldLayoutId id="2147484610" r:id="rId120"/>
    <p:sldLayoutId id="2147484611" r:id="rId121"/>
    <p:sldLayoutId id="2147484612" r:id="rId122"/>
    <p:sldLayoutId id="2147484613" r:id="rId123"/>
    <p:sldLayoutId id="2147484614" r:id="rId124"/>
    <p:sldLayoutId id="2147484615" r:id="rId125"/>
    <p:sldLayoutId id="2147484616" r:id="rId126"/>
    <p:sldLayoutId id="2147484617" r:id="rId127"/>
    <p:sldLayoutId id="2147484618" r:id="rId128"/>
    <p:sldLayoutId id="2147484619" r:id="rId129"/>
    <p:sldLayoutId id="2147484620" r:id="rId130"/>
    <p:sldLayoutId id="2147484621" r:id="rId131"/>
    <p:sldLayoutId id="2147484622" r:id="rId132"/>
    <p:sldLayoutId id="2147484623" r:id="rId133"/>
    <p:sldLayoutId id="2147484624" r:id="rId134"/>
    <p:sldLayoutId id="2147484625" r:id="rId135"/>
    <p:sldLayoutId id="2147484626" r:id="rId136"/>
    <p:sldLayoutId id="2147484627" r:id="rId137"/>
    <p:sldLayoutId id="2147484628" r:id="rId138"/>
    <p:sldLayoutId id="2147484629" r:id="rId139"/>
    <p:sldLayoutId id="2147484630" r:id="rId140"/>
    <p:sldLayoutId id="2147484631" r:id="rId141"/>
    <p:sldLayoutId id="2147484632" r:id="rId142"/>
    <p:sldLayoutId id="2147484633" r:id="rId143"/>
    <p:sldLayoutId id="2147484634" r:id="rId144"/>
    <p:sldLayoutId id="2147484635" r:id="rId145"/>
    <p:sldLayoutId id="2147484636" r:id="rId146"/>
    <p:sldLayoutId id="2147484637" r:id="rId147"/>
    <p:sldLayoutId id="2147484638" r:id="rId148"/>
    <p:sldLayoutId id="2147484639" r:id="rId149"/>
    <p:sldLayoutId id="2147484640" r:id="rId150"/>
    <p:sldLayoutId id="2147484641" r:id="rId151"/>
    <p:sldLayoutId id="2147484642" r:id="rId152"/>
    <p:sldLayoutId id="2147484643" r:id="rId153"/>
    <p:sldLayoutId id="2147484644" r:id="rId154"/>
    <p:sldLayoutId id="2147484645" r:id="rId155"/>
    <p:sldLayoutId id="2147484646" r:id="rId156"/>
    <p:sldLayoutId id="2147484647" r:id="rId157"/>
    <p:sldLayoutId id="2147484648" r:id="rId158"/>
    <p:sldLayoutId id="2147484649" r:id="rId159"/>
    <p:sldLayoutId id="2147484650" r:id="rId160"/>
    <p:sldLayoutId id="2147484651" r:id="rId161"/>
    <p:sldLayoutId id="2147484652" r:id="rId162"/>
    <p:sldLayoutId id="2147484653" r:id="rId163"/>
    <p:sldLayoutId id="2147484654" r:id="rId164"/>
    <p:sldLayoutId id="2147484655" r:id="rId165"/>
    <p:sldLayoutId id="2147484656" r:id="rId166"/>
    <p:sldLayoutId id="2147484657" r:id="rId167"/>
    <p:sldLayoutId id="2147484658" r:id="rId168"/>
    <p:sldLayoutId id="2147484659" r:id="rId169"/>
    <p:sldLayoutId id="2147484660" r:id="rId170"/>
    <p:sldLayoutId id="2147484661" r:id="rId171"/>
    <p:sldLayoutId id="2147484662" r:id="rId172"/>
    <p:sldLayoutId id="2147484663" r:id="rId173"/>
    <p:sldLayoutId id="2147484664" r:id="rId174"/>
    <p:sldLayoutId id="2147484665" r:id="rId175"/>
    <p:sldLayoutId id="2147484666" r:id="rId176"/>
    <p:sldLayoutId id="2147484667" r:id="rId177"/>
    <p:sldLayoutId id="2147484668" r:id="rId178"/>
    <p:sldLayoutId id="2147484669" r:id="rId179"/>
    <p:sldLayoutId id="2147484670" r:id="rId180"/>
    <p:sldLayoutId id="2147484671" r:id="rId181"/>
    <p:sldLayoutId id="2147484672" r:id="rId182"/>
    <p:sldLayoutId id="2147484673" r:id="rId183"/>
    <p:sldLayoutId id="2147484674" r:id="rId184"/>
    <p:sldLayoutId id="2147484675" r:id="rId185"/>
    <p:sldLayoutId id="2147484676" r:id="rId186"/>
    <p:sldLayoutId id="2147484677" r:id="rId187"/>
    <p:sldLayoutId id="2147484678" r:id="rId188"/>
    <p:sldLayoutId id="2147484679" r:id="rId189"/>
    <p:sldLayoutId id="2147484680" r:id="rId190"/>
    <p:sldLayoutId id="2147484681" r:id="rId191"/>
    <p:sldLayoutId id="2147484682" r:id="rId192"/>
    <p:sldLayoutId id="2147484683" r:id="rId193"/>
    <p:sldLayoutId id="2147484684" r:id="rId194"/>
    <p:sldLayoutId id="2147484685" r:id="rId195"/>
    <p:sldLayoutId id="2147484686" r:id="rId196"/>
    <p:sldLayoutId id="2147484687" r:id="rId197"/>
    <p:sldLayoutId id="2147484688" r:id="rId198"/>
    <p:sldLayoutId id="2147484689" r:id="rId199"/>
    <p:sldLayoutId id="2147484690" r:id="rId200"/>
    <p:sldLayoutId id="2147484691" r:id="rId201"/>
    <p:sldLayoutId id="2147484692" r:id="rId202"/>
    <p:sldLayoutId id="2147484693" r:id="rId203"/>
    <p:sldLayoutId id="2147484694" r:id="rId204"/>
    <p:sldLayoutId id="2147484695" r:id="rId205"/>
    <p:sldLayoutId id="2147484696" r:id="rId206"/>
    <p:sldLayoutId id="2147484697" r:id="rId207"/>
    <p:sldLayoutId id="2147484698" r:id="rId208"/>
    <p:sldLayoutId id="2147484699" r:id="rId209"/>
    <p:sldLayoutId id="2147484700" r:id="rId210"/>
    <p:sldLayoutId id="2147484701" r:id="rId211"/>
    <p:sldLayoutId id="2147484702" r:id="rId212"/>
    <p:sldLayoutId id="2147484703" r:id="rId213"/>
    <p:sldLayoutId id="2147484704" r:id="rId214"/>
    <p:sldLayoutId id="2147484705" r:id="rId215"/>
    <p:sldLayoutId id="2147484706" r:id="rId216"/>
    <p:sldLayoutId id="2147484707" r:id="rId217"/>
    <p:sldLayoutId id="2147484708" r:id="rId218"/>
    <p:sldLayoutId id="2147484709" r:id="rId219"/>
    <p:sldLayoutId id="2147484710" r:id="rId220"/>
    <p:sldLayoutId id="2147484711" r:id="rId221"/>
    <p:sldLayoutId id="2147484712" r:id="rId222"/>
    <p:sldLayoutId id="2147484713" r:id="rId223"/>
    <p:sldLayoutId id="2147484714" r:id="rId224"/>
    <p:sldLayoutId id="2147484715" r:id="rId225"/>
    <p:sldLayoutId id="2147484716" r:id="rId226"/>
    <p:sldLayoutId id="2147484717" r:id="rId227"/>
    <p:sldLayoutId id="2147484718" r:id="rId228"/>
    <p:sldLayoutId id="2147484719" r:id="rId229"/>
    <p:sldLayoutId id="2147484720" r:id="rId230"/>
    <p:sldLayoutId id="2147484721" r:id="rId231"/>
    <p:sldLayoutId id="2147484722" r:id="rId232"/>
    <p:sldLayoutId id="2147484723" r:id="rId233"/>
    <p:sldLayoutId id="2147484724" r:id="rId234"/>
    <p:sldLayoutId id="2147484725" r:id="rId235"/>
    <p:sldLayoutId id="2147484726" r:id="rId236"/>
    <p:sldLayoutId id="2147484727" r:id="rId237"/>
    <p:sldLayoutId id="2147484728" r:id="rId238"/>
    <p:sldLayoutId id="2147484729" r:id="rId239"/>
    <p:sldLayoutId id="2147484730" r:id="rId240"/>
    <p:sldLayoutId id="2147484731" r:id="rId241"/>
    <p:sldLayoutId id="2147484732" r:id="rId242"/>
    <p:sldLayoutId id="2147484733" r:id="rId243"/>
    <p:sldLayoutId id="2147484734" r:id="rId244"/>
    <p:sldLayoutId id="2147484735" r:id="rId245"/>
    <p:sldLayoutId id="2147484736" r:id="rId246"/>
    <p:sldLayoutId id="2147484737" r:id="rId247"/>
    <p:sldLayoutId id="2147484738" r:id="rId248"/>
    <p:sldLayoutId id="2147484739" r:id="rId249"/>
    <p:sldLayoutId id="2147484740" r:id="rId250"/>
    <p:sldLayoutId id="2147484741" r:id="rId251"/>
    <p:sldLayoutId id="2147484742" r:id="rId252"/>
    <p:sldLayoutId id="2147484743" r:id="rId253"/>
    <p:sldLayoutId id="2147484744" r:id="rId254"/>
    <p:sldLayoutId id="2147484745" r:id="rId255"/>
    <p:sldLayoutId id="2147484746" r:id="rId256"/>
    <p:sldLayoutId id="2147484747" r:id="rId257"/>
    <p:sldLayoutId id="2147484748" r:id="rId258"/>
    <p:sldLayoutId id="2147484749" r:id="rId259"/>
    <p:sldLayoutId id="2147484750" r:id="rId260"/>
    <p:sldLayoutId id="2147484751" r:id="rId261"/>
    <p:sldLayoutId id="2147484752" r:id="rId262"/>
    <p:sldLayoutId id="2147484753" r:id="rId263"/>
    <p:sldLayoutId id="2147484754" r:id="rId264"/>
    <p:sldLayoutId id="2147484755" r:id="rId265"/>
    <p:sldLayoutId id="2147484756" r:id="rId266"/>
    <p:sldLayoutId id="2147484757" r:id="rId267"/>
    <p:sldLayoutId id="2147484758" r:id="rId268"/>
    <p:sldLayoutId id="2147484759" r:id="rId269"/>
    <p:sldLayoutId id="2147484760" r:id="rId270"/>
    <p:sldLayoutId id="2147484761" r:id="rId271"/>
    <p:sldLayoutId id="2147484762" r:id="rId272"/>
    <p:sldLayoutId id="2147484763" r:id="rId273"/>
    <p:sldLayoutId id="2147484764" r:id="rId274"/>
    <p:sldLayoutId id="2147484765" r:id="rId275"/>
    <p:sldLayoutId id="2147484766" r:id="rId276"/>
    <p:sldLayoutId id="2147484767" r:id="rId277"/>
    <p:sldLayoutId id="2147484768" r:id="rId278"/>
    <p:sldLayoutId id="2147484769" r:id="rId279"/>
    <p:sldLayoutId id="2147484770" r:id="rId280"/>
    <p:sldLayoutId id="2147484771" r:id="rId281"/>
    <p:sldLayoutId id="2147484772" r:id="rId282"/>
    <p:sldLayoutId id="2147484773" r:id="rId283"/>
    <p:sldLayoutId id="2147484774" r:id="rId284"/>
    <p:sldLayoutId id="2147484775" r:id="rId285"/>
    <p:sldLayoutId id="2147484776" r:id="rId286"/>
    <p:sldLayoutId id="2147484777" r:id="rId287"/>
    <p:sldLayoutId id="2147484778" r:id="rId288"/>
    <p:sldLayoutId id="2147484779" r:id="rId289"/>
    <p:sldLayoutId id="2147484780" r:id="rId290"/>
    <p:sldLayoutId id="2147484781" r:id="rId291"/>
    <p:sldLayoutId id="2147484782" r:id="rId292"/>
    <p:sldLayoutId id="2147484783" r:id="rId293"/>
    <p:sldLayoutId id="2147484784" r:id="rId294"/>
    <p:sldLayoutId id="2147484785" r:id="rId295"/>
    <p:sldLayoutId id="2147484786" r:id="rId296"/>
    <p:sldLayoutId id="2147484787" r:id="rId297"/>
    <p:sldLayoutId id="2147484788" r:id="rId298"/>
    <p:sldLayoutId id="2147484789" r:id="rId299"/>
    <p:sldLayoutId id="2147484790" r:id="rId300"/>
    <p:sldLayoutId id="2147484791" r:id="rId301"/>
    <p:sldLayoutId id="2147484792" r:id="rId302"/>
    <p:sldLayoutId id="2147484793" r:id="rId303"/>
    <p:sldLayoutId id="2147484794" r:id="rId304"/>
    <p:sldLayoutId id="2147484795" r:id="rId305"/>
    <p:sldLayoutId id="2147484796" r:id="rId306"/>
    <p:sldLayoutId id="2147484797" r:id="rId307"/>
    <p:sldLayoutId id="2147484798" r:id="rId308"/>
    <p:sldLayoutId id="2147484799" r:id="rId309"/>
    <p:sldLayoutId id="2147484800" r:id="rId310"/>
    <p:sldLayoutId id="2147484801" r:id="rId311"/>
    <p:sldLayoutId id="2147484802" r:id="rId312"/>
    <p:sldLayoutId id="2147484803" r:id="rId313"/>
    <p:sldLayoutId id="2147484804" r:id="rId314"/>
    <p:sldLayoutId id="2147484805" r:id="rId315"/>
    <p:sldLayoutId id="2147484806" r:id="rId316"/>
    <p:sldLayoutId id="2147484807" r:id="rId317"/>
    <p:sldLayoutId id="2147484808" r:id="rId318"/>
    <p:sldLayoutId id="2147484809" r:id="rId319"/>
    <p:sldLayoutId id="2147484810" r:id="rId320"/>
    <p:sldLayoutId id="2147484811" r:id="rId321"/>
    <p:sldLayoutId id="2147484812" r:id="rId322"/>
    <p:sldLayoutId id="2147484813" r:id="rId323"/>
    <p:sldLayoutId id="2147484814" r:id="rId324"/>
    <p:sldLayoutId id="2147484815" r:id="rId325"/>
    <p:sldLayoutId id="2147484816" r:id="rId326"/>
    <p:sldLayoutId id="2147484817" r:id="rId327"/>
    <p:sldLayoutId id="2147484818" r:id="rId328"/>
    <p:sldLayoutId id="2147484819" r:id="rId329"/>
    <p:sldLayoutId id="2147484820" r:id="rId330"/>
    <p:sldLayoutId id="2147484821" r:id="rId331"/>
    <p:sldLayoutId id="2147484822" r:id="rId332"/>
    <p:sldLayoutId id="2147484823" r:id="rId333"/>
    <p:sldLayoutId id="2147484824" r:id="rId334"/>
    <p:sldLayoutId id="2147484825" r:id="rId335"/>
    <p:sldLayoutId id="2147484826" r:id="rId336"/>
    <p:sldLayoutId id="2147484827" r:id="rId337"/>
    <p:sldLayoutId id="2147484828" r:id="rId338"/>
    <p:sldLayoutId id="2147484829" r:id="rId339"/>
    <p:sldLayoutId id="2147484830" r:id="rId340"/>
    <p:sldLayoutId id="2147484831" r:id="rId341"/>
    <p:sldLayoutId id="2147484832" r:id="rId342"/>
    <p:sldLayoutId id="2147484833" r:id="rId343"/>
    <p:sldLayoutId id="2147484834" r:id="rId344"/>
    <p:sldLayoutId id="2147484835" r:id="rId345"/>
    <p:sldLayoutId id="2147484836" r:id="rId346"/>
    <p:sldLayoutId id="2147484837" r:id="rId347"/>
    <p:sldLayoutId id="2147484838" r:id="rId348"/>
    <p:sldLayoutId id="2147484839" r:id="rId349"/>
    <p:sldLayoutId id="2147484840" r:id="rId350"/>
    <p:sldLayoutId id="2147484841" r:id="rId351"/>
    <p:sldLayoutId id="2147484842" r:id="rId352"/>
    <p:sldLayoutId id="2147484843" r:id="rId353"/>
    <p:sldLayoutId id="2147484844" r:id="rId354"/>
    <p:sldLayoutId id="2147484845" r:id="rId355"/>
    <p:sldLayoutId id="2147484846" r:id="rId356"/>
    <p:sldLayoutId id="2147484847" r:id="rId357"/>
    <p:sldLayoutId id="2147484848" r:id="rId358"/>
    <p:sldLayoutId id="2147484849" r:id="rId359"/>
    <p:sldLayoutId id="2147484850" r:id="rId360"/>
    <p:sldLayoutId id="2147484851" r:id="rId361"/>
    <p:sldLayoutId id="2147484852" r:id="rId362"/>
    <p:sldLayoutId id="2147484853" r:id="rId363"/>
    <p:sldLayoutId id="2147484854" r:id="rId364"/>
    <p:sldLayoutId id="2147484855" r:id="rId365"/>
    <p:sldLayoutId id="2147484856" r:id="rId366"/>
    <p:sldLayoutId id="2147484857" r:id="rId367"/>
    <p:sldLayoutId id="2147484858" r:id="rId368"/>
    <p:sldLayoutId id="2147484859" r:id="rId369"/>
    <p:sldLayoutId id="2147484860" r:id="rId370"/>
    <p:sldLayoutId id="2147484861" r:id="rId371"/>
    <p:sldLayoutId id="2147484862" r:id="rId372"/>
    <p:sldLayoutId id="2147484863" r:id="rId373"/>
    <p:sldLayoutId id="2147484864" r:id="rId374"/>
    <p:sldLayoutId id="2147484865" r:id="rId375"/>
    <p:sldLayoutId id="2147484866" r:id="rId376"/>
    <p:sldLayoutId id="2147484867" r:id="rId377"/>
    <p:sldLayoutId id="2147484868" r:id="rId378"/>
    <p:sldLayoutId id="2147484869" r:id="rId379"/>
    <p:sldLayoutId id="2147484870" r:id="rId380"/>
    <p:sldLayoutId id="2147484871" r:id="rId381"/>
    <p:sldLayoutId id="2147484872" r:id="rId382"/>
    <p:sldLayoutId id="2147484873" r:id="rId383"/>
    <p:sldLayoutId id="2147484874" r:id="rId384"/>
    <p:sldLayoutId id="2147484875" r:id="rId385"/>
    <p:sldLayoutId id="2147484876" r:id="rId386"/>
    <p:sldLayoutId id="2147484877" r:id="rId387"/>
    <p:sldLayoutId id="2147484878" r:id="rId388"/>
    <p:sldLayoutId id="2147484879" r:id="rId389"/>
    <p:sldLayoutId id="2147484880" r:id="rId390"/>
    <p:sldLayoutId id="2147484881" r:id="rId391"/>
    <p:sldLayoutId id="2147484882" r:id="rId392"/>
    <p:sldLayoutId id="2147484883" r:id="rId393"/>
    <p:sldLayoutId id="2147484884" r:id="rId394"/>
    <p:sldLayoutId id="2147484885" r:id="rId395"/>
    <p:sldLayoutId id="2147484886" r:id="rId396"/>
    <p:sldLayoutId id="2147484887" r:id="rId397"/>
    <p:sldLayoutId id="2147484888" r:id="rId398"/>
    <p:sldLayoutId id="2147484889" r:id="rId399"/>
    <p:sldLayoutId id="2147484890" r:id="rId400"/>
    <p:sldLayoutId id="2147484891" r:id="rId401"/>
    <p:sldLayoutId id="2147484892" r:id="rId402"/>
    <p:sldLayoutId id="2147484893" r:id="rId403"/>
    <p:sldLayoutId id="2147484894" r:id="rId404"/>
    <p:sldLayoutId id="2147484895" r:id="rId405"/>
    <p:sldLayoutId id="2147484896" r:id="rId406"/>
    <p:sldLayoutId id="2147484897" r:id="rId407"/>
    <p:sldLayoutId id="2147484898" r:id="rId408"/>
    <p:sldLayoutId id="2147484899" r:id="rId409"/>
    <p:sldLayoutId id="2147484900" r:id="rId410"/>
    <p:sldLayoutId id="2147484901" r:id="rId411"/>
    <p:sldLayoutId id="2147484902" r:id="rId412"/>
  </p:sldLayoutIdLst>
  <p:transition spd="med"/>
  <p:txStyles>
    <p:titleStyle>
      <a:lvl1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1pPr>
      <a:lvl2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2pPr>
      <a:lvl3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3pPr>
      <a:lvl4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4pPr>
      <a:lvl5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5pPr>
      <a:lvl6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6pPr>
      <a:lvl7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7pPr>
      <a:lvl8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8pPr>
      <a:lvl9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9pPr>
    </p:titleStyle>
    <p:bodyStyle>
      <a:lvl1pPr marL="146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1pPr>
      <a:lvl2pPr marL="3846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2pPr>
      <a:lvl3pPr marL="6227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3pPr>
      <a:lvl4pPr marL="8609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4pPr>
      <a:lvl5pPr marL="10990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5pPr>
      <a:lvl6pPr marL="13371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15752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18134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2051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1">
          <a:blip r:embed="rId414"/>
          <a:srcRect/>
          <a:stretch>
            <a:fillRect/>
          </a:stretch>
        </a:blipFill>
        <a:effectLst/>
      </p:bgPr>
    </p:bg>
    <p:spTree>
      <p:nvGrpSpPr>
        <p:cNvPr id="1" name=""/>
        <p:cNvGrpSpPr/>
        <p:nvPr/>
      </p:nvGrpSpPr>
      <p:grpSpPr>
        <a:xfrm>
          <a:off x="0" y="0"/>
          <a:ext cx="0" cy="0"/>
          <a:chOff x="0" y="0"/>
          <a:chExt cx="0" cy="0"/>
        </a:xfrm>
      </p:grpSpPr>
      <p:sp>
        <p:nvSpPr>
          <p:cNvPr id="2" name="Shape 2"/>
          <p:cNvSpPr txBox="1"/>
          <p:nvPr/>
        </p:nvSpPr>
        <p:spPr>
          <a:xfrm>
            <a:off x="154049" y="6535121"/>
            <a:ext cx="2031005" cy="1308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nSpc>
                <a:spcPct val="100000"/>
              </a:lnSpc>
              <a:spcBef>
                <a:spcPts val="5900"/>
              </a:spcBef>
              <a:defRPr sz="1600">
                <a:solidFill>
                  <a:srgbClr val="FFFFFF"/>
                </a:solidFill>
                <a:latin typeface="+mn-lt"/>
                <a:ea typeface="+mn-ea"/>
                <a:cs typeface="+mn-cs"/>
                <a:sym typeface="Helvetica"/>
              </a:defRPr>
            </a:lvl1pPr>
          </a:lstStyle>
          <a:p>
            <a:r>
              <a:rPr sz="600"/>
              <a:t>IBM Cloud Kubernetes Service   |  ©2018 IBM Corporation</a:t>
            </a:r>
          </a:p>
        </p:txBody>
      </p:sp>
      <p:sp>
        <p:nvSpPr>
          <p:cNvPr id="3" name="Title Text"/>
          <p:cNvSpPr txBox="1">
            <a:spLocks noGrp="1"/>
          </p:cNvSpPr>
          <p:nvPr>
            <p:ph type="title"/>
          </p:nvPr>
        </p:nvSpPr>
        <p:spPr>
          <a:xfrm>
            <a:off x="457200" y="224822"/>
            <a:ext cx="8229600" cy="12426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457200" y="1467453"/>
            <a:ext cx="8229600" cy="47914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431372" y="6356350"/>
            <a:ext cx="243656" cy="241092"/>
          </a:xfrm>
          <a:prstGeom prst="rect">
            <a:avLst/>
          </a:prstGeom>
          <a:ln w="12700">
            <a:miter lim="400000"/>
          </a:ln>
        </p:spPr>
        <p:txBody>
          <a:bodyPr wrap="none" lIns="50800" tIns="50800" rIns="50800" bIns="50800">
            <a:spAutoFit/>
          </a:bodyPr>
          <a:lstStyle>
            <a:lvl1pPr algn="ctr">
              <a:lnSpc>
                <a:spcPct val="100000"/>
              </a:lnSpc>
              <a:defRPr sz="9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372669088"/>
      </p:ext>
    </p:extLst>
  </p:cSld>
  <p:clrMap bg1="lt1" tx1="dk1" bg2="lt2" tx2="dk2" accent1="accent1" accent2="accent2" accent3="accent3" accent4="accent4" accent5="accent5" accent6="accent6" hlink="hlink" folHlink="folHlink"/>
  <p:sldLayoutIdLst>
    <p:sldLayoutId id="2147484904" r:id="rId1"/>
    <p:sldLayoutId id="2147484905" r:id="rId2"/>
    <p:sldLayoutId id="2147484906" r:id="rId3"/>
    <p:sldLayoutId id="2147484907" r:id="rId4"/>
    <p:sldLayoutId id="2147484908" r:id="rId5"/>
    <p:sldLayoutId id="2147484909" r:id="rId6"/>
    <p:sldLayoutId id="2147484910" r:id="rId7"/>
    <p:sldLayoutId id="2147484911" r:id="rId8"/>
    <p:sldLayoutId id="2147484912" r:id="rId9"/>
    <p:sldLayoutId id="2147484913" r:id="rId10"/>
    <p:sldLayoutId id="2147484914" r:id="rId11"/>
    <p:sldLayoutId id="2147484915" r:id="rId12"/>
    <p:sldLayoutId id="2147484916" r:id="rId13"/>
    <p:sldLayoutId id="2147484917" r:id="rId14"/>
    <p:sldLayoutId id="2147484918" r:id="rId15"/>
    <p:sldLayoutId id="2147484919" r:id="rId16"/>
    <p:sldLayoutId id="2147484920" r:id="rId17"/>
    <p:sldLayoutId id="2147484921" r:id="rId18"/>
    <p:sldLayoutId id="2147484922" r:id="rId19"/>
    <p:sldLayoutId id="2147484923" r:id="rId20"/>
    <p:sldLayoutId id="2147484924" r:id="rId21"/>
    <p:sldLayoutId id="2147484925" r:id="rId22"/>
    <p:sldLayoutId id="2147484926" r:id="rId23"/>
    <p:sldLayoutId id="2147484927" r:id="rId24"/>
    <p:sldLayoutId id="2147484928" r:id="rId25"/>
    <p:sldLayoutId id="2147484929" r:id="rId26"/>
    <p:sldLayoutId id="2147484930" r:id="rId27"/>
    <p:sldLayoutId id="2147484931" r:id="rId28"/>
    <p:sldLayoutId id="2147484932" r:id="rId29"/>
    <p:sldLayoutId id="2147484933" r:id="rId30"/>
    <p:sldLayoutId id="2147484934" r:id="rId31"/>
    <p:sldLayoutId id="2147484935" r:id="rId32"/>
    <p:sldLayoutId id="2147484936" r:id="rId33"/>
    <p:sldLayoutId id="2147484937" r:id="rId34"/>
    <p:sldLayoutId id="2147484938" r:id="rId35"/>
    <p:sldLayoutId id="2147484939" r:id="rId36"/>
    <p:sldLayoutId id="2147484940" r:id="rId37"/>
    <p:sldLayoutId id="2147484941" r:id="rId38"/>
    <p:sldLayoutId id="2147484942" r:id="rId39"/>
    <p:sldLayoutId id="2147484943" r:id="rId40"/>
    <p:sldLayoutId id="2147484944" r:id="rId41"/>
    <p:sldLayoutId id="2147484945" r:id="rId42"/>
    <p:sldLayoutId id="2147484946" r:id="rId43"/>
    <p:sldLayoutId id="2147484947" r:id="rId44"/>
    <p:sldLayoutId id="2147484948" r:id="rId45"/>
    <p:sldLayoutId id="2147484949" r:id="rId46"/>
    <p:sldLayoutId id="2147484950" r:id="rId47"/>
    <p:sldLayoutId id="2147484951" r:id="rId48"/>
    <p:sldLayoutId id="2147484952" r:id="rId49"/>
    <p:sldLayoutId id="2147484953" r:id="rId50"/>
    <p:sldLayoutId id="2147484954" r:id="rId51"/>
    <p:sldLayoutId id="2147484955" r:id="rId52"/>
    <p:sldLayoutId id="2147484956" r:id="rId53"/>
    <p:sldLayoutId id="2147484957" r:id="rId54"/>
    <p:sldLayoutId id="2147484958" r:id="rId55"/>
    <p:sldLayoutId id="2147484959" r:id="rId56"/>
    <p:sldLayoutId id="2147484960" r:id="rId57"/>
    <p:sldLayoutId id="2147484961" r:id="rId58"/>
    <p:sldLayoutId id="2147484962" r:id="rId59"/>
    <p:sldLayoutId id="2147484963" r:id="rId60"/>
    <p:sldLayoutId id="2147484964" r:id="rId61"/>
    <p:sldLayoutId id="2147484965" r:id="rId62"/>
    <p:sldLayoutId id="2147484966" r:id="rId63"/>
    <p:sldLayoutId id="2147484967" r:id="rId64"/>
    <p:sldLayoutId id="2147484968" r:id="rId65"/>
    <p:sldLayoutId id="2147484969" r:id="rId66"/>
    <p:sldLayoutId id="2147484970" r:id="rId67"/>
    <p:sldLayoutId id="2147484971" r:id="rId68"/>
    <p:sldLayoutId id="2147484972" r:id="rId69"/>
    <p:sldLayoutId id="2147484973" r:id="rId70"/>
    <p:sldLayoutId id="2147484974" r:id="rId71"/>
    <p:sldLayoutId id="2147484975" r:id="rId72"/>
    <p:sldLayoutId id="2147484976" r:id="rId73"/>
    <p:sldLayoutId id="2147484977" r:id="rId74"/>
    <p:sldLayoutId id="2147484978" r:id="rId75"/>
    <p:sldLayoutId id="2147484979" r:id="rId76"/>
    <p:sldLayoutId id="2147484980" r:id="rId77"/>
    <p:sldLayoutId id="2147484981" r:id="rId78"/>
    <p:sldLayoutId id="2147484982" r:id="rId79"/>
    <p:sldLayoutId id="2147484983" r:id="rId80"/>
    <p:sldLayoutId id="2147484984" r:id="rId81"/>
    <p:sldLayoutId id="2147484985" r:id="rId82"/>
    <p:sldLayoutId id="2147484986" r:id="rId83"/>
    <p:sldLayoutId id="2147484987" r:id="rId84"/>
    <p:sldLayoutId id="2147484988" r:id="rId85"/>
    <p:sldLayoutId id="2147484989" r:id="rId86"/>
    <p:sldLayoutId id="2147484990" r:id="rId87"/>
    <p:sldLayoutId id="2147484991" r:id="rId88"/>
    <p:sldLayoutId id="2147484992" r:id="rId89"/>
    <p:sldLayoutId id="2147484993" r:id="rId90"/>
    <p:sldLayoutId id="2147484994" r:id="rId91"/>
    <p:sldLayoutId id="2147484995" r:id="rId92"/>
    <p:sldLayoutId id="2147484996" r:id="rId93"/>
    <p:sldLayoutId id="2147484997" r:id="rId94"/>
    <p:sldLayoutId id="2147484998" r:id="rId95"/>
    <p:sldLayoutId id="2147484999" r:id="rId96"/>
    <p:sldLayoutId id="2147485000" r:id="rId97"/>
    <p:sldLayoutId id="2147485001" r:id="rId98"/>
    <p:sldLayoutId id="2147485002" r:id="rId99"/>
    <p:sldLayoutId id="2147485003" r:id="rId100"/>
    <p:sldLayoutId id="2147485004" r:id="rId101"/>
    <p:sldLayoutId id="2147485005" r:id="rId102"/>
    <p:sldLayoutId id="2147485006" r:id="rId103"/>
    <p:sldLayoutId id="2147485007" r:id="rId104"/>
    <p:sldLayoutId id="2147485008" r:id="rId105"/>
    <p:sldLayoutId id="2147485009" r:id="rId106"/>
    <p:sldLayoutId id="2147485010" r:id="rId107"/>
    <p:sldLayoutId id="2147485011" r:id="rId108"/>
    <p:sldLayoutId id="2147485012" r:id="rId109"/>
    <p:sldLayoutId id="2147485013" r:id="rId110"/>
    <p:sldLayoutId id="2147485014" r:id="rId111"/>
    <p:sldLayoutId id="2147485015" r:id="rId112"/>
    <p:sldLayoutId id="2147485016" r:id="rId113"/>
    <p:sldLayoutId id="2147485017" r:id="rId114"/>
    <p:sldLayoutId id="2147485018" r:id="rId115"/>
    <p:sldLayoutId id="2147485019" r:id="rId116"/>
    <p:sldLayoutId id="2147485020" r:id="rId117"/>
    <p:sldLayoutId id="2147485021" r:id="rId118"/>
    <p:sldLayoutId id="2147485022" r:id="rId119"/>
    <p:sldLayoutId id="2147485023" r:id="rId120"/>
    <p:sldLayoutId id="2147485024" r:id="rId121"/>
    <p:sldLayoutId id="2147485025" r:id="rId122"/>
    <p:sldLayoutId id="2147485026" r:id="rId123"/>
    <p:sldLayoutId id="2147485027" r:id="rId124"/>
    <p:sldLayoutId id="2147485028" r:id="rId125"/>
    <p:sldLayoutId id="2147485029" r:id="rId126"/>
    <p:sldLayoutId id="2147485030" r:id="rId127"/>
    <p:sldLayoutId id="2147485031" r:id="rId128"/>
    <p:sldLayoutId id="2147485032" r:id="rId129"/>
    <p:sldLayoutId id="2147485033" r:id="rId130"/>
    <p:sldLayoutId id="2147485034" r:id="rId131"/>
    <p:sldLayoutId id="2147485035" r:id="rId132"/>
    <p:sldLayoutId id="2147485036" r:id="rId133"/>
    <p:sldLayoutId id="2147485037" r:id="rId134"/>
    <p:sldLayoutId id="2147485038" r:id="rId135"/>
    <p:sldLayoutId id="2147485039" r:id="rId136"/>
    <p:sldLayoutId id="2147485040" r:id="rId137"/>
    <p:sldLayoutId id="2147485041" r:id="rId138"/>
    <p:sldLayoutId id="2147485042" r:id="rId139"/>
    <p:sldLayoutId id="2147485043" r:id="rId140"/>
    <p:sldLayoutId id="2147485044" r:id="rId141"/>
    <p:sldLayoutId id="2147485045" r:id="rId142"/>
    <p:sldLayoutId id="2147485046" r:id="rId143"/>
    <p:sldLayoutId id="2147485047" r:id="rId144"/>
    <p:sldLayoutId id="2147485048" r:id="rId145"/>
    <p:sldLayoutId id="2147485049" r:id="rId146"/>
    <p:sldLayoutId id="2147485050" r:id="rId147"/>
    <p:sldLayoutId id="2147485051" r:id="rId148"/>
    <p:sldLayoutId id="2147485052" r:id="rId149"/>
    <p:sldLayoutId id="2147485053" r:id="rId150"/>
    <p:sldLayoutId id="2147485054" r:id="rId151"/>
    <p:sldLayoutId id="2147485055" r:id="rId152"/>
    <p:sldLayoutId id="2147485056" r:id="rId153"/>
    <p:sldLayoutId id="2147485057" r:id="rId154"/>
    <p:sldLayoutId id="2147485058" r:id="rId155"/>
    <p:sldLayoutId id="2147485059" r:id="rId156"/>
    <p:sldLayoutId id="2147485060" r:id="rId157"/>
    <p:sldLayoutId id="2147485061" r:id="rId158"/>
    <p:sldLayoutId id="2147485062" r:id="rId159"/>
    <p:sldLayoutId id="2147485063" r:id="rId160"/>
    <p:sldLayoutId id="2147485064" r:id="rId161"/>
    <p:sldLayoutId id="2147485065" r:id="rId162"/>
    <p:sldLayoutId id="2147485066" r:id="rId163"/>
    <p:sldLayoutId id="2147485067" r:id="rId164"/>
    <p:sldLayoutId id="2147485068" r:id="rId165"/>
    <p:sldLayoutId id="2147485069" r:id="rId166"/>
    <p:sldLayoutId id="2147485070" r:id="rId167"/>
    <p:sldLayoutId id="2147485071" r:id="rId168"/>
    <p:sldLayoutId id="2147485072" r:id="rId169"/>
    <p:sldLayoutId id="2147485073" r:id="rId170"/>
    <p:sldLayoutId id="2147485074" r:id="rId171"/>
    <p:sldLayoutId id="2147485075" r:id="rId172"/>
    <p:sldLayoutId id="2147485076" r:id="rId173"/>
    <p:sldLayoutId id="2147485077" r:id="rId174"/>
    <p:sldLayoutId id="2147485078" r:id="rId175"/>
    <p:sldLayoutId id="2147485079" r:id="rId176"/>
    <p:sldLayoutId id="2147485080" r:id="rId177"/>
    <p:sldLayoutId id="2147485081" r:id="rId178"/>
    <p:sldLayoutId id="2147485082" r:id="rId179"/>
    <p:sldLayoutId id="2147485083" r:id="rId180"/>
    <p:sldLayoutId id="2147485084" r:id="rId181"/>
    <p:sldLayoutId id="2147485085" r:id="rId182"/>
    <p:sldLayoutId id="2147485086" r:id="rId183"/>
    <p:sldLayoutId id="2147485087" r:id="rId184"/>
    <p:sldLayoutId id="2147485088" r:id="rId185"/>
    <p:sldLayoutId id="2147485089" r:id="rId186"/>
    <p:sldLayoutId id="2147485090" r:id="rId187"/>
    <p:sldLayoutId id="2147485091" r:id="rId188"/>
    <p:sldLayoutId id="2147485092" r:id="rId189"/>
    <p:sldLayoutId id="2147485093" r:id="rId190"/>
    <p:sldLayoutId id="2147485094" r:id="rId191"/>
    <p:sldLayoutId id="2147485095" r:id="rId192"/>
    <p:sldLayoutId id="2147485096" r:id="rId193"/>
    <p:sldLayoutId id="2147485097" r:id="rId194"/>
    <p:sldLayoutId id="2147485098" r:id="rId195"/>
    <p:sldLayoutId id="2147485099" r:id="rId196"/>
    <p:sldLayoutId id="2147485100" r:id="rId197"/>
    <p:sldLayoutId id="2147485101" r:id="rId198"/>
    <p:sldLayoutId id="2147485102" r:id="rId199"/>
    <p:sldLayoutId id="2147485103" r:id="rId200"/>
    <p:sldLayoutId id="2147485104" r:id="rId201"/>
    <p:sldLayoutId id="2147485105" r:id="rId202"/>
    <p:sldLayoutId id="2147485106" r:id="rId203"/>
    <p:sldLayoutId id="2147485107" r:id="rId204"/>
    <p:sldLayoutId id="2147485108" r:id="rId205"/>
    <p:sldLayoutId id="2147485109" r:id="rId206"/>
    <p:sldLayoutId id="2147485110" r:id="rId207"/>
    <p:sldLayoutId id="2147485111" r:id="rId208"/>
    <p:sldLayoutId id="2147485112" r:id="rId209"/>
    <p:sldLayoutId id="2147485113" r:id="rId210"/>
    <p:sldLayoutId id="2147485114" r:id="rId211"/>
    <p:sldLayoutId id="2147485115" r:id="rId212"/>
    <p:sldLayoutId id="2147485116" r:id="rId213"/>
    <p:sldLayoutId id="2147485117" r:id="rId214"/>
    <p:sldLayoutId id="2147485118" r:id="rId215"/>
    <p:sldLayoutId id="2147485119" r:id="rId216"/>
    <p:sldLayoutId id="2147485120" r:id="rId217"/>
    <p:sldLayoutId id="2147485121" r:id="rId218"/>
    <p:sldLayoutId id="2147485122" r:id="rId219"/>
    <p:sldLayoutId id="2147485123" r:id="rId220"/>
    <p:sldLayoutId id="2147485124" r:id="rId221"/>
    <p:sldLayoutId id="2147485125" r:id="rId222"/>
    <p:sldLayoutId id="2147485126" r:id="rId223"/>
    <p:sldLayoutId id="2147485127" r:id="rId224"/>
    <p:sldLayoutId id="2147485128" r:id="rId225"/>
    <p:sldLayoutId id="2147485129" r:id="rId226"/>
    <p:sldLayoutId id="2147485130" r:id="rId227"/>
    <p:sldLayoutId id="2147485131" r:id="rId228"/>
    <p:sldLayoutId id="2147485132" r:id="rId229"/>
    <p:sldLayoutId id="2147485133" r:id="rId230"/>
    <p:sldLayoutId id="2147485134" r:id="rId231"/>
    <p:sldLayoutId id="2147485135" r:id="rId232"/>
    <p:sldLayoutId id="2147485136" r:id="rId233"/>
    <p:sldLayoutId id="2147485137" r:id="rId234"/>
    <p:sldLayoutId id="2147485138" r:id="rId235"/>
    <p:sldLayoutId id="2147485139" r:id="rId236"/>
    <p:sldLayoutId id="2147485140" r:id="rId237"/>
    <p:sldLayoutId id="2147485141" r:id="rId238"/>
    <p:sldLayoutId id="2147485142" r:id="rId239"/>
    <p:sldLayoutId id="2147485143" r:id="rId240"/>
    <p:sldLayoutId id="2147485144" r:id="rId241"/>
    <p:sldLayoutId id="2147485145" r:id="rId242"/>
    <p:sldLayoutId id="2147485146" r:id="rId243"/>
    <p:sldLayoutId id="2147485147" r:id="rId244"/>
    <p:sldLayoutId id="2147485148" r:id="rId245"/>
    <p:sldLayoutId id="2147485149" r:id="rId246"/>
    <p:sldLayoutId id="2147485150" r:id="rId247"/>
    <p:sldLayoutId id="2147485151" r:id="rId248"/>
    <p:sldLayoutId id="2147485152" r:id="rId249"/>
    <p:sldLayoutId id="2147485153" r:id="rId250"/>
    <p:sldLayoutId id="2147485154" r:id="rId251"/>
    <p:sldLayoutId id="2147485155" r:id="rId252"/>
    <p:sldLayoutId id="2147485156" r:id="rId253"/>
    <p:sldLayoutId id="2147485157" r:id="rId254"/>
    <p:sldLayoutId id="2147485158" r:id="rId255"/>
    <p:sldLayoutId id="2147485159" r:id="rId256"/>
    <p:sldLayoutId id="2147485160" r:id="rId257"/>
    <p:sldLayoutId id="2147485161" r:id="rId258"/>
    <p:sldLayoutId id="2147485162" r:id="rId259"/>
    <p:sldLayoutId id="2147485163" r:id="rId260"/>
    <p:sldLayoutId id="2147485164" r:id="rId261"/>
    <p:sldLayoutId id="2147485165" r:id="rId262"/>
    <p:sldLayoutId id="2147485166" r:id="rId263"/>
    <p:sldLayoutId id="2147485167" r:id="rId264"/>
    <p:sldLayoutId id="2147485168" r:id="rId265"/>
    <p:sldLayoutId id="2147485169" r:id="rId266"/>
    <p:sldLayoutId id="2147485170" r:id="rId267"/>
    <p:sldLayoutId id="2147485171" r:id="rId268"/>
    <p:sldLayoutId id="2147485172" r:id="rId269"/>
    <p:sldLayoutId id="2147485173" r:id="rId270"/>
    <p:sldLayoutId id="2147485174" r:id="rId271"/>
    <p:sldLayoutId id="2147485175" r:id="rId272"/>
    <p:sldLayoutId id="2147485176" r:id="rId273"/>
    <p:sldLayoutId id="2147485177" r:id="rId274"/>
    <p:sldLayoutId id="2147485178" r:id="rId275"/>
    <p:sldLayoutId id="2147485179" r:id="rId276"/>
    <p:sldLayoutId id="2147485180" r:id="rId277"/>
    <p:sldLayoutId id="2147485181" r:id="rId278"/>
    <p:sldLayoutId id="2147485182" r:id="rId279"/>
    <p:sldLayoutId id="2147485183" r:id="rId280"/>
    <p:sldLayoutId id="2147485184" r:id="rId281"/>
    <p:sldLayoutId id="2147485185" r:id="rId282"/>
    <p:sldLayoutId id="2147485186" r:id="rId283"/>
    <p:sldLayoutId id="2147485187" r:id="rId284"/>
    <p:sldLayoutId id="2147485188" r:id="rId285"/>
    <p:sldLayoutId id="2147485189" r:id="rId286"/>
    <p:sldLayoutId id="2147485190" r:id="rId287"/>
    <p:sldLayoutId id="2147485191" r:id="rId288"/>
    <p:sldLayoutId id="2147485192" r:id="rId289"/>
    <p:sldLayoutId id="2147485193" r:id="rId290"/>
    <p:sldLayoutId id="2147485194" r:id="rId291"/>
    <p:sldLayoutId id="2147485195" r:id="rId292"/>
    <p:sldLayoutId id="2147485196" r:id="rId293"/>
    <p:sldLayoutId id="2147485197" r:id="rId294"/>
    <p:sldLayoutId id="2147485198" r:id="rId295"/>
    <p:sldLayoutId id="2147485199" r:id="rId296"/>
    <p:sldLayoutId id="2147485200" r:id="rId297"/>
    <p:sldLayoutId id="2147485201" r:id="rId298"/>
    <p:sldLayoutId id="2147485202" r:id="rId299"/>
    <p:sldLayoutId id="2147485203" r:id="rId300"/>
    <p:sldLayoutId id="2147485204" r:id="rId301"/>
    <p:sldLayoutId id="2147485205" r:id="rId302"/>
    <p:sldLayoutId id="2147485206" r:id="rId303"/>
    <p:sldLayoutId id="2147485207" r:id="rId304"/>
    <p:sldLayoutId id="2147485208" r:id="rId305"/>
    <p:sldLayoutId id="2147485209" r:id="rId306"/>
    <p:sldLayoutId id="2147485210" r:id="rId307"/>
    <p:sldLayoutId id="2147485211" r:id="rId308"/>
    <p:sldLayoutId id="2147485212" r:id="rId309"/>
    <p:sldLayoutId id="2147485213" r:id="rId310"/>
    <p:sldLayoutId id="2147485214" r:id="rId311"/>
    <p:sldLayoutId id="2147485215" r:id="rId312"/>
    <p:sldLayoutId id="2147485216" r:id="rId313"/>
    <p:sldLayoutId id="2147485217" r:id="rId314"/>
    <p:sldLayoutId id="2147485218" r:id="rId315"/>
    <p:sldLayoutId id="2147485219" r:id="rId316"/>
    <p:sldLayoutId id="2147485220" r:id="rId317"/>
    <p:sldLayoutId id="2147485221" r:id="rId318"/>
    <p:sldLayoutId id="2147485222" r:id="rId319"/>
    <p:sldLayoutId id="2147485223" r:id="rId320"/>
    <p:sldLayoutId id="2147485224" r:id="rId321"/>
    <p:sldLayoutId id="2147485225" r:id="rId322"/>
    <p:sldLayoutId id="2147485226" r:id="rId323"/>
    <p:sldLayoutId id="2147485227" r:id="rId324"/>
    <p:sldLayoutId id="2147485228" r:id="rId325"/>
    <p:sldLayoutId id="2147485229" r:id="rId326"/>
    <p:sldLayoutId id="2147485230" r:id="rId327"/>
    <p:sldLayoutId id="2147485231" r:id="rId328"/>
    <p:sldLayoutId id="2147485232" r:id="rId329"/>
    <p:sldLayoutId id="2147485233" r:id="rId330"/>
    <p:sldLayoutId id="2147485234" r:id="rId331"/>
    <p:sldLayoutId id="2147485235" r:id="rId332"/>
    <p:sldLayoutId id="2147485236" r:id="rId333"/>
    <p:sldLayoutId id="2147485237" r:id="rId334"/>
    <p:sldLayoutId id="2147485238" r:id="rId335"/>
    <p:sldLayoutId id="2147485239" r:id="rId336"/>
    <p:sldLayoutId id="2147485240" r:id="rId337"/>
    <p:sldLayoutId id="2147485241" r:id="rId338"/>
    <p:sldLayoutId id="2147485242" r:id="rId339"/>
    <p:sldLayoutId id="2147485243" r:id="rId340"/>
    <p:sldLayoutId id="2147485244" r:id="rId341"/>
    <p:sldLayoutId id="2147485245" r:id="rId342"/>
    <p:sldLayoutId id="2147485246" r:id="rId343"/>
    <p:sldLayoutId id="2147485247" r:id="rId344"/>
    <p:sldLayoutId id="2147485248" r:id="rId345"/>
    <p:sldLayoutId id="2147485249" r:id="rId346"/>
    <p:sldLayoutId id="2147485250" r:id="rId347"/>
    <p:sldLayoutId id="2147485251" r:id="rId348"/>
    <p:sldLayoutId id="2147485252" r:id="rId349"/>
    <p:sldLayoutId id="2147485253" r:id="rId350"/>
    <p:sldLayoutId id="2147485254" r:id="rId351"/>
    <p:sldLayoutId id="2147485255" r:id="rId352"/>
    <p:sldLayoutId id="2147485256" r:id="rId353"/>
    <p:sldLayoutId id="2147485257" r:id="rId354"/>
    <p:sldLayoutId id="2147485258" r:id="rId355"/>
    <p:sldLayoutId id="2147485259" r:id="rId356"/>
    <p:sldLayoutId id="2147485260" r:id="rId357"/>
    <p:sldLayoutId id="2147485261" r:id="rId358"/>
    <p:sldLayoutId id="2147485262" r:id="rId359"/>
    <p:sldLayoutId id="2147485263" r:id="rId360"/>
    <p:sldLayoutId id="2147485264" r:id="rId361"/>
    <p:sldLayoutId id="2147485265" r:id="rId362"/>
    <p:sldLayoutId id="2147485266" r:id="rId363"/>
    <p:sldLayoutId id="2147485267" r:id="rId364"/>
    <p:sldLayoutId id="2147485268" r:id="rId365"/>
    <p:sldLayoutId id="2147485269" r:id="rId366"/>
    <p:sldLayoutId id="2147485270" r:id="rId367"/>
    <p:sldLayoutId id="2147485271" r:id="rId368"/>
    <p:sldLayoutId id="2147485272" r:id="rId369"/>
    <p:sldLayoutId id="2147485273" r:id="rId370"/>
    <p:sldLayoutId id="2147485274" r:id="rId371"/>
    <p:sldLayoutId id="2147485275" r:id="rId372"/>
    <p:sldLayoutId id="2147485276" r:id="rId373"/>
    <p:sldLayoutId id="2147485277" r:id="rId374"/>
    <p:sldLayoutId id="2147485278" r:id="rId375"/>
    <p:sldLayoutId id="2147485279" r:id="rId376"/>
    <p:sldLayoutId id="2147485280" r:id="rId377"/>
    <p:sldLayoutId id="2147485281" r:id="rId378"/>
    <p:sldLayoutId id="2147485282" r:id="rId379"/>
    <p:sldLayoutId id="2147485283" r:id="rId380"/>
    <p:sldLayoutId id="2147485284" r:id="rId381"/>
    <p:sldLayoutId id="2147485285" r:id="rId382"/>
    <p:sldLayoutId id="2147485286" r:id="rId383"/>
    <p:sldLayoutId id="2147485287" r:id="rId384"/>
    <p:sldLayoutId id="2147485288" r:id="rId385"/>
    <p:sldLayoutId id="2147485289" r:id="rId386"/>
    <p:sldLayoutId id="2147485290" r:id="rId387"/>
    <p:sldLayoutId id="2147485291" r:id="rId388"/>
    <p:sldLayoutId id="2147485292" r:id="rId389"/>
    <p:sldLayoutId id="2147485293" r:id="rId390"/>
    <p:sldLayoutId id="2147485294" r:id="rId391"/>
    <p:sldLayoutId id="2147485295" r:id="rId392"/>
    <p:sldLayoutId id="2147485296" r:id="rId393"/>
    <p:sldLayoutId id="2147485297" r:id="rId394"/>
    <p:sldLayoutId id="2147485298" r:id="rId395"/>
    <p:sldLayoutId id="2147485299" r:id="rId396"/>
    <p:sldLayoutId id="2147485300" r:id="rId397"/>
    <p:sldLayoutId id="2147485301" r:id="rId398"/>
    <p:sldLayoutId id="2147485302" r:id="rId399"/>
    <p:sldLayoutId id="2147485303" r:id="rId400"/>
    <p:sldLayoutId id="2147485304" r:id="rId401"/>
    <p:sldLayoutId id="2147485305" r:id="rId402"/>
    <p:sldLayoutId id="2147485306" r:id="rId403"/>
    <p:sldLayoutId id="2147485307" r:id="rId404"/>
    <p:sldLayoutId id="2147485308" r:id="rId405"/>
    <p:sldLayoutId id="2147485309" r:id="rId406"/>
    <p:sldLayoutId id="2147485310" r:id="rId407"/>
    <p:sldLayoutId id="2147485311" r:id="rId408"/>
    <p:sldLayoutId id="2147485312" r:id="rId409"/>
    <p:sldLayoutId id="2147485313" r:id="rId410"/>
    <p:sldLayoutId id="2147485314" r:id="rId411"/>
    <p:sldLayoutId id="2147485315" r:id="rId412"/>
  </p:sldLayoutIdLst>
  <p:transition spd="med"/>
  <p:txStyles>
    <p:titleStyle>
      <a:lvl1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1pPr>
      <a:lvl2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2pPr>
      <a:lvl3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3pPr>
      <a:lvl4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4pPr>
      <a:lvl5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5pPr>
      <a:lvl6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6pPr>
      <a:lvl7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7pPr>
      <a:lvl8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8pPr>
      <a:lvl9pPr marL="0" marR="0" indent="0" algn="l" defTabSz="309563" rtl="0" latinLnBrk="0">
        <a:lnSpc>
          <a:spcPct val="100000"/>
        </a:lnSpc>
        <a:spcBef>
          <a:spcPts val="0"/>
        </a:spcBef>
        <a:spcAft>
          <a:spcPts val="0"/>
        </a:spcAft>
        <a:buClrTx/>
        <a:buSzTx/>
        <a:buFontTx/>
        <a:buNone/>
        <a:tabLst/>
        <a:defRPr sz="3975" b="1" i="0" u="none" strike="noStrike" cap="none" spc="0" baseline="0">
          <a:ln>
            <a:noFill/>
          </a:ln>
          <a:solidFill>
            <a:srgbClr val="79C6FF"/>
          </a:solidFill>
          <a:uFillTx/>
          <a:latin typeface="+mn-lt"/>
          <a:ea typeface="+mn-ea"/>
          <a:cs typeface="+mn-cs"/>
          <a:sym typeface="Helvetica"/>
        </a:defRPr>
      </a:lvl9pPr>
    </p:titleStyle>
    <p:bodyStyle>
      <a:lvl1pPr marL="146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1pPr>
      <a:lvl2pPr marL="3846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2pPr>
      <a:lvl3pPr marL="6227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3pPr>
      <a:lvl4pPr marL="8609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4pPr>
      <a:lvl5pPr marL="10990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5pPr>
      <a:lvl6pPr marL="133716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6pPr>
      <a:lvl7pPr marL="157528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7pPr>
      <a:lvl8pPr marL="1813413"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8pPr>
      <a:lvl9pPr marL="2051538" marR="0" indent="-146538" algn="l" defTabSz="309563" rtl="0" latinLnBrk="0">
        <a:lnSpc>
          <a:spcPct val="100000"/>
        </a:lnSpc>
        <a:spcBef>
          <a:spcPts val="1950"/>
        </a:spcBef>
        <a:spcAft>
          <a:spcPts val="0"/>
        </a:spcAft>
        <a:buClrTx/>
        <a:buSzPct val="75000"/>
        <a:buFontTx/>
        <a:buChar char="•"/>
        <a:tabLst/>
        <a:defRPr sz="1200" b="0" i="0" u="none" strike="noStrike" cap="none" spc="0" baseline="0">
          <a:ln>
            <a:noFill/>
          </a:ln>
          <a:solidFill>
            <a:srgbClr val="152835"/>
          </a:solidFill>
          <a:uFillTx/>
          <a:latin typeface="Helvetica Light"/>
          <a:ea typeface="Helvetica Light"/>
          <a:cs typeface="Helvetica Light"/>
          <a:sym typeface="Helvetica Light"/>
        </a:defRPr>
      </a:lvl9pPr>
    </p:bodyStyle>
    <p:otherStyle>
      <a:lvl1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1pPr>
      <a:lvl2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2pPr>
      <a:lvl3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3pPr>
      <a:lvl4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4pPr>
      <a:lvl5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5pPr>
      <a:lvl6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6pPr>
      <a:lvl7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7pPr>
      <a:lvl8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8pPr>
      <a:lvl9pPr marL="0" marR="0" indent="0" algn="ctr" defTabSz="309563"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C747D-650A-4F6A-ACFA-5217A0509DF3}" type="datetimeFigureOut">
              <a:rPr lang="zh-TW" altLang="en-US" smtClean="0"/>
              <a:t>2019/8/7</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1983-82A4-40D9-8D56-9620FC4A6C06}" type="slidenum">
              <a:rPr lang="zh-TW" altLang="en-US" smtClean="0"/>
              <a:t>‹#›</a:t>
            </a:fld>
            <a:endParaRPr lang="zh-TW" altLang="en-US"/>
          </a:p>
        </p:txBody>
      </p:sp>
    </p:spTree>
    <p:extLst>
      <p:ext uri="{BB962C8B-B14F-4D97-AF65-F5344CB8AC3E}">
        <p14:creationId xmlns:p14="http://schemas.microsoft.com/office/powerpoint/2010/main" val="3427600868"/>
      </p:ext>
    </p:extLst>
  </p:cSld>
  <p:clrMap bg1="lt1" tx1="dk1" bg2="lt2" tx2="dk2" accent1="accent1" accent2="accent2" accent3="accent3" accent4="accent4" accent5="accent5" accent6="accent6" hlink="hlink" folHlink="folHlink"/>
  <p:sldLayoutIdLst>
    <p:sldLayoutId id="2147485730" r:id="rId1"/>
    <p:sldLayoutId id="2147485731" r:id="rId2"/>
    <p:sldLayoutId id="2147485732" r:id="rId3"/>
    <p:sldLayoutId id="2147485733" r:id="rId4"/>
    <p:sldLayoutId id="2147485734" r:id="rId5"/>
    <p:sldLayoutId id="2147485735" r:id="rId6"/>
    <p:sldLayoutId id="214748573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lionelmace.github.io/iks-lab/images/kubelabarchi.png" TargetMode="External"/><Relationship Id="rId1" Type="http://schemas.openxmlformats.org/officeDocument/2006/relationships/slideLayout" Target="../slideLayouts/slideLayout165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48.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26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8" Type="http://schemas.openxmlformats.org/officeDocument/2006/relationships/image" Target="../media/image69.tif"/><Relationship Id="rId3" Type="http://schemas.openxmlformats.org/officeDocument/2006/relationships/hyperlink" Target="https://www.ibm.com/cloud/container-service" TargetMode="External"/><Relationship Id="rId7" Type="http://schemas.openxmlformats.org/officeDocument/2006/relationships/image" Target="../media/image68.tif"/><Relationship Id="rId2" Type="http://schemas.openxmlformats.org/officeDocument/2006/relationships/image" Target="../media/image64.png"/><Relationship Id="rId1" Type="http://schemas.openxmlformats.org/officeDocument/2006/relationships/slideLayout" Target="../slideLayouts/slideLayout43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hyperlink" Target="https://console.bluemix.net/docs/containers/cs_regions.html#regions-and-locations" TargetMode="External"/><Relationship Id="rId2" Type="http://schemas.openxmlformats.org/officeDocument/2006/relationships/image" Target="../media/image70.png"/><Relationship Id="rId1" Type="http://schemas.openxmlformats.org/officeDocument/2006/relationships/slideLayout" Target="../slideLayouts/slideLayout838.xml"/></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console.bluemix.net/docs/services/Registry/index.html" TargetMode="External"/><Relationship Id="rId7"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37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console.bluemix.net/docs/containers/va/va_index.html#va_index"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81.tif"/><Relationship Id="rId13" Type="http://schemas.openxmlformats.org/officeDocument/2006/relationships/image" Target="../media/image86.tif"/><Relationship Id="rId3" Type="http://schemas.openxmlformats.org/officeDocument/2006/relationships/image" Target="../media/image76.tif"/><Relationship Id="rId7" Type="http://schemas.openxmlformats.org/officeDocument/2006/relationships/image" Target="../media/image80.tif"/><Relationship Id="rId12" Type="http://schemas.openxmlformats.org/officeDocument/2006/relationships/image" Target="../media/image85.tif"/><Relationship Id="rId2" Type="http://schemas.openxmlformats.org/officeDocument/2006/relationships/image" Target="../media/image75.tif"/><Relationship Id="rId16" Type="http://schemas.openxmlformats.org/officeDocument/2006/relationships/image" Target="../media/image89.tif"/><Relationship Id="rId1" Type="http://schemas.openxmlformats.org/officeDocument/2006/relationships/slideLayout" Target="../slideLayouts/slideLayout8.xml"/><Relationship Id="rId6" Type="http://schemas.openxmlformats.org/officeDocument/2006/relationships/image" Target="../media/image79.png"/><Relationship Id="rId11" Type="http://schemas.openxmlformats.org/officeDocument/2006/relationships/image" Target="../media/image84.tif"/><Relationship Id="rId5" Type="http://schemas.openxmlformats.org/officeDocument/2006/relationships/image" Target="../media/image78.tif"/><Relationship Id="rId15" Type="http://schemas.openxmlformats.org/officeDocument/2006/relationships/image" Target="../media/image88.tif"/><Relationship Id="rId10" Type="http://schemas.openxmlformats.org/officeDocument/2006/relationships/image" Target="../media/image83.tif"/><Relationship Id="rId4" Type="http://schemas.openxmlformats.org/officeDocument/2006/relationships/image" Target="../media/image77.tif"/><Relationship Id="rId9" Type="http://schemas.openxmlformats.org/officeDocument/2006/relationships/image" Target="../media/image82.tif"/><Relationship Id="rId14" Type="http://schemas.openxmlformats.org/officeDocument/2006/relationships/image" Target="../media/image87.tif"/></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7.xml"/><Relationship Id="rId4"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256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AE8F-B96E-0C4C-AFF4-00220C461328}"/>
              </a:ext>
            </a:extLst>
          </p:cNvPr>
          <p:cNvSpPr>
            <a:spLocks noGrp="1"/>
          </p:cNvSpPr>
          <p:nvPr>
            <p:ph type="title"/>
          </p:nvPr>
        </p:nvSpPr>
        <p:spPr/>
        <p:txBody>
          <a:bodyPr/>
          <a:lstStyle/>
          <a:p>
            <a:r>
              <a:rPr lang="en-US" altLang="zh-CN" dirty="0"/>
              <a:t>IKS </a:t>
            </a:r>
            <a:r>
              <a:rPr lang="zh-CN" altLang="en-US" dirty="0"/>
              <a:t>實作</a:t>
            </a:r>
            <a:endParaRPr lang="en-US" dirty="0"/>
          </a:p>
        </p:txBody>
      </p:sp>
      <p:sp>
        <p:nvSpPr>
          <p:cNvPr id="3" name="TextBox 2">
            <a:extLst>
              <a:ext uri="{FF2B5EF4-FFF2-40B4-BE49-F238E27FC236}">
                <a16:creationId xmlns:a16="http://schemas.microsoft.com/office/drawing/2014/main" id="{1CB4E449-1B06-E249-B2D3-58E6AEAF4509}"/>
              </a:ext>
            </a:extLst>
          </p:cNvPr>
          <p:cNvSpPr txBox="1"/>
          <p:nvPr/>
        </p:nvSpPr>
        <p:spPr>
          <a:xfrm>
            <a:off x="435827" y="2389201"/>
            <a:ext cx="3110082" cy="400110"/>
          </a:xfrm>
          <a:prstGeom prst="rect">
            <a:avLst/>
          </a:prstGeom>
          <a:noFill/>
        </p:spPr>
        <p:txBody>
          <a:bodyPr wrap="none" rtlCol="0">
            <a:spAutoFit/>
          </a:bodyPr>
          <a:lstStyle/>
          <a:p>
            <a:pPr lvl="0"/>
            <a:r>
              <a:rPr lang="en-US" sz="2000" u="sng" dirty="0" err="1">
                <a:solidFill>
                  <a:prstClr val="black"/>
                </a:solidFill>
              </a:rPr>
              <a:t>IaasPaas</a:t>
            </a:r>
            <a:r>
              <a:rPr lang="en-US" sz="2000" u="sng" dirty="0">
                <a:solidFill>
                  <a:prstClr val="black"/>
                </a:solidFill>
              </a:rPr>
              <a:t> Workshop - IKS.</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pdf</a:t>
            </a:r>
          </a:p>
        </p:txBody>
      </p:sp>
      <p:sp>
        <p:nvSpPr>
          <p:cNvPr id="4" name="TextBox 3">
            <a:extLst>
              <a:ext uri="{FF2B5EF4-FFF2-40B4-BE49-F238E27FC236}">
                <a16:creationId xmlns:a16="http://schemas.microsoft.com/office/drawing/2014/main" id="{2DFFC6BF-E5EF-E54B-944C-2CCC130EA343}"/>
              </a:ext>
            </a:extLst>
          </p:cNvPr>
          <p:cNvSpPr txBox="1"/>
          <p:nvPr/>
        </p:nvSpPr>
        <p:spPr>
          <a:xfrm>
            <a:off x="435827" y="2019869"/>
            <a:ext cx="4209807" cy="400110"/>
          </a:xfrm>
          <a:prstGeom prst="rect">
            <a:avLst/>
          </a:prstGeom>
          <a:noFill/>
        </p:spPr>
        <p:txBody>
          <a:bodyPr wrap="none" rtlCol="0">
            <a:spAutoFit/>
          </a:bodyPr>
          <a:lstStyle/>
          <a:p>
            <a:pPr lvl="0"/>
            <a:r>
              <a:rPr lang="en-US" altLang="zh-TW" sz="2000" dirty="0">
                <a:solidFill>
                  <a:prstClr val="black"/>
                </a:solidFill>
                <a:latin typeface="Calibri" panose="020F0502020204030204"/>
                <a:ea typeface="等线" panose="02010600030101010101" pitchFamily="2" charset="-122"/>
              </a:rPr>
              <a:t>Configure a custom Kubernetes cluster</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圖片 6" descr="https://lionelmace.github.io/iks-lab/images/kubelabarchi.png">
            <a:hlinkClick r:id="rId2" tgtFrame="&quot;_self&quot;" tooltip="&quot;&quot;"/>
            <a:extLst>
              <a:ext uri="{FF2B5EF4-FFF2-40B4-BE49-F238E27FC236}">
                <a16:creationId xmlns:a16="http://schemas.microsoft.com/office/drawing/2014/main" id="{75A9DAD4-D4A2-47B8-806F-FBE277213EE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6700" y="3031744"/>
            <a:ext cx="6337300" cy="3190240"/>
          </a:xfrm>
          <a:prstGeom prst="rect">
            <a:avLst/>
          </a:prstGeom>
          <a:noFill/>
          <a:ln>
            <a:noFill/>
          </a:ln>
        </p:spPr>
      </p:pic>
    </p:spTree>
    <p:extLst>
      <p:ext uri="{BB962C8B-B14F-4D97-AF65-F5344CB8AC3E}">
        <p14:creationId xmlns:p14="http://schemas.microsoft.com/office/powerpoint/2010/main" val="3419355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F2A0D9A5-74D4-4A1A-AA23-05804830D5A6}"/>
              </a:ext>
            </a:extLst>
          </p:cNvPr>
          <p:cNvSpPr txBox="1"/>
          <p:nvPr/>
        </p:nvSpPr>
        <p:spPr>
          <a:xfrm>
            <a:off x="95002" y="5272644"/>
            <a:ext cx="2560509" cy="830997"/>
          </a:xfrm>
          <a:prstGeom prst="rect">
            <a:avLst/>
          </a:prstGeom>
          <a:noFill/>
        </p:spPr>
        <p:txBody>
          <a:bodyPr wrap="none" rtlCol="0">
            <a:spAutoFit/>
          </a:bodyPr>
          <a:lstStyle/>
          <a:p>
            <a:r>
              <a:rPr lang="en-US" altLang="zh-TW" sz="2400" dirty="0">
                <a:solidFill>
                  <a:schemeClr val="bg1"/>
                </a:solidFill>
              </a:rPr>
              <a:t>Jack Wu</a:t>
            </a:r>
          </a:p>
          <a:p>
            <a:r>
              <a:rPr lang="en-US" altLang="zh-TW" sz="2400" dirty="0">
                <a:solidFill>
                  <a:schemeClr val="bg1"/>
                </a:solidFill>
              </a:rPr>
              <a:t>scwu@tw.ibm.com</a:t>
            </a:r>
            <a:endParaRPr lang="zh-TW" altLang="en-US" sz="2400" dirty="0">
              <a:solidFill>
                <a:schemeClr val="bg1"/>
              </a:solidFill>
            </a:endParaRPr>
          </a:p>
        </p:txBody>
      </p:sp>
    </p:spTree>
    <p:extLst>
      <p:ext uri="{BB962C8B-B14F-4D97-AF65-F5344CB8AC3E}">
        <p14:creationId xmlns:p14="http://schemas.microsoft.com/office/powerpoint/2010/main" val="2922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a:extLst>
              <a:ext uri="{FF2B5EF4-FFF2-40B4-BE49-F238E27FC236}">
                <a16:creationId xmlns:a16="http://schemas.microsoft.com/office/drawing/2014/main" id="{9E51C8BF-34ED-485D-B1E8-D9C304146EF6}"/>
              </a:ext>
            </a:extLst>
          </p:cNvPr>
          <p:cNvSpPr>
            <a:spLocks noGrp="1"/>
          </p:cNvSpPr>
          <p:nvPr>
            <p:ph type="body" sz="quarter" idx="13"/>
          </p:nvPr>
        </p:nvSpPr>
        <p:spPr/>
        <p:txBody>
          <a:bodyPr>
            <a:normAutofit/>
          </a:bodyPr>
          <a:lstStyle/>
          <a:p>
            <a:r>
              <a:rPr lang="zh-TW" altLang="en-US" b="1" dirty="0">
                <a:latin typeface="Meiryo" panose="020B0604030504040204" pitchFamily="34" charset="-128"/>
                <a:ea typeface="Meiryo" panose="020B0604030504040204" pitchFamily="34" charset="-128"/>
              </a:rPr>
              <a:t>聰明客製化叢集管理</a:t>
            </a:r>
          </a:p>
        </p:txBody>
      </p:sp>
      <p:sp>
        <p:nvSpPr>
          <p:cNvPr id="3" name="標題 2">
            <a:extLst>
              <a:ext uri="{FF2B5EF4-FFF2-40B4-BE49-F238E27FC236}">
                <a16:creationId xmlns:a16="http://schemas.microsoft.com/office/drawing/2014/main" id="{E67AE077-4550-4821-B993-B200CB01EECB}"/>
              </a:ext>
            </a:extLst>
          </p:cNvPr>
          <p:cNvSpPr>
            <a:spLocks noGrp="1"/>
          </p:cNvSpPr>
          <p:nvPr>
            <p:ph type="ctrTitle"/>
          </p:nvPr>
        </p:nvSpPr>
        <p:spPr/>
        <p:txBody>
          <a:bodyPr>
            <a:normAutofit fontScale="90000"/>
          </a:bodyPr>
          <a:lstStyle/>
          <a:p>
            <a:r>
              <a:rPr lang="en-US" altLang="zh-TW" dirty="0">
                <a:latin typeface="Meiryo" panose="020B0604030504040204" pitchFamily="34" charset="-128"/>
                <a:ea typeface="Meiryo" panose="020B0604030504040204" pitchFamily="34" charset="-128"/>
              </a:rPr>
              <a:t>IBM Cloud Kubernetes Service (IKS) </a:t>
            </a:r>
            <a:endParaRPr lang="zh-TW" altLang="en-US" dirty="0">
              <a:latin typeface="Meiryo" panose="020B0604030504040204" pitchFamily="34" charset="-128"/>
              <a:ea typeface="Meiryo" panose="020B0604030504040204" pitchFamily="34" charset="-128"/>
            </a:endParaRPr>
          </a:p>
        </p:txBody>
      </p:sp>
      <p:sp>
        <p:nvSpPr>
          <p:cNvPr id="6" name="TextBox 5">
            <a:extLst>
              <a:ext uri="{FF2B5EF4-FFF2-40B4-BE49-F238E27FC236}">
                <a16:creationId xmlns:a16="http://schemas.microsoft.com/office/drawing/2014/main" id="{D9BDFA91-464B-7A4A-BC53-543A4DAE5973}"/>
              </a:ext>
            </a:extLst>
          </p:cNvPr>
          <p:cNvSpPr txBox="1"/>
          <p:nvPr/>
        </p:nvSpPr>
        <p:spPr>
          <a:xfrm>
            <a:off x="4571999" y="5555998"/>
            <a:ext cx="2559290" cy="369332"/>
          </a:xfrm>
          <a:prstGeom prst="rect">
            <a:avLst/>
          </a:prstGeom>
          <a:noFill/>
        </p:spPr>
        <p:txBody>
          <a:bodyPr wrap="none" rtlCol="0">
            <a:spAutoFit/>
          </a:bodyPr>
          <a:lstStyle/>
          <a:p>
            <a:r>
              <a:rPr lang="zh-CN" altLang="en-US" dirty="0">
                <a:solidFill>
                  <a:schemeClr val="bg1"/>
                </a:solidFill>
              </a:rPr>
              <a:t>講義與實作文件下載處</a:t>
            </a:r>
            <a:endParaRPr lang="en-US" dirty="0">
              <a:solidFill>
                <a:schemeClr val="bg1"/>
              </a:solidFill>
            </a:endParaRPr>
          </a:p>
        </p:txBody>
      </p:sp>
      <p:pic>
        <p:nvPicPr>
          <p:cNvPr id="4" name="Picture 3">
            <a:extLst>
              <a:ext uri="{FF2B5EF4-FFF2-40B4-BE49-F238E27FC236}">
                <a16:creationId xmlns:a16="http://schemas.microsoft.com/office/drawing/2014/main" id="{9F86F802-A85D-2947-8542-79D10C5B5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131289" y="4412324"/>
            <a:ext cx="1513006" cy="1513006"/>
          </a:xfrm>
          <a:prstGeom prst="rect">
            <a:avLst/>
          </a:prstGeom>
        </p:spPr>
      </p:pic>
    </p:spTree>
    <p:extLst>
      <p:ext uri="{BB962C8B-B14F-4D97-AF65-F5344CB8AC3E}">
        <p14:creationId xmlns:p14="http://schemas.microsoft.com/office/powerpoint/2010/main" val="2092543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 name="Title 3"/>
          <p:cNvSpPr txBox="1"/>
          <p:nvPr/>
        </p:nvSpPr>
        <p:spPr>
          <a:xfrm>
            <a:off x="141565" y="869909"/>
            <a:ext cx="2154759" cy="193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145" rIns="17145">
            <a:spAutoFit/>
          </a:bodyPr>
          <a:lstStyle/>
          <a:p>
            <a:pPr algn="ctr" defTabSz="309563" hangingPunct="0">
              <a:defRPr sz="6400" b="1">
                <a:solidFill>
                  <a:srgbClr val="FFFFFF"/>
                </a:solidFill>
                <a:latin typeface="IBM Plex Sans"/>
                <a:ea typeface="IBM Plex Sans"/>
                <a:cs typeface="IBM Plex Sans"/>
                <a:sym typeface="IBM Plex Sans"/>
              </a:defRPr>
            </a:pPr>
            <a:r>
              <a:rPr sz="2400" b="1" kern="0" dirty="0">
                <a:solidFill>
                  <a:srgbClr val="FFFFFF"/>
                </a:solidFill>
                <a:latin typeface="IBM Plex Sans"/>
                <a:sym typeface="IBM Plex Sans"/>
              </a:rPr>
              <a:t>Developer</a:t>
            </a:r>
            <a:br>
              <a:rPr sz="2400" b="1" kern="0" dirty="0">
                <a:solidFill>
                  <a:srgbClr val="FFFFFF"/>
                </a:solidFill>
                <a:latin typeface="IBM Plex Sans"/>
                <a:sym typeface="IBM Plex Sans"/>
              </a:rPr>
            </a:br>
            <a:r>
              <a:rPr sz="2400" b="1" kern="0" dirty="0">
                <a:solidFill>
                  <a:srgbClr val="FFFFFF"/>
                </a:solidFill>
                <a:latin typeface="IBM Plex Sans"/>
                <a:sym typeface="IBM Plex Sans"/>
              </a:rPr>
              <a:t>Productivity, Choice, Control, &amp; Consistency</a:t>
            </a:r>
          </a:p>
        </p:txBody>
      </p:sp>
      <p:grpSp>
        <p:nvGrpSpPr>
          <p:cNvPr id="5872" name="Group 5"/>
          <p:cNvGrpSpPr/>
          <p:nvPr/>
        </p:nvGrpSpPr>
        <p:grpSpPr>
          <a:xfrm>
            <a:off x="4163412" y="1987423"/>
            <a:ext cx="2408082" cy="2917520"/>
            <a:chOff x="0" y="0"/>
            <a:chExt cx="6421552" cy="7780053"/>
          </a:xfrm>
        </p:grpSpPr>
        <p:sp>
          <p:nvSpPr>
            <p:cNvPr id="5868" name="Straight Connector 6"/>
            <p:cNvSpPr/>
            <p:nvPr/>
          </p:nvSpPr>
          <p:spPr>
            <a:xfrm flipV="1">
              <a:off x="228329" y="0"/>
              <a:ext cx="6130254" cy="8418"/>
            </a:xfrm>
            <a:prstGeom prst="line">
              <a:avLst/>
            </a:prstGeom>
            <a:noFill/>
            <a:ln w="6350" cap="flat">
              <a:solidFill>
                <a:schemeClr val="accent4"/>
              </a:solidFill>
              <a:prstDash val="solid"/>
              <a:round/>
            </a:ln>
            <a:effectLst/>
          </p:spPr>
          <p:txBody>
            <a:bodyPr wrap="square" lIns="17144" tIns="17144" rIns="17144" bIns="17144" numCol="1" anchor="t">
              <a:noAutofit/>
            </a:bodyPr>
            <a:lstStyle/>
            <a:p>
              <a:pPr defTabSz="309563" hangingPunct="0">
                <a:lnSpc>
                  <a:spcPct val="80000"/>
                </a:lnSpc>
              </a:pPr>
              <a:endParaRPr sz="3113" kern="0">
                <a:solidFill>
                  <a:srgbClr val="0F3659"/>
                </a:solidFill>
                <a:latin typeface="Helvetica Light"/>
                <a:sym typeface="Helvetica Light"/>
              </a:endParaRPr>
            </a:p>
          </p:txBody>
        </p:sp>
        <p:sp>
          <p:nvSpPr>
            <p:cNvPr id="5869" name="Straight Connector 7"/>
            <p:cNvSpPr/>
            <p:nvPr/>
          </p:nvSpPr>
          <p:spPr>
            <a:xfrm flipV="1">
              <a:off x="-1" y="2428900"/>
              <a:ext cx="6421553" cy="28930"/>
            </a:xfrm>
            <a:prstGeom prst="line">
              <a:avLst/>
            </a:prstGeom>
            <a:noFill/>
            <a:ln w="6350" cap="flat">
              <a:solidFill>
                <a:schemeClr val="accent4"/>
              </a:solidFill>
              <a:prstDash val="solid"/>
              <a:round/>
            </a:ln>
            <a:effectLst/>
          </p:spPr>
          <p:txBody>
            <a:bodyPr wrap="square" lIns="17144" tIns="17144" rIns="17144" bIns="17144" numCol="1" anchor="t">
              <a:noAutofit/>
            </a:bodyPr>
            <a:lstStyle/>
            <a:p>
              <a:pPr defTabSz="309563" hangingPunct="0">
                <a:lnSpc>
                  <a:spcPct val="80000"/>
                </a:lnSpc>
              </a:pPr>
              <a:endParaRPr sz="3113" kern="0">
                <a:solidFill>
                  <a:srgbClr val="0F3659"/>
                </a:solidFill>
                <a:latin typeface="Helvetica Light"/>
                <a:sym typeface="Helvetica Light"/>
              </a:endParaRPr>
            </a:p>
          </p:txBody>
        </p:sp>
        <p:sp>
          <p:nvSpPr>
            <p:cNvPr id="5870" name="Straight Connector 8"/>
            <p:cNvSpPr/>
            <p:nvPr/>
          </p:nvSpPr>
          <p:spPr>
            <a:xfrm>
              <a:off x="183683" y="5006309"/>
              <a:ext cx="6237869" cy="35343"/>
            </a:xfrm>
            <a:prstGeom prst="line">
              <a:avLst/>
            </a:prstGeom>
            <a:noFill/>
            <a:ln w="6350" cap="flat">
              <a:solidFill>
                <a:schemeClr val="accent4"/>
              </a:solidFill>
              <a:prstDash val="solid"/>
              <a:round/>
            </a:ln>
            <a:effectLst/>
          </p:spPr>
          <p:txBody>
            <a:bodyPr wrap="square" lIns="17144" tIns="17144" rIns="17144" bIns="17144" numCol="1" anchor="t">
              <a:noAutofit/>
            </a:bodyPr>
            <a:lstStyle/>
            <a:p>
              <a:pPr defTabSz="309563" hangingPunct="0">
                <a:lnSpc>
                  <a:spcPct val="80000"/>
                </a:lnSpc>
              </a:pPr>
              <a:endParaRPr sz="3113" kern="0">
                <a:solidFill>
                  <a:srgbClr val="0F3659"/>
                </a:solidFill>
                <a:latin typeface="Helvetica Light"/>
                <a:sym typeface="Helvetica Light"/>
              </a:endParaRPr>
            </a:p>
          </p:txBody>
        </p:sp>
        <p:sp>
          <p:nvSpPr>
            <p:cNvPr id="5871" name="Straight Connector 9"/>
            <p:cNvSpPr/>
            <p:nvPr/>
          </p:nvSpPr>
          <p:spPr>
            <a:xfrm flipV="1">
              <a:off x="192934" y="7745719"/>
              <a:ext cx="6201044" cy="34335"/>
            </a:xfrm>
            <a:prstGeom prst="line">
              <a:avLst/>
            </a:prstGeom>
            <a:noFill/>
            <a:ln w="6350" cap="flat">
              <a:solidFill>
                <a:schemeClr val="accent4"/>
              </a:solidFill>
              <a:prstDash val="solid"/>
              <a:round/>
            </a:ln>
            <a:effectLst/>
          </p:spPr>
          <p:txBody>
            <a:bodyPr wrap="square" lIns="17144" tIns="17144" rIns="17144" bIns="17144" numCol="1" anchor="t">
              <a:noAutofit/>
            </a:bodyPr>
            <a:lstStyle/>
            <a:p>
              <a:pPr defTabSz="309563" hangingPunct="0">
                <a:lnSpc>
                  <a:spcPct val="80000"/>
                </a:lnSpc>
              </a:pPr>
              <a:endParaRPr sz="3113" kern="0">
                <a:solidFill>
                  <a:srgbClr val="0F3659"/>
                </a:solidFill>
                <a:latin typeface="Helvetica Light"/>
                <a:sym typeface="Helvetica Light"/>
              </a:endParaRPr>
            </a:p>
          </p:txBody>
        </p:sp>
      </p:grpSp>
      <p:sp>
        <p:nvSpPr>
          <p:cNvPr id="5873" name="Subtitle 1"/>
          <p:cNvSpPr txBox="1"/>
          <p:nvPr/>
        </p:nvSpPr>
        <p:spPr>
          <a:xfrm>
            <a:off x="5376299" y="5257549"/>
            <a:ext cx="957120"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800"/>
              </a:spcBef>
              <a:defRPr sz="3400">
                <a:solidFill>
                  <a:srgbClr val="14949F"/>
                </a:solidFill>
              </a:defRPr>
            </a:lvl1pPr>
          </a:lstStyle>
          <a:p>
            <a:pPr defTabSz="342892" hangingPunct="0">
              <a:spcBef>
                <a:spcPts val="300"/>
              </a:spcBef>
            </a:pPr>
            <a:r>
              <a:rPr sz="1275" kern="0">
                <a:latin typeface="Helvetica Light"/>
                <a:sym typeface="Helvetica Light"/>
              </a:rPr>
              <a:t>Bare Metal</a:t>
            </a:r>
          </a:p>
        </p:txBody>
      </p:sp>
      <p:sp>
        <p:nvSpPr>
          <p:cNvPr id="5874" name="Subtitle 1"/>
          <p:cNvSpPr txBox="1"/>
          <p:nvPr/>
        </p:nvSpPr>
        <p:spPr>
          <a:xfrm>
            <a:off x="5319274" y="4167413"/>
            <a:ext cx="1262853" cy="3924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342892" hangingPunct="0">
              <a:spcBef>
                <a:spcPts val="300"/>
              </a:spcBef>
              <a:defRPr sz="3400">
                <a:solidFill>
                  <a:srgbClr val="14949F"/>
                </a:solidFill>
              </a:defRPr>
            </a:pPr>
            <a:r>
              <a:rPr sz="1275" kern="0">
                <a:solidFill>
                  <a:srgbClr val="14949F"/>
                </a:solidFill>
                <a:latin typeface="Helvetica Light"/>
                <a:sym typeface="Helvetica Light"/>
              </a:rPr>
              <a:t>Virtual Server </a:t>
            </a:r>
            <a:br>
              <a:rPr sz="1275" kern="0">
                <a:solidFill>
                  <a:srgbClr val="14949F"/>
                </a:solidFill>
                <a:latin typeface="Helvetica Light"/>
                <a:sym typeface="Helvetica Light"/>
              </a:rPr>
            </a:br>
            <a:r>
              <a:rPr sz="1275" kern="0">
                <a:solidFill>
                  <a:srgbClr val="14949F"/>
                </a:solidFill>
                <a:latin typeface="Helvetica Light"/>
                <a:sym typeface="Helvetica Light"/>
              </a:rPr>
              <a:t>or VMware</a:t>
            </a:r>
          </a:p>
        </p:txBody>
      </p:sp>
      <p:sp>
        <p:nvSpPr>
          <p:cNvPr id="5875" name="Subtitle 1"/>
          <p:cNvSpPr txBox="1"/>
          <p:nvPr/>
        </p:nvSpPr>
        <p:spPr>
          <a:xfrm>
            <a:off x="5322568" y="3260067"/>
            <a:ext cx="106458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800"/>
              </a:spcBef>
              <a:defRPr sz="3400">
                <a:solidFill>
                  <a:srgbClr val="14949F"/>
                </a:solidFill>
              </a:defRPr>
            </a:lvl1pPr>
          </a:lstStyle>
          <a:p>
            <a:pPr defTabSz="342892" hangingPunct="0">
              <a:spcBef>
                <a:spcPts val="300"/>
              </a:spcBef>
            </a:pPr>
            <a:r>
              <a:rPr sz="1275" kern="0">
                <a:latin typeface="Helvetica Light"/>
                <a:sym typeface="Helvetica Light"/>
              </a:rPr>
              <a:t>Container</a:t>
            </a:r>
          </a:p>
        </p:txBody>
      </p:sp>
      <p:sp>
        <p:nvSpPr>
          <p:cNvPr id="5876" name="Subtitle 1"/>
          <p:cNvSpPr txBox="1"/>
          <p:nvPr/>
        </p:nvSpPr>
        <p:spPr>
          <a:xfrm>
            <a:off x="5330722" y="1438504"/>
            <a:ext cx="1870740"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800"/>
              </a:spcBef>
              <a:defRPr sz="3400">
                <a:solidFill>
                  <a:srgbClr val="14949F"/>
                </a:solidFill>
              </a:defRPr>
            </a:lvl1pPr>
          </a:lstStyle>
          <a:p>
            <a:pPr defTabSz="342892" hangingPunct="0">
              <a:spcBef>
                <a:spcPts val="300"/>
              </a:spcBef>
            </a:pPr>
            <a:r>
              <a:rPr sz="1275" kern="0">
                <a:latin typeface="Helvetica Light"/>
                <a:sym typeface="Helvetica Light"/>
              </a:rPr>
              <a:t>Cloud Functions</a:t>
            </a:r>
          </a:p>
        </p:txBody>
      </p:sp>
      <p:pic>
        <p:nvPicPr>
          <p:cNvPr id="5877" name="Picture 14" descr="Picture 14"/>
          <p:cNvPicPr>
            <a:picLocks noChangeAspect="1"/>
          </p:cNvPicPr>
          <p:nvPr/>
        </p:nvPicPr>
        <p:blipFill>
          <a:blip r:embed="rId2">
            <a:extLst/>
          </a:blip>
          <a:stretch>
            <a:fillRect/>
          </a:stretch>
        </p:blipFill>
        <p:spPr>
          <a:xfrm>
            <a:off x="4744214" y="1343521"/>
            <a:ext cx="325146" cy="325146"/>
          </a:xfrm>
          <a:prstGeom prst="rect">
            <a:avLst/>
          </a:prstGeom>
          <a:ln w="12700">
            <a:miter lim="400000"/>
          </a:ln>
        </p:spPr>
      </p:pic>
      <p:sp>
        <p:nvSpPr>
          <p:cNvPr id="5878" name="Hexagon 15"/>
          <p:cNvSpPr/>
          <p:nvPr/>
        </p:nvSpPr>
        <p:spPr>
          <a:xfrm>
            <a:off x="4601833" y="2186498"/>
            <a:ext cx="623302" cy="4935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276" y="0"/>
                </a:lnTo>
                <a:lnTo>
                  <a:pt x="17324" y="0"/>
                </a:lnTo>
                <a:lnTo>
                  <a:pt x="21600" y="10800"/>
                </a:lnTo>
                <a:lnTo>
                  <a:pt x="17324" y="21600"/>
                </a:lnTo>
                <a:lnTo>
                  <a:pt x="4276" y="21600"/>
                </a:lnTo>
                <a:close/>
              </a:path>
            </a:pathLst>
          </a:custGeom>
          <a:ln w="28575">
            <a:solidFill>
              <a:srgbClr val="4B6191"/>
            </a:solidFill>
          </a:ln>
          <a:effectLst>
            <a:outerShdw blurRad="63500" dist="12700" rotWithShape="0">
              <a:srgbClr val="000000">
                <a:alpha val="50000"/>
              </a:srgbClr>
            </a:outerShdw>
          </a:effectLst>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pic>
        <p:nvPicPr>
          <p:cNvPr id="5879" name="Picture 16" descr="Picture 16"/>
          <p:cNvPicPr>
            <a:picLocks noChangeAspect="1"/>
          </p:cNvPicPr>
          <p:nvPr/>
        </p:nvPicPr>
        <p:blipFill>
          <a:blip r:embed="rId3">
            <a:extLst/>
          </a:blip>
          <a:srcRect l="30858" r="32785" b="8062"/>
          <a:stretch>
            <a:fillRect/>
          </a:stretch>
        </p:blipFill>
        <p:spPr>
          <a:xfrm>
            <a:off x="4683753" y="2234612"/>
            <a:ext cx="457486" cy="399083"/>
          </a:xfrm>
          <a:prstGeom prst="rect">
            <a:avLst/>
          </a:prstGeom>
          <a:ln w="12700">
            <a:miter lim="400000"/>
          </a:ln>
        </p:spPr>
      </p:pic>
      <p:pic>
        <p:nvPicPr>
          <p:cNvPr id="5880" name="Picture 17" descr="Picture 17"/>
          <p:cNvPicPr>
            <a:picLocks noChangeAspect="1"/>
          </p:cNvPicPr>
          <p:nvPr/>
        </p:nvPicPr>
        <p:blipFill>
          <a:blip r:embed="rId4">
            <a:extLst/>
          </a:blip>
          <a:stretch>
            <a:fillRect/>
          </a:stretch>
        </p:blipFill>
        <p:spPr>
          <a:xfrm>
            <a:off x="4768908" y="4220943"/>
            <a:ext cx="304800" cy="304800"/>
          </a:xfrm>
          <a:prstGeom prst="rect">
            <a:avLst/>
          </a:prstGeom>
          <a:ln w="12700">
            <a:miter lim="400000"/>
          </a:ln>
        </p:spPr>
      </p:pic>
      <p:sp>
        <p:nvSpPr>
          <p:cNvPr id="5881" name="Subtitle 1"/>
          <p:cNvSpPr txBox="1"/>
          <p:nvPr/>
        </p:nvSpPr>
        <p:spPr>
          <a:xfrm>
            <a:off x="5330721" y="2303158"/>
            <a:ext cx="1321647" cy="196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800"/>
              </a:spcBef>
              <a:defRPr sz="3400">
                <a:solidFill>
                  <a:srgbClr val="14949F"/>
                </a:solidFill>
              </a:defRPr>
            </a:lvl1pPr>
          </a:lstStyle>
          <a:p>
            <a:pPr defTabSz="342892" hangingPunct="0">
              <a:spcBef>
                <a:spcPts val="300"/>
              </a:spcBef>
            </a:pPr>
            <a:r>
              <a:rPr sz="1275" kern="0">
                <a:latin typeface="Helvetica Light"/>
                <a:sym typeface="Helvetica Light"/>
              </a:rPr>
              <a:t>Cloud Foundry</a:t>
            </a:r>
          </a:p>
        </p:txBody>
      </p:sp>
      <p:pic>
        <p:nvPicPr>
          <p:cNvPr id="5882" name="Picture 19" descr="Picture 19"/>
          <p:cNvPicPr>
            <a:picLocks noChangeAspect="1"/>
          </p:cNvPicPr>
          <p:nvPr/>
        </p:nvPicPr>
        <p:blipFill>
          <a:blip r:embed="rId5">
            <a:extLst/>
          </a:blip>
          <a:stretch>
            <a:fillRect/>
          </a:stretch>
        </p:blipFill>
        <p:spPr>
          <a:xfrm>
            <a:off x="8084139" y="3349275"/>
            <a:ext cx="304800" cy="304800"/>
          </a:xfrm>
          <a:prstGeom prst="rect">
            <a:avLst/>
          </a:prstGeom>
          <a:ln w="12700">
            <a:miter lim="400000"/>
          </a:ln>
        </p:spPr>
      </p:pic>
      <p:pic>
        <p:nvPicPr>
          <p:cNvPr id="5883" name="Picture 20" descr="Picture 20"/>
          <p:cNvPicPr>
            <a:picLocks noChangeAspect="1"/>
          </p:cNvPicPr>
          <p:nvPr/>
        </p:nvPicPr>
        <p:blipFill>
          <a:blip r:embed="rId6">
            <a:extLst/>
          </a:blip>
          <a:stretch>
            <a:fillRect/>
          </a:stretch>
        </p:blipFill>
        <p:spPr>
          <a:xfrm>
            <a:off x="8095456" y="2683392"/>
            <a:ext cx="304800" cy="304800"/>
          </a:xfrm>
          <a:prstGeom prst="rect">
            <a:avLst/>
          </a:prstGeom>
          <a:ln w="12700">
            <a:miter lim="400000"/>
          </a:ln>
        </p:spPr>
      </p:pic>
      <p:pic>
        <p:nvPicPr>
          <p:cNvPr id="5884" name="Picture 21" descr="Picture 21"/>
          <p:cNvPicPr>
            <a:picLocks noChangeAspect="1"/>
          </p:cNvPicPr>
          <p:nvPr/>
        </p:nvPicPr>
        <p:blipFill>
          <a:blip r:embed="rId7">
            <a:extLst/>
          </a:blip>
          <a:stretch>
            <a:fillRect/>
          </a:stretch>
        </p:blipFill>
        <p:spPr>
          <a:xfrm>
            <a:off x="8476391" y="2994974"/>
            <a:ext cx="337089" cy="337089"/>
          </a:xfrm>
          <a:prstGeom prst="rect">
            <a:avLst/>
          </a:prstGeom>
          <a:ln w="12700">
            <a:miter lim="400000"/>
          </a:ln>
        </p:spPr>
      </p:pic>
      <p:pic>
        <p:nvPicPr>
          <p:cNvPr id="5885" name="Picture 22" descr="Picture 22"/>
          <p:cNvPicPr>
            <a:picLocks noChangeAspect="1"/>
          </p:cNvPicPr>
          <p:nvPr/>
        </p:nvPicPr>
        <p:blipFill>
          <a:blip r:embed="rId8">
            <a:extLst/>
          </a:blip>
          <a:stretch>
            <a:fillRect/>
          </a:stretch>
        </p:blipFill>
        <p:spPr>
          <a:xfrm>
            <a:off x="8089094" y="3011117"/>
            <a:ext cx="304800" cy="304800"/>
          </a:xfrm>
          <a:prstGeom prst="rect">
            <a:avLst/>
          </a:prstGeom>
          <a:ln w="12700">
            <a:miter lim="400000"/>
          </a:ln>
        </p:spPr>
      </p:pic>
      <p:pic>
        <p:nvPicPr>
          <p:cNvPr id="5886" name="Picture 23" descr="Picture 23"/>
          <p:cNvPicPr>
            <a:picLocks noChangeAspect="1"/>
          </p:cNvPicPr>
          <p:nvPr/>
        </p:nvPicPr>
        <p:blipFill>
          <a:blip r:embed="rId9">
            <a:extLst/>
          </a:blip>
          <a:stretch>
            <a:fillRect/>
          </a:stretch>
        </p:blipFill>
        <p:spPr>
          <a:xfrm>
            <a:off x="8067956" y="3729471"/>
            <a:ext cx="304803" cy="192795"/>
          </a:xfrm>
          <a:prstGeom prst="rect">
            <a:avLst/>
          </a:prstGeom>
          <a:ln w="12700">
            <a:miter lim="400000"/>
          </a:ln>
        </p:spPr>
      </p:pic>
      <p:pic>
        <p:nvPicPr>
          <p:cNvPr id="5887" name="Picture 24" descr="Picture 24"/>
          <p:cNvPicPr>
            <a:picLocks noChangeAspect="1"/>
          </p:cNvPicPr>
          <p:nvPr/>
        </p:nvPicPr>
        <p:blipFill>
          <a:blip r:embed="rId10">
            <a:extLst/>
          </a:blip>
          <a:stretch>
            <a:fillRect/>
          </a:stretch>
        </p:blipFill>
        <p:spPr>
          <a:xfrm>
            <a:off x="8046733" y="4342587"/>
            <a:ext cx="815766" cy="290800"/>
          </a:xfrm>
          <a:prstGeom prst="rect">
            <a:avLst/>
          </a:prstGeom>
          <a:ln w="12700">
            <a:miter lim="400000"/>
          </a:ln>
        </p:spPr>
      </p:pic>
      <p:pic>
        <p:nvPicPr>
          <p:cNvPr id="5888" name="Picture 25" descr="Picture 25"/>
          <p:cNvPicPr>
            <a:picLocks noChangeAspect="1"/>
          </p:cNvPicPr>
          <p:nvPr/>
        </p:nvPicPr>
        <p:blipFill>
          <a:blip r:embed="rId11">
            <a:extLst/>
          </a:blip>
          <a:stretch>
            <a:fillRect/>
          </a:stretch>
        </p:blipFill>
        <p:spPr>
          <a:xfrm>
            <a:off x="8107284" y="4049666"/>
            <a:ext cx="716710" cy="316407"/>
          </a:xfrm>
          <a:prstGeom prst="rect">
            <a:avLst/>
          </a:prstGeom>
          <a:ln w="12700">
            <a:miter lim="400000"/>
          </a:ln>
        </p:spPr>
      </p:pic>
      <p:sp>
        <p:nvSpPr>
          <p:cNvPr id="5889" name="Rectangle 27"/>
          <p:cNvSpPr/>
          <p:nvPr/>
        </p:nvSpPr>
        <p:spPr>
          <a:xfrm flipV="1">
            <a:off x="2455088" y="-1"/>
            <a:ext cx="1831714" cy="6869829"/>
          </a:xfrm>
          <a:prstGeom prst="rect">
            <a:avLst/>
          </a:prstGeom>
          <a:gradFill>
            <a:gsLst>
              <a:gs pos="0">
                <a:srgbClr val="0B2943"/>
              </a:gs>
              <a:gs pos="50000">
                <a:srgbClr val="C1C5CC"/>
              </a:gs>
              <a:gs pos="100000">
                <a:schemeClr val="accent6"/>
              </a:gs>
            </a:gsLst>
            <a:lin ang="5400000"/>
          </a:gradFill>
          <a:ln w="12700">
            <a:miter lim="400000"/>
          </a:ln>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pic>
        <p:nvPicPr>
          <p:cNvPr id="5890" name="Picture 26" descr="Picture 26"/>
          <p:cNvPicPr>
            <a:picLocks noChangeAspect="1"/>
          </p:cNvPicPr>
          <p:nvPr/>
        </p:nvPicPr>
        <p:blipFill>
          <a:blip r:embed="rId12">
            <a:extLst/>
          </a:blip>
          <a:stretch>
            <a:fillRect/>
          </a:stretch>
        </p:blipFill>
        <p:spPr>
          <a:xfrm>
            <a:off x="8361687" y="3654075"/>
            <a:ext cx="557872" cy="402909"/>
          </a:xfrm>
          <a:prstGeom prst="rect">
            <a:avLst/>
          </a:prstGeom>
          <a:ln w="12700">
            <a:miter lim="400000"/>
          </a:ln>
        </p:spPr>
      </p:pic>
      <p:sp>
        <p:nvSpPr>
          <p:cNvPr id="5891" name="Text Placeholder 8"/>
          <p:cNvSpPr txBox="1"/>
          <p:nvPr/>
        </p:nvSpPr>
        <p:spPr>
          <a:xfrm>
            <a:off x="2597420" y="5082092"/>
            <a:ext cx="1547046" cy="577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lvl1pPr algn="ctr" defTabSz="914400">
              <a:lnSpc>
                <a:spcPct val="100000"/>
              </a:lnSpc>
              <a:spcBef>
                <a:spcPts val="1000"/>
              </a:spcBef>
              <a:defRPr sz="4200">
                <a:solidFill>
                  <a:srgbClr val="FFFFFF"/>
                </a:solidFill>
              </a:defRPr>
            </a:lvl1pPr>
          </a:lstStyle>
          <a:p>
            <a:pPr defTabSz="342900" hangingPunct="0">
              <a:spcBef>
                <a:spcPts val="375"/>
              </a:spcBef>
            </a:pPr>
            <a:r>
              <a:rPr sz="1575" kern="0">
                <a:latin typeface="Helvetica Light"/>
                <a:sym typeface="Helvetica Light"/>
              </a:rPr>
              <a:t>Performance &amp; Control</a:t>
            </a:r>
          </a:p>
        </p:txBody>
      </p:sp>
      <p:sp>
        <p:nvSpPr>
          <p:cNvPr id="5892" name="Text Placeholder 8"/>
          <p:cNvSpPr txBox="1"/>
          <p:nvPr/>
        </p:nvSpPr>
        <p:spPr>
          <a:xfrm>
            <a:off x="2611873" y="1399643"/>
            <a:ext cx="1399339" cy="334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lvl1pPr algn="ctr" defTabSz="914400">
              <a:lnSpc>
                <a:spcPct val="100000"/>
              </a:lnSpc>
              <a:spcBef>
                <a:spcPts val="1000"/>
              </a:spcBef>
              <a:defRPr sz="4200">
                <a:solidFill>
                  <a:srgbClr val="000000"/>
                </a:solidFill>
              </a:defRPr>
            </a:lvl1pPr>
          </a:lstStyle>
          <a:p>
            <a:pPr defTabSz="342900" hangingPunct="0">
              <a:spcBef>
                <a:spcPts val="375"/>
              </a:spcBef>
            </a:pPr>
            <a:r>
              <a:rPr sz="1575" kern="0">
                <a:latin typeface="Helvetica Light"/>
                <a:sym typeface="Helvetica Light"/>
              </a:rPr>
              <a:t>Speed</a:t>
            </a:r>
          </a:p>
        </p:txBody>
      </p:sp>
      <p:sp>
        <p:nvSpPr>
          <p:cNvPr id="5893" name="Hexagon 30"/>
          <p:cNvSpPr/>
          <p:nvPr/>
        </p:nvSpPr>
        <p:spPr>
          <a:xfrm>
            <a:off x="4601833" y="1265377"/>
            <a:ext cx="623302" cy="4935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276" y="0"/>
                </a:lnTo>
                <a:lnTo>
                  <a:pt x="17324" y="0"/>
                </a:lnTo>
                <a:lnTo>
                  <a:pt x="21600" y="10800"/>
                </a:lnTo>
                <a:lnTo>
                  <a:pt x="17324" y="21600"/>
                </a:lnTo>
                <a:lnTo>
                  <a:pt x="4276" y="21600"/>
                </a:lnTo>
                <a:close/>
              </a:path>
            </a:pathLst>
          </a:custGeom>
          <a:ln w="28575">
            <a:solidFill>
              <a:srgbClr val="4B6191"/>
            </a:solidFill>
          </a:ln>
          <a:effectLst>
            <a:outerShdw blurRad="63500" dist="12700" rotWithShape="0">
              <a:srgbClr val="000000">
                <a:alpha val="50000"/>
              </a:srgbClr>
            </a:outerShdw>
          </a:effectLst>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sp>
        <p:nvSpPr>
          <p:cNvPr id="5894" name="Hexagon 31"/>
          <p:cNvSpPr/>
          <p:nvPr/>
        </p:nvSpPr>
        <p:spPr>
          <a:xfrm>
            <a:off x="4590687" y="3149947"/>
            <a:ext cx="623302" cy="4935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276" y="0"/>
                </a:lnTo>
                <a:lnTo>
                  <a:pt x="17324" y="0"/>
                </a:lnTo>
                <a:lnTo>
                  <a:pt x="21600" y="10800"/>
                </a:lnTo>
                <a:lnTo>
                  <a:pt x="17324" y="21600"/>
                </a:lnTo>
                <a:lnTo>
                  <a:pt x="4276" y="21600"/>
                </a:lnTo>
                <a:close/>
              </a:path>
            </a:pathLst>
          </a:custGeom>
          <a:ln w="28575">
            <a:solidFill>
              <a:srgbClr val="4B6191"/>
            </a:solidFill>
          </a:ln>
          <a:effectLst>
            <a:outerShdw blurRad="63500" dist="12700" rotWithShape="0">
              <a:srgbClr val="000000">
                <a:alpha val="50000"/>
              </a:srgbClr>
            </a:outerShdw>
          </a:effectLst>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sp>
        <p:nvSpPr>
          <p:cNvPr id="5895" name="Hexagon 32"/>
          <p:cNvSpPr/>
          <p:nvPr/>
        </p:nvSpPr>
        <p:spPr>
          <a:xfrm>
            <a:off x="4604398" y="4128000"/>
            <a:ext cx="623302" cy="4935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276" y="0"/>
                </a:lnTo>
                <a:lnTo>
                  <a:pt x="17324" y="0"/>
                </a:lnTo>
                <a:lnTo>
                  <a:pt x="21600" y="10800"/>
                </a:lnTo>
                <a:lnTo>
                  <a:pt x="17324" y="21600"/>
                </a:lnTo>
                <a:lnTo>
                  <a:pt x="4276" y="21600"/>
                </a:lnTo>
                <a:close/>
              </a:path>
            </a:pathLst>
          </a:custGeom>
          <a:ln w="28575">
            <a:solidFill>
              <a:srgbClr val="4B6191"/>
            </a:solidFill>
          </a:ln>
          <a:effectLst>
            <a:outerShdw blurRad="63500" dist="12700" rotWithShape="0">
              <a:srgbClr val="000000">
                <a:alpha val="50000"/>
              </a:srgbClr>
            </a:outerShdw>
          </a:effectLst>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sp>
        <p:nvSpPr>
          <p:cNvPr id="5896" name="Hexagon 33"/>
          <p:cNvSpPr/>
          <p:nvPr/>
        </p:nvSpPr>
        <p:spPr>
          <a:xfrm>
            <a:off x="4636735" y="5113741"/>
            <a:ext cx="623302" cy="49351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276" y="0"/>
                </a:lnTo>
                <a:lnTo>
                  <a:pt x="17324" y="0"/>
                </a:lnTo>
                <a:lnTo>
                  <a:pt x="21600" y="10800"/>
                </a:lnTo>
                <a:lnTo>
                  <a:pt x="17324" y="21600"/>
                </a:lnTo>
                <a:lnTo>
                  <a:pt x="4276" y="21600"/>
                </a:lnTo>
                <a:close/>
              </a:path>
            </a:pathLst>
          </a:custGeom>
          <a:ln w="28575">
            <a:solidFill>
              <a:srgbClr val="4B6191"/>
            </a:solidFill>
          </a:ln>
          <a:effectLst>
            <a:outerShdw blurRad="63500" dist="12700" rotWithShape="0">
              <a:srgbClr val="000000">
                <a:alpha val="50000"/>
              </a:srgbClr>
            </a:outerShdw>
          </a:effectLst>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pic>
        <p:nvPicPr>
          <p:cNvPr id="5897" name="Picture 6" descr="Picture 6"/>
          <p:cNvPicPr>
            <a:picLocks noChangeAspect="1"/>
          </p:cNvPicPr>
          <p:nvPr/>
        </p:nvPicPr>
        <p:blipFill>
          <a:blip r:embed="rId13">
            <a:extLst/>
          </a:blip>
          <a:stretch>
            <a:fillRect/>
          </a:stretch>
        </p:blipFill>
        <p:spPr>
          <a:xfrm>
            <a:off x="4783314" y="5193526"/>
            <a:ext cx="341890" cy="341890"/>
          </a:xfrm>
          <a:prstGeom prst="rect">
            <a:avLst/>
          </a:prstGeom>
          <a:ln w="12700">
            <a:miter lim="400000"/>
          </a:ln>
        </p:spPr>
      </p:pic>
      <p:sp>
        <p:nvSpPr>
          <p:cNvPr id="5898" name="Straight Arrow Connector 35"/>
          <p:cNvSpPr/>
          <p:nvPr/>
        </p:nvSpPr>
        <p:spPr>
          <a:xfrm>
            <a:off x="3366959" y="2039109"/>
            <a:ext cx="3985" cy="889219"/>
          </a:xfrm>
          <a:prstGeom prst="line">
            <a:avLst/>
          </a:prstGeom>
          <a:ln w="57150">
            <a:solidFill>
              <a:srgbClr val="0F3659"/>
            </a:solidFill>
            <a:headEnd type="triangle"/>
          </a:ln>
        </p:spPr>
        <p:txBody>
          <a:bodyPr lIns="17144" tIns="17144" rIns="17144" bIns="17144"/>
          <a:lstStyle/>
          <a:p>
            <a:pPr defTabSz="309563" hangingPunct="0">
              <a:lnSpc>
                <a:spcPct val="80000"/>
              </a:lnSpc>
            </a:pPr>
            <a:endParaRPr sz="3113" kern="0">
              <a:solidFill>
                <a:srgbClr val="0F3659"/>
              </a:solidFill>
              <a:latin typeface="Helvetica Light"/>
              <a:sym typeface="Helvetica Light"/>
            </a:endParaRPr>
          </a:p>
        </p:txBody>
      </p:sp>
      <p:pic>
        <p:nvPicPr>
          <p:cNvPr id="5899" name="pasted-image.png" descr="pasted-image.png"/>
          <p:cNvPicPr>
            <a:picLocks noChangeAspect="1"/>
          </p:cNvPicPr>
          <p:nvPr/>
        </p:nvPicPr>
        <p:blipFill>
          <a:blip r:embed="rId14">
            <a:extLst/>
          </a:blip>
          <a:stretch>
            <a:fillRect/>
          </a:stretch>
        </p:blipFill>
        <p:spPr>
          <a:xfrm>
            <a:off x="8503047" y="3337069"/>
            <a:ext cx="310434" cy="275871"/>
          </a:xfrm>
          <a:prstGeom prst="rect">
            <a:avLst/>
          </a:prstGeom>
          <a:ln w="12700">
            <a:miter lim="400000"/>
          </a:ln>
        </p:spPr>
      </p:pic>
      <p:pic>
        <p:nvPicPr>
          <p:cNvPr id="5900" name="Picture 8" descr="Picture 8"/>
          <p:cNvPicPr>
            <a:picLocks noChangeAspect="1"/>
          </p:cNvPicPr>
          <p:nvPr/>
        </p:nvPicPr>
        <p:blipFill>
          <a:blip r:embed="rId15">
            <a:extLst/>
          </a:blip>
          <a:stretch>
            <a:fillRect/>
          </a:stretch>
        </p:blipFill>
        <p:spPr>
          <a:xfrm>
            <a:off x="8465688" y="2683392"/>
            <a:ext cx="349875" cy="349875"/>
          </a:xfrm>
          <a:prstGeom prst="rect">
            <a:avLst/>
          </a:prstGeom>
          <a:ln w="12700">
            <a:miter lim="400000"/>
          </a:ln>
        </p:spPr>
      </p:pic>
      <p:sp>
        <p:nvSpPr>
          <p:cNvPr id="5901" name="Text Placeholder 8"/>
          <p:cNvSpPr txBox="1"/>
          <p:nvPr/>
        </p:nvSpPr>
        <p:spPr>
          <a:xfrm>
            <a:off x="7765969" y="2234941"/>
            <a:ext cx="1399339" cy="461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p>
            <a:pPr algn="ctr" defTabSz="342900" hangingPunct="0">
              <a:spcBef>
                <a:spcPts val="263"/>
              </a:spcBef>
              <a:defRPr sz="3200">
                <a:solidFill>
                  <a:srgbClr val="000000"/>
                </a:solidFill>
              </a:defRPr>
            </a:pPr>
            <a:r>
              <a:rPr sz="1200" kern="0">
                <a:solidFill>
                  <a:srgbClr val="000000"/>
                </a:solidFill>
                <a:latin typeface="Helvetica Light"/>
                <a:sym typeface="Helvetica Light"/>
              </a:rPr>
              <a:t>Language/</a:t>
            </a:r>
            <a:br>
              <a:rPr sz="1200" kern="0">
                <a:solidFill>
                  <a:srgbClr val="000000"/>
                </a:solidFill>
                <a:latin typeface="Helvetica Light"/>
                <a:sym typeface="Helvetica Light"/>
              </a:rPr>
            </a:br>
            <a:r>
              <a:rPr sz="1200" kern="0">
                <a:solidFill>
                  <a:srgbClr val="000000"/>
                </a:solidFill>
                <a:latin typeface="Helvetica Light"/>
                <a:sym typeface="Helvetica Light"/>
              </a:rPr>
              <a:t>Framework</a:t>
            </a:r>
          </a:p>
        </p:txBody>
      </p:sp>
      <p:sp>
        <p:nvSpPr>
          <p:cNvPr id="5902" name="Subtitle 1"/>
          <p:cNvSpPr txBox="1"/>
          <p:nvPr/>
        </p:nvSpPr>
        <p:spPr>
          <a:xfrm>
            <a:off x="5320088" y="1650295"/>
            <a:ext cx="349339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700"/>
              </a:spcBef>
              <a:defRPr sz="3200" i="1">
                <a:solidFill>
                  <a:srgbClr val="525959"/>
                </a:solidFill>
              </a:defRPr>
            </a:lvl1pPr>
          </a:lstStyle>
          <a:p>
            <a:pPr defTabSz="342892" hangingPunct="0">
              <a:spcBef>
                <a:spcPts val="263"/>
              </a:spcBef>
            </a:pPr>
            <a:r>
              <a:rPr sz="1200" kern="0">
                <a:latin typeface="Helvetica Light"/>
                <a:sym typeface="Helvetica Light"/>
              </a:rPr>
              <a:t>“Serverless” / Event Driven Apps</a:t>
            </a:r>
          </a:p>
        </p:txBody>
      </p:sp>
      <p:sp>
        <p:nvSpPr>
          <p:cNvPr id="5903" name="Subtitle 1"/>
          <p:cNvSpPr txBox="1"/>
          <p:nvPr/>
        </p:nvSpPr>
        <p:spPr>
          <a:xfrm>
            <a:off x="5320089" y="2518166"/>
            <a:ext cx="2218398"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700"/>
              </a:spcBef>
              <a:defRPr sz="3200" i="1">
                <a:solidFill>
                  <a:srgbClr val="525959"/>
                </a:solidFill>
              </a:defRPr>
            </a:lvl1pPr>
          </a:lstStyle>
          <a:p>
            <a:pPr defTabSz="342892" hangingPunct="0">
              <a:spcBef>
                <a:spcPts val="263"/>
              </a:spcBef>
            </a:pPr>
            <a:r>
              <a:rPr sz="1200" kern="0">
                <a:latin typeface="Helvetica Light"/>
                <a:sym typeface="Helvetica Light"/>
              </a:rPr>
              <a:t>Open PaaS Environment</a:t>
            </a:r>
          </a:p>
        </p:txBody>
      </p:sp>
      <p:sp>
        <p:nvSpPr>
          <p:cNvPr id="5904" name="Subtitle 1"/>
          <p:cNvSpPr txBox="1"/>
          <p:nvPr/>
        </p:nvSpPr>
        <p:spPr>
          <a:xfrm>
            <a:off x="5363524" y="5463481"/>
            <a:ext cx="2523714"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700"/>
              </a:spcBef>
              <a:defRPr sz="3200" i="1">
                <a:solidFill>
                  <a:srgbClr val="525959"/>
                </a:solidFill>
              </a:defRPr>
            </a:lvl1pPr>
          </a:lstStyle>
          <a:p>
            <a:pPr defTabSz="342892" hangingPunct="0">
              <a:spcBef>
                <a:spcPts val="263"/>
              </a:spcBef>
            </a:pPr>
            <a:r>
              <a:rPr sz="1200" kern="0">
                <a:latin typeface="Helvetica Light"/>
                <a:sym typeface="Helvetica Light"/>
              </a:rPr>
              <a:t>Maximum Performance &amp; Control</a:t>
            </a:r>
          </a:p>
        </p:txBody>
      </p:sp>
      <p:sp>
        <p:nvSpPr>
          <p:cNvPr id="5905" name="Subtitle 1"/>
          <p:cNvSpPr txBox="1"/>
          <p:nvPr/>
        </p:nvSpPr>
        <p:spPr>
          <a:xfrm>
            <a:off x="5312807" y="3459692"/>
            <a:ext cx="1591890"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700"/>
              </a:spcBef>
              <a:defRPr sz="3200" i="1">
                <a:solidFill>
                  <a:srgbClr val="525959"/>
                </a:solidFill>
              </a:defRPr>
            </a:lvl1pPr>
          </a:lstStyle>
          <a:p>
            <a:pPr defTabSz="342892" hangingPunct="0">
              <a:spcBef>
                <a:spcPts val="263"/>
              </a:spcBef>
            </a:pPr>
            <a:r>
              <a:rPr sz="1200" kern="0">
                <a:latin typeface="Helvetica Light"/>
                <a:sym typeface="Helvetica Light"/>
              </a:rPr>
              <a:t>Maximum Portability</a:t>
            </a:r>
          </a:p>
        </p:txBody>
      </p:sp>
      <p:sp>
        <p:nvSpPr>
          <p:cNvPr id="5906" name="Text Placeholder 8"/>
          <p:cNvSpPr txBox="1"/>
          <p:nvPr/>
        </p:nvSpPr>
        <p:spPr>
          <a:xfrm>
            <a:off x="2614279" y="3126986"/>
            <a:ext cx="1547046" cy="334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lvl1pPr algn="ctr" defTabSz="914400">
              <a:lnSpc>
                <a:spcPct val="100000"/>
              </a:lnSpc>
              <a:spcBef>
                <a:spcPts val="1000"/>
              </a:spcBef>
              <a:defRPr sz="4200">
                <a:solidFill>
                  <a:srgbClr val="525959"/>
                </a:solidFill>
              </a:defRPr>
            </a:lvl1pPr>
          </a:lstStyle>
          <a:p>
            <a:pPr defTabSz="342900" hangingPunct="0">
              <a:spcBef>
                <a:spcPts val="375"/>
              </a:spcBef>
            </a:pPr>
            <a:r>
              <a:rPr sz="1575" kern="0">
                <a:latin typeface="Helvetica Light"/>
                <a:sym typeface="Helvetica Light"/>
              </a:rPr>
              <a:t>Portability</a:t>
            </a:r>
          </a:p>
        </p:txBody>
      </p:sp>
      <p:sp>
        <p:nvSpPr>
          <p:cNvPr id="5907" name="Straight Arrow Connector 44"/>
          <p:cNvSpPr/>
          <p:nvPr/>
        </p:nvSpPr>
        <p:spPr>
          <a:xfrm flipH="1" flipV="1">
            <a:off x="3363279" y="3812997"/>
            <a:ext cx="3682" cy="920142"/>
          </a:xfrm>
          <a:prstGeom prst="line">
            <a:avLst/>
          </a:prstGeom>
          <a:ln w="57150">
            <a:solidFill>
              <a:srgbClr val="0F3659"/>
            </a:solidFill>
            <a:headEnd type="triangle"/>
          </a:ln>
        </p:spPr>
        <p:txBody>
          <a:bodyPr lIns="17144" tIns="17144" rIns="17144" bIns="17144"/>
          <a:lstStyle/>
          <a:p>
            <a:pPr defTabSz="309563" hangingPunct="0">
              <a:lnSpc>
                <a:spcPct val="80000"/>
              </a:lnSpc>
            </a:pPr>
            <a:endParaRPr sz="3113" kern="0">
              <a:solidFill>
                <a:srgbClr val="0F3659"/>
              </a:solidFill>
              <a:latin typeface="Helvetica Light"/>
              <a:sym typeface="Helvetica Light"/>
            </a:endParaRPr>
          </a:p>
        </p:txBody>
      </p:sp>
      <p:sp>
        <p:nvSpPr>
          <p:cNvPr id="5908" name="Subtitle 1"/>
          <p:cNvSpPr txBox="1"/>
          <p:nvPr/>
        </p:nvSpPr>
        <p:spPr>
          <a:xfrm>
            <a:off x="5306046" y="4548472"/>
            <a:ext cx="2395323"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914378">
              <a:lnSpc>
                <a:spcPct val="100000"/>
              </a:lnSpc>
              <a:spcBef>
                <a:spcPts val="700"/>
              </a:spcBef>
              <a:defRPr sz="3200" i="1">
                <a:solidFill>
                  <a:srgbClr val="525959"/>
                </a:solidFill>
              </a:defRPr>
            </a:lvl1pPr>
          </a:lstStyle>
          <a:p>
            <a:pPr defTabSz="342892" hangingPunct="0">
              <a:spcBef>
                <a:spcPts val="263"/>
              </a:spcBef>
            </a:pPr>
            <a:r>
              <a:rPr sz="1200" kern="0">
                <a:latin typeface="Helvetica Light"/>
                <a:sym typeface="Helvetica Light"/>
              </a:rPr>
              <a:t>Leverage Existing Images &amp; Tools</a:t>
            </a:r>
          </a:p>
        </p:txBody>
      </p:sp>
      <p:sp>
        <p:nvSpPr>
          <p:cNvPr id="5909" name="Isosceles Triangle 31"/>
          <p:cNvSpPr/>
          <p:nvPr/>
        </p:nvSpPr>
        <p:spPr>
          <a:xfrm rot="16200000">
            <a:off x="5434316" y="2819861"/>
            <a:ext cx="5143503" cy="1218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62" y="0"/>
                </a:lnTo>
                <a:lnTo>
                  <a:pt x="21600" y="21600"/>
                </a:lnTo>
                <a:close/>
              </a:path>
            </a:pathLst>
          </a:custGeom>
          <a:gradFill>
            <a:gsLst>
              <a:gs pos="0">
                <a:srgbClr val="FA694E">
                  <a:alpha val="57000"/>
                </a:srgbClr>
              </a:gs>
              <a:gs pos="50000">
                <a:srgbClr val="FA694E">
                  <a:alpha val="29000"/>
                </a:srgbClr>
              </a:gs>
              <a:gs pos="100000">
                <a:srgbClr val="FFFFFF">
                  <a:alpha val="0"/>
                </a:srgbClr>
              </a:gs>
            </a:gsLst>
            <a:lin ang="5159999"/>
          </a:gradFill>
          <a:ln w="12700">
            <a:miter lim="400000"/>
          </a:ln>
        </p:spPr>
        <p:txBody>
          <a:bodyPr lIns="26789" tIns="26789" rIns="26789" bIns="26789" anchor="ctr"/>
          <a:lstStyle/>
          <a:p>
            <a:pPr algn="ctr" defTabSz="685783" hangingPunct="0">
              <a:defRPr sz="3700">
                <a:solidFill>
                  <a:srgbClr val="1E88DA"/>
                </a:solidFill>
              </a:defRPr>
            </a:pPr>
            <a:endParaRPr sz="1388" kern="0">
              <a:solidFill>
                <a:srgbClr val="1E88DA"/>
              </a:solidFill>
              <a:latin typeface="Helvetica Light"/>
              <a:sym typeface="Helvetica Light"/>
            </a:endParaRPr>
          </a:p>
        </p:txBody>
      </p:sp>
      <p:pic>
        <p:nvPicPr>
          <p:cNvPr id="5910" name="pasted-image.pdf" descr="pasted-image.pdf"/>
          <p:cNvPicPr>
            <a:picLocks noChangeAspect="1"/>
          </p:cNvPicPr>
          <p:nvPr/>
        </p:nvPicPr>
        <p:blipFill>
          <a:blip r:embed="rId16">
            <a:extLst/>
          </a:blip>
          <a:stretch>
            <a:fillRect/>
          </a:stretch>
        </p:blipFill>
        <p:spPr>
          <a:xfrm>
            <a:off x="4724988" y="3211471"/>
            <a:ext cx="359387" cy="40492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300"/>
                                  </p:stCondLst>
                                  <p:iterate>
                                    <p:tmAbs val="0"/>
                                  </p:iterate>
                                  <p:childTnLst>
                                    <p:set>
                                      <p:cBhvr>
                                        <p:cTn id="6" fill="hold"/>
                                        <p:tgtEl>
                                          <p:spTgt spid="5910"/>
                                        </p:tgtEl>
                                        <p:attrNameLst>
                                          <p:attrName>style.visibility</p:attrName>
                                        </p:attrNameLst>
                                      </p:cBhvr>
                                      <p:to>
                                        <p:strVal val="visible"/>
                                      </p:to>
                                    </p:set>
                                    <p:anim calcmode="lin" valueType="num">
                                      <p:cBhvr>
                                        <p:cTn id="7" dur="250" fill="hold"/>
                                        <p:tgtEl>
                                          <p:spTgt spid="5910"/>
                                        </p:tgtEl>
                                        <p:attrNameLst>
                                          <p:attrName>ppt_w</p:attrName>
                                        </p:attrNameLst>
                                      </p:cBhvr>
                                      <p:tavLst>
                                        <p:tav tm="0">
                                          <p:val>
                                            <p:fltVal val="0"/>
                                          </p:val>
                                        </p:tav>
                                        <p:tav tm="100000">
                                          <p:val>
                                            <p:strVal val="#ppt_w"/>
                                          </p:val>
                                        </p:tav>
                                      </p:tavLst>
                                    </p:anim>
                                    <p:anim calcmode="lin" valueType="num">
                                      <p:cBhvr>
                                        <p:cTn id="8" dur="250" fill="hold"/>
                                        <p:tgtEl>
                                          <p:spTgt spid="59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81" name="Picture 25" descr="Picture 25"/>
          <p:cNvPicPr>
            <a:picLocks noChangeAspect="1"/>
          </p:cNvPicPr>
          <p:nvPr/>
        </p:nvPicPr>
        <p:blipFill>
          <a:blip r:embed="rId2">
            <a:extLst/>
          </a:blip>
          <a:stretch>
            <a:fillRect/>
          </a:stretch>
        </p:blipFill>
        <p:spPr>
          <a:xfrm>
            <a:off x="6868655" y="3645876"/>
            <a:ext cx="1400175" cy="1400175"/>
          </a:xfrm>
          <a:prstGeom prst="rect">
            <a:avLst/>
          </a:prstGeom>
          <a:ln w="12700">
            <a:miter lim="400000"/>
          </a:ln>
        </p:spPr>
      </p:pic>
      <p:pic>
        <p:nvPicPr>
          <p:cNvPr id="6282" name="Picture 24" descr="Picture 24"/>
          <p:cNvPicPr>
            <a:picLocks noChangeAspect="1"/>
          </p:cNvPicPr>
          <p:nvPr/>
        </p:nvPicPr>
        <p:blipFill>
          <a:blip r:embed="rId3">
            <a:extLst/>
          </a:blip>
          <a:stretch>
            <a:fillRect/>
          </a:stretch>
        </p:blipFill>
        <p:spPr>
          <a:xfrm>
            <a:off x="3871913" y="3645876"/>
            <a:ext cx="1400175" cy="1400175"/>
          </a:xfrm>
          <a:prstGeom prst="rect">
            <a:avLst/>
          </a:prstGeom>
          <a:ln w="12700">
            <a:miter lim="400000"/>
          </a:ln>
        </p:spPr>
      </p:pic>
      <p:pic>
        <p:nvPicPr>
          <p:cNvPr id="6283" name="Picture 23" descr="Picture 23"/>
          <p:cNvPicPr>
            <a:picLocks noChangeAspect="1"/>
          </p:cNvPicPr>
          <p:nvPr/>
        </p:nvPicPr>
        <p:blipFill>
          <a:blip r:embed="rId4">
            <a:extLst/>
          </a:blip>
          <a:stretch>
            <a:fillRect/>
          </a:stretch>
        </p:blipFill>
        <p:spPr>
          <a:xfrm>
            <a:off x="901621" y="3645876"/>
            <a:ext cx="1426195" cy="1426194"/>
          </a:xfrm>
          <a:prstGeom prst="rect">
            <a:avLst/>
          </a:prstGeom>
          <a:ln w="12700">
            <a:miter lim="400000"/>
          </a:ln>
        </p:spPr>
      </p:pic>
      <p:pic>
        <p:nvPicPr>
          <p:cNvPr id="6284" name="Picture 22" descr="Picture 22"/>
          <p:cNvPicPr>
            <a:picLocks noChangeAspect="1"/>
          </p:cNvPicPr>
          <p:nvPr/>
        </p:nvPicPr>
        <p:blipFill>
          <a:blip r:embed="rId5">
            <a:extLst/>
          </a:blip>
          <a:stretch>
            <a:fillRect/>
          </a:stretch>
        </p:blipFill>
        <p:spPr>
          <a:xfrm>
            <a:off x="6851016" y="1444901"/>
            <a:ext cx="1417815" cy="1417814"/>
          </a:xfrm>
          <a:prstGeom prst="rect">
            <a:avLst/>
          </a:prstGeom>
          <a:ln w="12700">
            <a:miter lim="400000"/>
          </a:ln>
        </p:spPr>
      </p:pic>
      <p:pic>
        <p:nvPicPr>
          <p:cNvPr id="6285" name="Picture 21" descr="Picture 21"/>
          <p:cNvPicPr>
            <a:picLocks noChangeAspect="1"/>
          </p:cNvPicPr>
          <p:nvPr/>
        </p:nvPicPr>
        <p:blipFill>
          <a:blip r:embed="rId6">
            <a:extLst/>
          </a:blip>
          <a:stretch>
            <a:fillRect/>
          </a:stretch>
        </p:blipFill>
        <p:spPr>
          <a:xfrm>
            <a:off x="3898147" y="1435318"/>
            <a:ext cx="1400177" cy="1400177"/>
          </a:xfrm>
          <a:prstGeom prst="rect">
            <a:avLst/>
          </a:prstGeom>
          <a:ln w="12700">
            <a:miter lim="400000"/>
          </a:ln>
        </p:spPr>
      </p:pic>
      <p:pic>
        <p:nvPicPr>
          <p:cNvPr id="6286" name="Picture 20" descr="Picture 20"/>
          <p:cNvPicPr>
            <a:picLocks noChangeAspect="1"/>
          </p:cNvPicPr>
          <p:nvPr/>
        </p:nvPicPr>
        <p:blipFill>
          <a:blip r:embed="rId7">
            <a:extLst/>
          </a:blip>
          <a:stretch>
            <a:fillRect/>
          </a:stretch>
        </p:blipFill>
        <p:spPr>
          <a:xfrm>
            <a:off x="931587" y="1448849"/>
            <a:ext cx="1396230" cy="1396229"/>
          </a:xfrm>
          <a:prstGeom prst="rect">
            <a:avLst/>
          </a:prstGeom>
          <a:ln w="12700">
            <a:miter lim="400000"/>
          </a:ln>
        </p:spPr>
      </p:pic>
      <p:sp>
        <p:nvSpPr>
          <p:cNvPr id="6287" name="Shape 562"/>
          <p:cNvSpPr txBox="1"/>
          <p:nvPr/>
        </p:nvSpPr>
        <p:spPr>
          <a:xfrm>
            <a:off x="800578" y="2975741"/>
            <a:ext cx="1654300"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pPr defTabSz="685800" hangingPunct="0"/>
            <a:r>
              <a:rPr sz="1275" kern="0"/>
              <a:t>Intelligent Scheduling</a:t>
            </a:r>
          </a:p>
        </p:txBody>
      </p:sp>
      <p:sp>
        <p:nvSpPr>
          <p:cNvPr id="6288" name="Shape 563"/>
          <p:cNvSpPr txBox="1"/>
          <p:nvPr/>
        </p:nvSpPr>
        <p:spPr>
          <a:xfrm>
            <a:off x="4137371" y="2975741"/>
            <a:ext cx="921727"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pPr defTabSz="685800" hangingPunct="0"/>
            <a:r>
              <a:rPr sz="1275" kern="0"/>
              <a:t>Self-healing</a:t>
            </a:r>
          </a:p>
        </p:txBody>
      </p:sp>
      <p:sp>
        <p:nvSpPr>
          <p:cNvPr id="6289" name="Shape 564"/>
          <p:cNvSpPr txBox="1"/>
          <p:nvPr/>
        </p:nvSpPr>
        <p:spPr>
          <a:xfrm>
            <a:off x="6894680" y="2975741"/>
            <a:ext cx="1348126"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pPr defTabSz="685800" hangingPunct="0"/>
            <a:r>
              <a:rPr sz="1275" kern="0"/>
              <a:t>Horizontal scaling</a:t>
            </a:r>
          </a:p>
        </p:txBody>
      </p:sp>
      <p:sp>
        <p:nvSpPr>
          <p:cNvPr id="6290" name="Shape 565"/>
          <p:cNvSpPr txBox="1"/>
          <p:nvPr/>
        </p:nvSpPr>
        <p:spPr>
          <a:xfrm>
            <a:off x="342920" y="5186298"/>
            <a:ext cx="2569614"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pPr defTabSz="685800" hangingPunct="0"/>
            <a:r>
              <a:rPr sz="1275" kern="0"/>
              <a:t>Service discovery &amp; load balancing</a:t>
            </a:r>
          </a:p>
        </p:txBody>
      </p:sp>
      <p:sp>
        <p:nvSpPr>
          <p:cNvPr id="6291" name="Shape 566"/>
          <p:cNvSpPr txBox="1"/>
          <p:nvPr/>
        </p:nvSpPr>
        <p:spPr>
          <a:xfrm>
            <a:off x="3359113" y="5186298"/>
            <a:ext cx="2478244"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pPr defTabSz="685800" hangingPunct="0"/>
            <a:r>
              <a:rPr sz="1275" kern="0"/>
              <a:t>Automated rollouts and rollbacks</a:t>
            </a:r>
          </a:p>
        </p:txBody>
      </p:sp>
      <p:sp>
        <p:nvSpPr>
          <p:cNvPr id="6292" name="Shape 567"/>
          <p:cNvSpPr txBox="1"/>
          <p:nvPr/>
        </p:nvSpPr>
        <p:spPr>
          <a:xfrm>
            <a:off x="6149283" y="5186298"/>
            <a:ext cx="2838919" cy="2346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1828800">
              <a:lnSpc>
                <a:spcPct val="100000"/>
              </a:lnSpc>
              <a:defRPr sz="3400">
                <a:solidFill>
                  <a:srgbClr val="000000"/>
                </a:solidFill>
                <a:latin typeface="IBM Plex Sans"/>
                <a:ea typeface="IBM Plex Sans"/>
                <a:cs typeface="IBM Plex Sans"/>
                <a:sym typeface="IBM Plex Sans"/>
              </a:defRPr>
            </a:lvl1pPr>
          </a:lstStyle>
          <a:p>
            <a:pPr defTabSz="685800" hangingPunct="0"/>
            <a:r>
              <a:rPr sz="1275" kern="0"/>
              <a:t>Secret and configuration management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4" name="Image" descr="Image"/>
          <p:cNvPicPr>
            <a:picLocks noChangeAspect="1"/>
          </p:cNvPicPr>
          <p:nvPr/>
        </p:nvPicPr>
        <p:blipFill>
          <a:blip r:embed="rId2">
            <a:extLst/>
          </a:blip>
          <a:srcRect t="15327" b="32260"/>
          <a:stretch>
            <a:fillRect/>
          </a:stretch>
        </p:blipFill>
        <p:spPr>
          <a:xfrm>
            <a:off x="-286367" y="2217582"/>
            <a:ext cx="9707136" cy="2303625"/>
          </a:xfrm>
          <a:prstGeom prst="rect">
            <a:avLst/>
          </a:prstGeom>
          <a:ln w="12700">
            <a:miter lim="400000"/>
          </a:ln>
        </p:spPr>
      </p:pic>
      <p:sp>
        <p:nvSpPr>
          <p:cNvPr id="6255" name="Shape 554"/>
          <p:cNvSpPr txBox="1"/>
          <p:nvPr/>
        </p:nvSpPr>
        <p:spPr>
          <a:xfrm>
            <a:off x="489520" y="2318101"/>
            <a:ext cx="8315653" cy="21159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defTabSz="309563" hangingPunct="0">
              <a:defRPr sz="6000">
                <a:latin typeface="IBM Plex Sans"/>
                <a:ea typeface="IBM Plex Sans"/>
                <a:cs typeface="IBM Plex Sans"/>
                <a:sym typeface="IBM Plex Sans"/>
              </a:defRPr>
            </a:pPr>
            <a:r>
              <a:rPr sz="2250" kern="0">
                <a:solidFill>
                  <a:srgbClr val="0F3659"/>
                </a:solidFill>
                <a:latin typeface="IBM Plex Sans"/>
                <a:sym typeface="IBM Plex Sans"/>
              </a:rPr>
              <a:t>A </a:t>
            </a:r>
            <a:r>
              <a:rPr sz="2250" b="1" kern="0">
                <a:solidFill>
                  <a:srgbClr val="0F3659"/>
                </a:solidFill>
                <a:latin typeface="IBM Plex Sans"/>
                <a:sym typeface="IBM Plex Sans"/>
              </a:rPr>
              <a:t>managed Kubernetes service</a:t>
            </a:r>
            <a:r>
              <a:rPr sz="2250" kern="0">
                <a:solidFill>
                  <a:srgbClr val="0F3659"/>
                </a:solidFill>
                <a:latin typeface="IBM Plex Sans"/>
                <a:sym typeface="IBM Plex Sans"/>
              </a:rPr>
              <a:t> providing an intuitive user experience with on-going cluster management. Built-in </a:t>
            </a:r>
            <a:r>
              <a:rPr sz="2250" b="1" kern="0">
                <a:solidFill>
                  <a:srgbClr val="0F3659"/>
                </a:solidFill>
                <a:latin typeface="IBM Plex Sans"/>
                <a:sym typeface="IBM Plex Sans"/>
              </a:rPr>
              <a:t>security and isolation</a:t>
            </a:r>
            <a:r>
              <a:rPr sz="2250" kern="0">
                <a:solidFill>
                  <a:srgbClr val="0F3659"/>
                </a:solidFill>
                <a:latin typeface="IBM Plex Sans"/>
                <a:sym typeface="IBM Plex Sans"/>
              </a:rPr>
              <a:t> to enable rapid delivery of apps, while leveraging IBM Cloud Services including Weather data, IoT, Analytics, or </a:t>
            </a:r>
            <a:r>
              <a:rPr sz="2250" b="1" kern="0">
                <a:solidFill>
                  <a:srgbClr val="0F3659"/>
                </a:solidFill>
                <a:latin typeface="IBM Plex Sans"/>
                <a:sym typeface="IBM Plex Sans"/>
              </a:rPr>
              <a:t>AI capabilities with Watson</a:t>
            </a:r>
            <a:r>
              <a:rPr sz="2250" kern="0">
                <a:solidFill>
                  <a:srgbClr val="0F3659"/>
                </a:solidFill>
                <a:latin typeface="IBM Plex Sans"/>
                <a:sym typeface="IBM Plex Sans"/>
              </a:rPr>
              <a:t>. Available in six IBM regions WW, including </a:t>
            </a:r>
            <a:r>
              <a:rPr sz="2250" b="1" kern="0">
                <a:solidFill>
                  <a:srgbClr val="0F3659"/>
                </a:solidFill>
                <a:latin typeface="IBM Plex Sans"/>
                <a:sym typeface="IBM Plex Sans"/>
              </a:rPr>
              <a:t>20+ datacenters</a:t>
            </a:r>
            <a:r>
              <a:rPr sz="2250" kern="0">
                <a:solidFill>
                  <a:srgbClr val="0F3659"/>
                </a:solidFill>
                <a:latin typeface="IBM Plex Sans"/>
                <a:sym typeface="IBM Plex Sans"/>
              </a:rPr>
              <a:t>.</a:t>
            </a:r>
          </a:p>
        </p:txBody>
      </p:sp>
      <p:sp>
        <p:nvSpPr>
          <p:cNvPr id="6256" name="Shape 556"/>
          <p:cNvSpPr txBox="1"/>
          <p:nvPr/>
        </p:nvSpPr>
        <p:spPr>
          <a:xfrm>
            <a:off x="2077511" y="4776872"/>
            <a:ext cx="6623282" cy="244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defTabSz="309563" hangingPunct="0">
              <a:lnSpc>
                <a:spcPct val="80000"/>
              </a:lnSpc>
              <a:defRPr sz="4400" b="1" u="sng">
                <a:latin typeface="IBM Plex Sans"/>
                <a:ea typeface="IBM Plex Sans"/>
                <a:cs typeface="IBM Plex Sans"/>
                <a:sym typeface="IBM Plex Sans"/>
              </a:defRPr>
            </a:pPr>
            <a:r>
              <a:rPr sz="1650" b="1" u="sng" kern="0">
                <a:solidFill>
                  <a:srgbClr val="0000FF"/>
                </a:solidFill>
                <a:uFill>
                  <a:solidFill>
                    <a:srgbClr val="0000FF"/>
                  </a:solidFill>
                </a:uFill>
                <a:latin typeface="IBM Plex Sans"/>
                <a:sym typeface="IBM Plex Sans"/>
                <a:hlinkClick r:id="rId3"/>
              </a:rPr>
              <a:t>https://www.ibm.com/cloud/container-service</a:t>
            </a:r>
            <a:r>
              <a:rPr sz="1650" b="1" u="sng" kern="0">
                <a:solidFill>
                  <a:srgbClr val="0F3659"/>
                </a:solidFill>
                <a:latin typeface="IBM Plex Sans"/>
                <a:sym typeface="IBM Plex Sans"/>
              </a:rPr>
              <a:t> </a:t>
            </a:r>
          </a:p>
        </p:txBody>
      </p:sp>
      <p:sp>
        <p:nvSpPr>
          <p:cNvPr id="6257" name="Kubernetes Certified Service Provider…"/>
          <p:cNvSpPr txBox="1"/>
          <p:nvPr/>
        </p:nvSpPr>
        <p:spPr>
          <a:xfrm>
            <a:off x="3522785" y="5256144"/>
            <a:ext cx="2091919" cy="4237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defTabSz="309563" hangingPunct="0">
              <a:lnSpc>
                <a:spcPct val="80000"/>
              </a:lnSpc>
              <a:spcBef>
                <a:spcPts val="150"/>
              </a:spcBef>
              <a:defRPr sz="2400" b="1">
                <a:latin typeface="IBM Plex Sans"/>
                <a:ea typeface="IBM Plex Sans"/>
                <a:cs typeface="IBM Plex Sans"/>
                <a:sym typeface="IBM Plex Sans"/>
              </a:defRPr>
            </a:pPr>
            <a:r>
              <a:rPr sz="900" b="1" kern="0">
                <a:solidFill>
                  <a:srgbClr val="0F3659"/>
                </a:solidFill>
                <a:latin typeface="IBM Plex Sans"/>
                <a:sym typeface="IBM Plex Sans"/>
              </a:rPr>
              <a:t>Kubernetes Certified Service Provider</a:t>
            </a:r>
          </a:p>
          <a:p>
            <a:pPr algn="ctr" defTabSz="309563" hangingPunct="0">
              <a:lnSpc>
                <a:spcPct val="80000"/>
              </a:lnSpc>
              <a:spcBef>
                <a:spcPts val="150"/>
              </a:spcBef>
              <a:defRPr sz="2400" b="1">
                <a:latin typeface="IBM Plex Sans"/>
                <a:ea typeface="IBM Plex Sans"/>
                <a:cs typeface="IBM Plex Sans"/>
                <a:sym typeface="IBM Plex Sans"/>
              </a:defRPr>
            </a:pPr>
            <a:r>
              <a:rPr sz="900" b="1" kern="0">
                <a:solidFill>
                  <a:srgbClr val="0F3659"/>
                </a:solidFill>
                <a:latin typeface="IBM Plex Sans"/>
                <a:sym typeface="IBM Plex Sans"/>
              </a:rPr>
              <a:t>Kubernetes Technology Partner</a:t>
            </a:r>
          </a:p>
          <a:p>
            <a:pPr algn="ctr" defTabSz="309563" hangingPunct="0">
              <a:lnSpc>
                <a:spcPct val="80000"/>
              </a:lnSpc>
              <a:spcBef>
                <a:spcPts val="150"/>
              </a:spcBef>
              <a:defRPr sz="2400" b="1">
                <a:latin typeface="IBM Plex Sans"/>
                <a:ea typeface="IBM Plex Sans"/>
                <a:cs typeface="IBM Plex Sans"/>
                <a:sym typeface="IBM Plex Sans"/>
              </a:defRPr>
            </a:pPr>
            <a:r>
              <a:rPr sz="900" b="1" kern="0">
                <a:solidFill>
                  <a:srgbClr val="0F3659"/>
                </a:solidFill>
                <a:latin typeface="IBM Plex Sans"/>
                <a:sym typeface="IBM Plex Sans"/>
              </a:rPr>
              <a:t>Kubernetes Service Providers</a:t>
            </a:r>
          </a:p>
        </p:txBody>
      </p:sp>
      <p:sp>
        <p:nvSpPr>
          <p:cNvPr id="6258" name="Rounded Rectangle"/>
          <p:cNvSpPr/>
          <p:nvPr/>
        </p:nvSpPr>
        <p:spPr>
          <a:xfrm>
            <a:off x="3114592" y="5174585"/>
            <a:ext cx="2705541" cy="565835"/>
          </a:xfrm>
          <a:prstGeom prst="roundRect">
            <a:avLst>
              <a:gd name="adj" fmla="val 15000"/>
            </a:avLst>
          </a:prstGeom>
          <a:ln w="25400">
            <a:solidFill>
              <a:schemeClr val="accent1"/>
            </a:solidFill>
          </a:ln>
          <a:effectLst>
            <a:outerShdw blurRad="50800" dist="25400" dir="5400000" rotWithShape="0">
              <a:srgbClr val="000000">
                <a:alpha val="50000"/>
              </a:srgbClr>
            </a:outerShdw>
          </a:effectLst>
        </p:spPr>
        <p:txBody>
          <a:bodyPr lIns="26789" tIns="26789" rIns="26789" bIns="26789" anchor="ctr"/>
          <a:lstStyle/>
          <a:p>
            <a:pPr defTabSz="309563" hangingPunct="0">
              <a:lnSpc>
                <a:spcPct val="80000"/>
              </a:lnSpc>
              <a:defRPr sz="8000"/>
            </a:pPr>
            <a:endParaRPr sz="3000" kern="0">
              <a:solidFill>
                <a:srgbClr val="0F3659"/>
              </a:solidFill>
              <a:latin typeface="Helvetica Light"/>
              <a:sym typeface="Helvetica Light"/>
            </a:endParaRPr>
          </a:p>
        </p:txBody>
      </p:sp>
      <p:pic>
        <p:nvPicPr>
          <p:cNvPr id="6259" name="Image" descr="Image"/>
          <p:cNvPicPr>
            <a:picLocks noChangeAspect="1"/>
          </p:cNvPicPr>
          <p:nvPr/>
        </p:nvPicPr>
        <p:blipFill>
          <a:blip r:embed="rId4">
            <a:extLst/>
          </a:blip>
          <a:stretch>
            <a:fillRect/>
          </a:stretch>
        </p:blipFill>
        <p:spPr>
          <a:xfrm>
            <a:off x="7194107" y="5057486"/>
            <a:ext cx="595313" cy="952900"/>
          </a:xfrm>
          <a:prstGeom prst="rect">
            <a:avLst/>
          </a:prstGeom>
          <a:ln w="12700">
            <a:miter lim="400000"/>
          </a:ln>
        </p:spPr>
      </p:pic>
      <p:pic>
        <p:nvPicPr>
          <p:cNvPr id="6260" name="Image" descr="Image"/>
          <p:cNvPicPr>
            <a:picLocks noChangeAspect="1"/>
          </p:cNvPicPr>
          <p:nvPr/>
        </p:nvPicPr>
        <p:blipFill>
          <a:blip r:embed="rId5">
            <a:extLst/>
          </a:blip>
          <a:stretch>
            <a:fillRect/>
          </a:stretch>
        </p:blipFill>
        <p:spPr>
          <a:xfrm>
            <a:off x="6548705" y="5057486"/>
            <a:ext cx="593677" cy="950281"/>
          </a:xfrm>
          <a:prstGeom prst="rect">
            <a:avLst/>
          </a:prstGeom>
          <a:ln w="12700">
            <a:miter lim="400000"/>
          </a:ln>
        </p:spPr>
      </p:pic>
      <p:pic>
        <p:nvPicPr>
          <p:cNvPr id="6261" name="Image" descr="Image"/>
          <p:cNvPicPr>
            <a:picLocks noChangeAspect="1"/>
          </p:cNvPicPr>
          <p:nvPr/>
        </p:nvPicPr>
        <p:blipFill>
          <a:blip r:embed="rId6">
            <a:extLst/>
          </a:blip>
          <a:stretch>
            <a:fillRect/>
          </a:stretch>
        </p:blipFill>
        <p:spPr>
          <a:xfrm>
            <a:off x="7841146" y="5057485"/>
            <a:ext cx="595373" cy="953375"/>
          </a:xfrm>
          <a:prstGeom prst="rect">
            <a:avLst/>
          </a:prstGeom>
          <a:ln w="12700">
            <a:miter lim="400000"/>
          </a:ln>
        </p:spPr>
      </p:pic>
      <p:pic>
        <p:nvPicPr>
          <p:cNvPr id="6263" name="Image" descr="Image"/>
          <p:cNvPicPr>
            <a:picLocks noChangeAspect="1"/>
          </p:cNvPicPr>
          <p:nvPr/>
        </p:nvPicPr>
        <p:blipFill>
          <a:blip r:embed="rId7">
            <a:extLst/>
          </a:blip>
          <a:stretch>
            <a:fillRect/>
          </a:stretch>
        </p:blipFill>
        <p:spPr>
          <a:xfrm>
            <a:off x="8488186" y="5057494"/>
            <a:ext cx="595313" cy="952884"/>
          </a:xfrm>
          <a:prstGeom prst="rect">
            <a:avLst/>
          </a:prstGeom>
          <a:ln w="12700">
            <a:miter lim="400000"/>
          </a:ln>
        </p:spPr>
      </p:pic>
      <p:pic>
        <p:nvPicPr>
          <p:cNvPr id="6264" name="Image" descr="Image"/>
          <p:cNvPicPr>
            <a:picLocks noChangeAspect="1"/>
          </p:cNvPicPr>
          <p:nvPr/>
        </p:nvPicPr>
        <p:blipFill>
          <a:blip r:embed="rId8">
            <a:extLst/>
          </a:blip>
          <a:stretch>
            <a:fillRect/>
          </a:stretch>
        </p:blipFill>
        <p:spPr>
          <a:xfrm>
            <a:off x="3099465" y="874861"/>
            <a:ext cx="2945070" cy="139007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 name="Text Placeholder 7"/>
          <p:cNvSpPr txBox="1">
            <a:spLocks noGrp="1"/>
          </p:cNvSpPr>
          <p:nvPr>
            <p:ph type="body" sz="quarter" idx="1"/>
          </p:nvPr>
        </p:nvSpPr>
        <p:spPr>
          <a:xfrm>
            <a:off x="473511" y="440408"/>
            <a:ext cx="8456534" cy="350096"/>
          </a:xfrm>
          <a:prstGeom prst="rect">
            <a:avLst/>
          </a:prstGeom>
        </p:spPr>
        <p:txBody>
          <a:bodyPr anchor="ctr">
            <a:noAutofit/>
          </a:bodyPr>
          <a:lstStyle>
            <a:lvl1pPr defTabSz="584200">
              <a:defRPr sz="5200" spc="192">
                <a:solidFill>
                  <a:srgbClr val="FFFFFF"/>
                </a:solidFill>
              </a:defRPr>
            </a:lvl1pPr>
          </a:lstStyle>
          <a:p>
            <a:r>
              <a:rPr sz="2800" dirty="0"/>
              <a:t>Datacenter Expansion - 6 IBM Cloud Regions, 20+ Datacenters</a:t>
            </a:r>
          </a:p>
        </p:txBody>
      </p:sp>
      <p:pic>
        <p:nvPicPr>
          <p:cNvPr id="6267" name="Image" descr="Image"/>
          <p:cNvPicPr>
            <a:picLocks noChangeAspect="1"/>
          </p:cNvPicPr>
          <p:nvPr/>
        </p:nvPicPr>
        <p:blipFill>
          <a:blip r:embed="rId2">
            <a:extLst/>
          </a:blip>
          <a:stretch>
            <a:fillRect/>
          </a:stretch>
        </p:blipFill>
        <p:spPr>
          <a:xfrm>
            <a:off x="254498" y="2044237"/>
            <a:ext cx="5501699" cy="3284489"/>
          </a:xfrm>
          <a:prstGeom prst="rect">
            <a:avLst/>
          </a:prstGeom>
          <a:ln w="12700">
            <a:miter lim="400000"/>
          </a:ln>
        </p:spPr>
      </p:pic>
      <p:sp>
        <p:nvSpPr>
          <p:cNvPr id="6268" name="https://console.bluemix.net/docs/containers/cs_regions.html#regions-and-locations"/>
          <p:cNvSpPr txBox="1"/>
          <p:nvPr/>
        </p:nvSpPr>
        <p:spPr>
          <a:xfrm>
            <a:off x="391215" y="5121256"/>
            <a:ext cx="4831451" cy="167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defTabSz="309563" hangingPunct="0">
              <a:lnSpc>
                <a:spcPct val="80000"/>
              </a:lnSpc>
              <a:defRPr sz="2800"/>
            </a:pPr>
            <a:r>
              <a:rPr sz="1050" u="sng" kern="0">
                <a:solidFill>
                  <a:srgbClr val="0000FF"/>
                </a:solidFill>
                <a:uFill>
                  <a:solidFill>
                    <a:srgbClr val="0000FF"/>
                  </a:solidFill>
                </a:uFill>
                <a:latin typeface="Helvetica Light"/>
                <a:sym typeface="Helvetica Light"/>
                <a:hlinkClick r:id="rId3"/>
              </a:rPr>
              <a:t>https://console.bluemix.net/docs/containers/cs_regions.html#regions-and-locations</a:t>
            </a:r>
            <a:r>
              <a:rPr sz="1050" kern="0">
                <a:solidFill>
                  <a:srgbClr val="0F3659"/>
                </a:solidFill>
                <a:latin typeface="Helvetica Light"/>
                <a:sym typeface="Helvetica Light"/>
              </a:rPr>
              <a:t> </a:t>
            </a:r>
          </a:p>
        </p:txBody>
      </p:sp>
      <p:graphicFrame>
        <p:nvGraphicFramePr>
          <p:cNvPr id="6269" name="Table"/>
          <p:cNvGraphicFramePr/>
          <p:nvPr>
            <p:extLst>
              <p:ext uri="{D42A27DB-BD31-4B8C-83A1-F6EECF244321}">
                <p14:modId xmlns:p14="http://schemas.microsoft.com/office/powerpoint/2010/main" val="2045341713"/>
              </p:ext>
            </p:extLst>
          </p:nvPr>
        </p:nvGraphicFramePr>
        <p:xfrm>
          <a:off x="5913259" y="2385315"/>
          <a:ext cx="3094077" cy="2972561"/>
        </p:xfrm>
        <a:graphic>
          <a:graphicData uri="http://schemas.openxmlformats.org/drawingml/2006/table">
            <a:tbl>
              <a:tblPr firstRow="1"/>
              <a:tblGrid>
                <a:gridCol w="671278">
                  <a:extLst>
                    <a:ext uri="{9D8B030D-6E8A-4147-A177-3AD203B41FA5}">
                      <a16:colId xmlns:a16="http://schemas.microsoft.com/office/drawing/2014/main" val="20000"/>
                    </a:ext>
                  </a:extLst>
                </a:gridCol>
                <a:gridCol w="1081802">
                  <a:extLst>
                    <a:ext uri="{9D8B030D-6E8A-4147-A177-3AD203B41FA5}">
                      <a16:colId xmlns:a16="http://schemas.microsoft.com/office/drawing/2014/main" val="20001"/>
                    </a:ext>
                  </a:extLst>
                </a:gridCol>
                <a:gridCol w="1340997">
                  <a:extLst>
                    <a:ext uri="{9D8B030D-6E8A-4147-A177-3AD203B41FA5}">
                      <a16:colId xmlns:a16="http://schemas.microsoft.com/office/drawing/2014/main" val="20002"/>
                    </a:ext>
                  </a:extLst>
                </a:gridCol>
              </a:tblGrid>
              <a:tr h="304783">
                <a:tc>
                  <a:txBody>
                    <a:bodyPr/>
                    <a:lstStyle/>
                    <a:p>
                      <a:pPr indent="228600">
                        <a:defRPr sz="1800" b="0">
                          <a:solidFill>
                            <a:srgbClr val="000000"/>
                          </a:solidFill>
                        </a:defRPr>
                      </a:pPr>
                      <a:r>
                        <a:rPr sz="900" b="1">
                          <a:solidFill>
                            <a:srgbClr val="FFFFFF"/>
                          </a:solidFill>
                          <a:sym typeface="Helvetica"/>
                        </a:rPr>
                        <a:t>Region</a:t>
                      </a:r>
                    </a:p>
                  </a:txBody>
                  <a:tcPr marL="0" marR="0" marT="0" marB="0" horzOverflow="overflow">
                    <a:lnL w="3175">
                      <a:solidFill>
                        <a:srgbClr val="0D3559"/>
                      </a:solidFill>
                    </a:lnL>
                    <a:lnT w="3175">
                      <a:solidFill>
                        <a:srgbClr val="0D3559"/>
                      </a:solidFill>
                    </a:lnT>
                    <a:lnB w="3175">
                      <a:solidFill>
                        <a:srgbClr val="0D3559"/>
                      </a:solidFill>
                    </a:lnB>
                    <a:solidFill>
                      <a:srgbClr val="000000"/>
                    </a:solidFill>
                  </a:tcPr>
                </a:tc>
                <a:tc>
                  <a:txBody>
                    <a:bodyPr/>
                    <a:lstStyle/>
                    <a:p>
                      <a:pPr indent="228600">
                        <a:defRPr sz="1800" b="0">
                          <a:solidFill>
                            <a:srgbClr val="000000"/>
                          </a:solidFill>
                        </a:defRPr>
                      </a:pPr>
                      <a:r>
                        <a:rPr sz="900" b="1">
                          <a:solidFill>
                            <a:srgbClr val="FFFFFF"/>
                          </a:solidFill>
                          <a:sym typeface="Helvetica"/>
                        </a:rPr>
                        <a:t>Location</a:t>
                      </a:r>
                    </a:p>
                  </a:txBody>
                  <a:tcPr marL="0" marR="0" marT="0" marB="0" horzOverflow="overflow">
                    <a:lnT w="3175">
                      <a:solidFill>
                        <a:srgbClr val="0D3559"/>
                      </a:solidFill>
                    </a:lnT>
                    <a:lnB w="3175">
                      <a:solidFill>
                        <a:srgbClr val="0D3559"/>
                      </a:solidFill>
                    </a:lnB>
                    <a:solidFill>
                      <a:srgbClr val="000000"/>
                    </a:solidFill>
                  </a:tcPr>
                </a:tc>
                <a:tc>
                  <a:txBody>
                    <a:bodyPr/>
                    <a:lstStyle/>
                    <a:p>
                      <a:pPr indent="228600">
                        <a:defRPr sz="1800" b="0">
                          <a:solidFill>
                            <a:srgbClr val="000000"/>
                          </a:solidFill>
                        </a:defRPr>
                      </a:pPr>
                      <a:r>
                        <a:rPr sz="900" b="1">
                          <a:solidFill>
                            <a:srgbClr val="FFFFFF"/>
                          </a:solidFill>
                          <a:sym typeface="Helvetica"/>
                        </a:rPr>
                        <a:t>City</a:t>
                      </a:r>
                    </a:p>
                  </a:txBody>
                  <a:tcPr marL="0" marR="0" marT="0" marB="0" horzOverflow="overflow">
                    <a:lnR w="3175">
                      <a:solidFill>
                        <a:srgbClr val="0D3559"/>
                      </a:solidFill>
                    </a:lnR>
                    <a:lnT w="3175">
                      <a:solidFill>
                        <a:srgbClr val="0D3559"/>
                      </a:solidFill>
                    </a:lnT>
                    <a:lnB w="3175">
                      <a:solidFill>
                        <a:srgbClr val="0D3559"/>
                      </a:solidFill>
                    </a:lnB>
                    <a:solidFill>
                      <a:srgbClr val="000000"/>
                    </a:solidFill>
                  </a:tcPr>
                </a:tc>
                <a:extLst>
                  <a:ext uri="{0D108BD9-81ED-4DB2-BD59-A6C34878D82A}">
                    <a16:rowId xmlns:a16="http://schemas.microsoft.com/office/drawing/2014/main" val="10000"/>
                  </a:ext>
                </a:extLst>
              </a:tr>
              <a:tr h="450885">
                <a:tc>
                  <a:txBody>
                    <a:bodyPr/>
                    <a:lstStyle/>
                    <a:p>
                      <a:pPr marL="0" indent="0">
                        <a:defRPr sz="1800">
                          <a:solidFill>
                            <a:srgbClr val="000000"/>
                          </a:solidFill>
                        </a:defRPr>
                      </a:pPr>
                      <a:r>
                        <a:rPr sz="900" dirty="0">
                          <a:solidFill>
                            <a:srgbClr val="0F3659"/>
                          </a:solidFill>
                        </a:rPr>
                        <a:t>AP North</a:t>
                      </a:r>
                    </a:p>
                  </a:txBody>
                  <a:tcPr marL="0" marR="0" marT="0" marB="0" horzOverflow="overflow">
                    <a:lnL w="3175">
                      <a:solidFill>
                        <a:srgbClr val="0D3559"/>
                      </a:solidFill>
                    </a:lnL>
                    <a:lnT w="3175">
                      <a:solidFill>
                        <a:srgbClr val="0D3559"/>
                      </a:solidFill>
                    </a:lnT>
                  </a:tcPr>
                </a:tc>
                <a:tc>
                  <a:txBody>
                    <a:bodyPr/>
                    <a:lstStyle/>
                    <a:p>
                      <a:pPr marL="0" indent="0">
                        <a:defRPr sz="1800">
                          <a:solidFill>
                            <a:srgbClr val="000000"/>
                          </a:solidFill>
                        </a:defRPr>
                      </a:pPr>
                      <a:r>
                        <a:rPr sz="900" dirty="0">
                          <a:solidFill>
                            <a:srgbClr val="0F3659"/>
                          </a:solidFill>
                        </a:rPr>
                        <a:t>hkg02, tok02, sng01</a:t>
                      </a:r>
                    </a:p>
                  </a:txBody>
                  <a:tcPr marL="0" marR="0" marT="0" marB="0" horzOverflow="overflow">
                    <a:lnT w="3175">
                      <a:solidFill>
                        <a:srgbClr val="0D3559"/>
                      </a:solidFill>
                    </a:lnT>
                  </a:tcPr>
                </a:tc>
                <a:tc>
                  <a:txBody>
                    <a:bodyPr/>
                    <a:lstStyle/>
                    <a:p>
                      <a:pPr marL="0" indent="0">
                        <a:defRPr sz="1800">
                          <a:solidFill>
                            <a:srgbClr val="000000"/>
                          </a:solidFill>
                        </a:defRPr>
                      </a:pPr>
                      <a:r>
                        <a:rPr sz="900" dirty="0">
                          <a:solidFill>
                            <a:srgbClr val="0F3659"/>
                          </a:solidFill>
                        </a:rPr>
                        <a:t>Hong Kong, Tokyo, </a:t>
                      </a:r>
                      <a:r>
                        <a:rPr sz="900" b="0" i="0" u="none" strike="noStrike" cap="none" spc="0" baseline="0" dirty="0">
                          <a:ln>
                            <a:noFill/>
                          </a:ln>
                          <a:solidFill>
                            <a:srgbClr val="0F3659"/>
                          </a:solidFill>
                          <a:uFillTx/>
                          <a:latin typeface="+mn-lt"/>
                          <a:ea typeface="+mn-ea"/>
                          <a:cs typeface="+mn-cs"/>
                          <a:sym typeface="Helvetica Light"/>
                        </a:rPr>
                        <a:t>Singapore</a:t>
                      </a:r>
                    </a:p>
                  </a:txBody>
                  <a:tcPr marL="0" marR="0" marT="0" marB="0" horzOverflow="overflow">
                    <a:lnR w="3175">
                      <a:solidFill>
                        <a:srgbClr val="0D3559"/>
                      </a:solidFill>
                    </a:lnR>
                    <a:lnT w="3175">
                      <a:solidFill>
                        <a:srgbClr val="0D3559"/>
                      </a:solidFill>
                    </a:lnT>
                  </a:tcPr>
                </a:tc>
                <a:extLst>
                  <a:ext uri="{0D108BD9-81ED-4DB2-BD59-A6C34878D82A}">
                    <a16:rowId xmlns:a16="http://schemas.microsoft.com/office/drawing/2014/main" val="10001"/>
                  </a:ext>
                </a:extLst>
              </a:tr>
              <a:tr h="436153">
                <a:tc>
                  <a:txBody>
                    <a:bodyPr/>
                    <a:lstStyle/>
                    <a:p>
                      <a:pPr marL="0" indent="0">
                        <a:defRPr sz="1800">
                          <a:solidFill>
                            <a:srgbClr val="000000"/>
                          </a:solidFill>
                        </a:defRPr>
                      </a:pPr>
                      <a:r>
                        <a:rPr sz="900" dirty="0">
                          <a:solidFill>
                            <a:srgbClr val="0F3659"/>
                          </a:solidFill>
                        </a:rPr>
                        <a:t>AP South</a:t>
                      </a:r>
                    </a:p>
                  </a:txBody>
                  <a:tcPr marL="0" marR="0" marT="0" marB="0" horzOverflow="overflow">
                    <a:lnL w="3175">
                      <a:solidFill>
                        <a:srgbClr val="0D3559"/>
                      </a:solidFill>
                    </a:lnL>
                  </a:tcPr>
                </a:tc>
                <a:tc>
                  <a:txBody>
                    <a:bodyPr/>
                    <a:lstStyle/>
                    <a:p>
                      <a:pPr marL="0" indent="0">
                        <a:defRPr sz="1800">
                          <a:solidFill>
                            <a:srgbClr val="000000"/>
                          </a:solidFill>
                        </a:defRPr>
                      </a:pPr>
                      <a:r>
                        <a:rPr sz="900" dirty="0">
                          <a:solidFill>
                            <a:srgbClr val="0F3659"/>
                          </a:solidFill>
                        </a:rPr>
                        <a:t>mel01, syd01, syd04</a:t>
                      </a:r>
                    </a:p>
                  </a:txBody>
                  <a:tcPr marL="0" marR="0" marT="0" marB="0" horzOverflow="overflow"/>
                </a:tc>
                <a:tc>
                  <a:txBody>
                    <a:bodyPr/>
                    <a:lstStyle/>
                    <a:p>
                      <a:pPr marL="0" indent="0">
                        <a:defRPr sz="1800">
                          <a:solidFill>
                            <a:srgbClr val="000000"/>
                          </a:solidFill>
                        </a:defRPr>
                      </a:pPr>
                      <a:r>
                        <a:rPr sz="900" dirty="0">
                          <a:solidFill>
                            <a:srgbClr val="0F3659"/>
                          </a:solidFill>
                        </a:rPr>
                        <a:t>Melbourne, Sydney</a:t>
                      </a:r>
                    </a:p>
                  </a:txBody>
                  <a:tcPr marL="0" marR="0" marT="0" marB="0" horzOverflow="overflow">
                    <a:lnR w="3175">
                      <a:solidFill>
                        <a:srgbClr val="0D3559"/>
                      </a:solidFill>
                    </a:lnR>
                  </a:tcPr>
                </a:tc>
                <a:extLst>
                  <a:ext uri="{0D108BD9-81ED-4DB2-BD59-A6C34878D82A}">
                    <a16:rowId xmlns:a16="http://schemas.microsoft.com/office/drawing/2014/main" val="10002"/>
                  </a:ext>
                </a:extLst>
              </a:tr>
              <a:tr h="470117">
                <a:tc>
                  <a:txBody>
                    <a:bodyPr/>
                    <a:lstStyle/>
                    <a:p>
                      <a:pPr marL="0" indent="0">
                        <a:defRPr sz="1800">
                          <a:solidFill>
                            <a:srgbClr val="000000"/>
                          </a:solidFill>
                        </a:defRPr>
                      </a:pPr>
                      <a:r>
                        <a:rPr sz="900" dirty="0">
                          <a:solidFill>
                            <a:srgbClr val="0F3659"/>
                          </a:solidFill>
                        </a:rPr>
                        <a:t>EU Central</a:t>
                      </a:r>
                    </a:p>
                  </a:txBody>
                  <a:tcPr marL="0" marR="0" marT="0" marB="0" horzOverflow="overflow">
                    <a:lnL w="3175">
                      <a:solidFill>
                        <a:srgbClr val="0D3559"/>
                      </a:solidFill>
                    </a:lnL>
                  </a:tcPr>
                </a:tc>
                <a:tc>
                  <a:txBody>
                    <a:bodyPr/>
                    <a:lstStyle/>
                    <a:p>
                      <a:pPr marL="0" indent="0">
                        <a:defRPr sz="1800">
                          <a:solidFill>
                            <a:srgbClr val="000000"/>
                          </a:solidFill>
                        </a:defRPr>
                      </a:pPr>
                      <a:r>
                        <a:rPr sz="900" dirty="0">
                          <a:solidFill>
                            <a:srgbClr val="0F3659"/>
                          </a:solidFill>
                        </a:rPr>
                        <a:t>ams03, fra02, par01, mil01</a:t>
                      </a:r>
                    </a:p>
                  </a:txBody>
                  <a:tcPr marL="0" marR="0" marT="0" marB="0" horzOverflow="overflow"/>
                </a:tc>
                <a:tc>
                  <a:txBody>
                    <a:bodyPr/>
                    <a:lstStyle/>
                    <a:p>
                      <a:pPr marL="0" indent="0">
                        <a:defRPr sz="1800">
                          <a:solidFill>
                            <a:srgbClr val="000000"/>
                          </a:solidFill>
                        </a:defRPr>
                      </a:pPr>
                      <a:r>
                        <a:rPr sz="900" dirty="0">
                          <a:solidFill>
                            <a:srgbClr val="0F3659"/>
                          </a:solidFill>
                        </a:rPr>
                        <a:t>Amsterdam, Frankfurt, Paris</a:t>
                      </a:r>
                    </a:p>
                  </a:txBody>
                  <a:tcPr marL="0" marR="0" marT="0" marB="0" horzOverflow="overflow">
                    <a:lnR w="3175">
                      <a:solidFill>
                        <a:srgbClr val="0D3559"/>
                      </a:solidFill>
                    </a:lnR>
                  </a:tcPr>
                </a:tc>
                <a:extLst>
                  <a:ext uri="{0D108BD9-81ED-4DB2-BD59-A6C34878D82A}">
                    <a16:rowId xmlns:a16="http://schemas.microsoft.com/office/drawing/2014/main" val="10003"/>
                  </a:ext>
                </a:extLst>
              </a:tr>
              <a:tr h="334571">
                <a:tc>
                  <a:txBody>
                    <a:bodyPr/>
                    <a:lstStyle/>
                    <a:p>
                      <a:pPr marL="0" indent="0">
                        <a:defRPr sz="1800">
                          <a:solidFill>
                            <a:srgbClr val="000000"/>
                          </a:solidFill>
                        </a:defRPr>
                      </a:pPr>
                      <a:r>
                        <a:rPr sz="900" dirty="0">
                          <a:solidFill>
                            <a:srgbClr val="0F3659"/>
                          </a:solidFill>
                        </a:rPr>
                        <a:t>UK South</a:t>
                      </a:r>
                    </a:p>
                  </a:txBody>
                  <a:tcPr marL="0" marR="0" marT="0" marB="0" horzOverflow="overflow">
                    <a:lnL w="3175">
                      <a:solidFill>
                        <a:srgbClr val="0D3559"/>
                      </a:solidFill>
                    </a:lnL>
                  </a:tcPr>
                </a:tc>
                <a:tc>
                  <a:txBody>
                    <a:bodyPr/>
                    <a:lstStyle/>
                    <a:p>
                      <a:pPr marL="0" indent="0">
                        <a:defRPr sz="1800">
                          <a:solidFill>
                            <a:srgbClr val="000000"/>
                          </a:solidFill>
                        </a:defRPr>
                      </a:pPr>
                      <a:r>
                        <a:rPr sz="900" dirty="0">
                          <a:solidFill>
                            <a:srgbClr val="0F3659"/>
                          </a:solidFill>
                        </a:rPr>
                        <a:t>lon02, lon04</a:t>
                      </a:r>
                    </a:p>
                  </a:txBody>
                  <a:tcPr marL="0" marR="0" marT="0" marB="0" horzOverflow="overflow"/>
                </a:tc>
                <a:tc>
                  <a:txBody>
                    <a:bodyPr/>
                    <a:lstStyle/>
                    <a:p>
                      <a:pPr marL="0" indent="0">
                        <a:defRPr sz="1800">
                          <a:solidFill>
                            <a:srgbClr val="000000"/>
                          </a:solidFill>
                        </a:defRPr>
                      </a:pPr>
                      <a:r>
                        <a:rPr sz="900" dirty="0">
                          <a:solidFill>
                            <a:srgbClr val="0F3659"/>
                          </a:solidFill>
                        </a:rPr>
                        <a:t>London</a:t>
                      </a:r>
                    </a:p>
                  </a:txBody>
                  <a:tcPr marL="0" marR="0" marT="0" marB="0" horzOverflow="overflow">
                    <a:lnR w="3175">
                      <a:solidFill>
                        <a:srgbClr val="0D3559"/>
                      </a:solidFill>
                    </a:lnR>
                  </a:tcPr>
                </a:tc>
                <a:extLst>
                  <a:ext uri="{0D108BD9-81ED-4DB2-BD59-A6C34878D82A}">
                    <a16:rowId xmlns:a16="http://schemas.microsoft.com/office/drawing/2014/main" val="10004"/>
                  </a:ext>
                </a:extLst>
              </a:tr>
              <a:tr h="503840">
                <a:tc>
                  <a:txBody>
                    <a:bodyPr/>
                    <a:lstStyle/>
                    <a:p>
                      <a:pPr marL="0" indent="0">
                        <a:defRPr sz="1800">
                          <a:solidFill>
                            <a:srgbClr val="000000"/>
                          </a:solidFill>
                        </a:defRPr>
                      </a:pPr>
                      <a:r>
                        <a:rPr sz="900" dirty="0">
                          <a:solidFill>
                            <a:srgbClr val="0F3659"/>
                          </a:solidFill>
                        </a:rPr>
                        <a:t>US East</a:t>
                      </a:r>
                    </a:p>
                  </a:txBody>
                  <a:tcPr marL="0" marR="0" marT="0" marB="0" horzOverflow="overflow">
                    <a:lnL w="3175">
                      <a:solidFill>
                        <a:srgbClr val="0D3559"/>
                      </a:solidFill>
                    </a:lnL>
                  </a:tcPr>
                </a:tc>
                <a:tc>
                  <a:txBody>
                    <a:bodyPr/>
                    <a:lstStyle/>
                    <a:p>
                      <a:pPr marL="0" indent="0">
                        <a:defRPr sz="1800">
                          <a:solidFill>
                            <a:srgbClr val="000000"/>
                          </a:solidFill>
                        </a:defRPr>
                      </a:pPr>
                      <a:r>
                        <a:rPr sz="900" dirty="0">
                          <a:solidFill>
                            <a:srgbClr val="0F3659"/>
                          </a:solidFill>
                        </a:rPr>
                        <a:t>tor01, wdc06, wdc07, mon01</a:t>
                      </a:r>
                    </a:p>
                  </a:txBody>
                  <a:tcPr marL="0" marR="0" marT="0" marB="0" horzOverflow="overflow"/>
                </a:tc>
                <a:tc>
                  <a:txBody>
                    <a:bodyPr/>
                    <a:lstStyle/>
                    <a:p>
                      <a:pPr marL="0" indent="0">
                        <a:defRPr sz="1800">
                          <a:solidFill>
                            <a:srgbClr val="000000"/>
                          </a:solidFill>
                        </a:defRPr>
                      </a:pPr>
                      <a:r>
                        <a:rPr sz="900" dirty="0">
                          <a:solidFill>
                            <a:srgbClr val="0F3659"/>
                          </a:solidFill>
                        </a:rPr>
                        <a:t>Toronto, Washington, DC, Montreal</a:t>
                      </a:r>
                    </a:p>
                  </a:txBody>
                  <a:tcPr marL="0" marR="0" marT="0" marB="0" horzOverflow="overflow">
                    <a:lnR w="3175">
                      <a:solidFill>
                        <a:srgbClr val="0D3559"/>
                      </a:solidFill>
                    </a:lnR>
                  </a:tcPr>
                </a:tc>
                <a:extLst>
                  <a:ext uri="{0D108BD9-81ED-4DB2-BD59-A6C34878D82A}">
                    <a16:rowId xmlns:a16="http://schemas.microsoft.com/office/drawing/2014/main" val="10005"/>
                  </a:ext>
                </a:extLst>
              </a:tr>
              <a:tr h="472212">
                <a:tc>
                  <a:txBody>
                    <a:bodyPr/>
                    <a:lstStyle/>
                    <a:p>
                      <a:pPr marL="0" indent="0">
                        <a:defRPr sz="1800">
                          <a:solidFill>
                            <a:srgbClr val="000000"/>
                          </a:solidFill>
                        </a:defRPr>
                      </a:pPr>
                      <a:r>
                        <a:rPr sz="900" dirty="0">
                          <a:solidFill>
                            <a:srgbClr val="0F3659"/>
                          </a:solidFill>
                        </a:rPr>
                        <a:t>US South</a:t>
                      </a:r>
                    </a:p>
                  </a:txBody>
                  <a:tcPr marL="0" marR="0" marT="0" marB="0" horzOverflow="overflow">
                    <a:lnL w="3175">
                      <a:solidFill>
                        <a:srgbClr val="0D3559"/>
                      </a:solidFill>
                    </a:lnL>
                    <a:lnB w="3175">
                      <a:solidFill>
                        <a:srgbClr val="0D3559"/>
                      </a:solidFill>
                    </a:lnB>
                  </a:tcPr>
                </a:tc>
                <a:tc>
                  <a:txBody>
                    <a:bodyPr/>
                    <a:lstStyle/>
                    <a:p>
                      <a:pPr marL="0" indent="0">
                        <a:defRPr sz="1800">
                          <a:solidFill>
                            <a:srgbClr val="000000"/>
                          </a:solidFill>
                        </a:defRPr>
                      </a:pPr>
                      <a:r>
                        <a:rPr sz="900" dirty="0">
                          <a:solidFill>
                            <a:srgbClr val="0F3659"/>
                          </a:solidFill>
                        </a:rPr>
                        <a:t>dal10, dal12, dal13, hou01, sao01</a:t>
                      </a:r>
                    </a:p>
                  </a:txBody>
                  <a:tcPr marL="0" marR="0" marT="0" marB="0" horzOverflow="overflow">
                    <a:lnB w="3175">
                      <a:solidFill>
                        <a:srgbClr val="0D3559"/>
                      </a:solidFill>
                    </a:lnB>
                  </a:tcPr>
                </a:tc>
                <a:tc>
                  <a:txBody>
                    <a:bodyPr/>
                    <a:lstStyle/>
                    <a:p>
                      <a:pPr marL="0" indent="0">
                        <a:defRPr sz="1800">
                          <a:solidFill>
                            <a:srgbClr val="000000"/>
                          </a:solidFill>
                        </a:defRPr>
                      </a:pPr>
                      <a:r>
                        <a:rPr sz="900" dirty="0">
                          <a:solidFill>
                            <a:srgbClr val="0F3659"/>
                          </a:solidFill>
                        </a:rPr>
                        <a:t>Dallas, Sao Paulo</a:t>
                      </a:r>
                    </a:p>
                  </a:txBody>
                  <a:tcPr marL="0" marR="0" marT="0" marB="0" horzOverflow="overflow">
                    <a:lnR w="3175">
                      <a:solidFill>
                        <a:srgbClr val="0D3559"/>
                      </a:solidFill>
                    </a:lnR>
                    <a:lnB w="3175">
                      <a:solidFill>
                        <a:srgbClr val="0D3559"/>
                      </a:solidFill>
                    </a:lnB>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71" name="Image" descr="Image"/>
          <p:cNvPicPr>
            <a:picLocks noChangeAspect="1"/>
          </p:cNvPicPr>
          <p:nvPr/>
        </p:nvPicPr>
        <p:blipFill>
          <a:blip r:embed="rId2">
            <a:alphaModFix amt="63981"/>
            <a:extLst/>
          </a:blip>
          <a:srcRect t="15327" b="32260"/>
          <a:stretch>
            <a:fillRect/>
          </a:stretch>
        </p:blipFill>
        <p:spPr>
          <a:xfrm>
            <a:off x="-2029366" y="1693051"/>
            <a:ext cx="13193135" cy="3130896"/>
          </a:xfrm>
          <a:prstGeom prst="rect">
            <a:avLst/>
          </a:prstGeom>
          <a:ln w="12700">
            <a:miter lim="400000"/>
          </a:ln>
        </p:spPr>
      </p:pic>
      <p:sp>
        <p:nvSpPr>
          <p:cNvPr id="6272" name="Shape 722"/>
          <p:cNvSpPr txBox="1"/>
          <p:nvPr/>
        </p:nvSpPr>
        <p:spPr>
          <a:xfrm>
            <a:off x="660612" y="1754100"/>
            <a:ext cx="7992666" cy="2949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p>
            <a:pPr defTabSz="309563" hangingPunct="0">
              <a:lnSpc>
                <a:spcPct val="80000"/>
              </a:lnSpc>
              <a:defRPr sz="3600" b="1">
                <a:latin typeface="IBM Plex Sans"/>
                <a:ea typeface="IBM Plex Sans"/>
                <a:cs typeface="IBM Plex Sans"/>
                <a:sym typeface="IBM Plex Sans"/>
              </a:defRPr>
            </a:pPr>
            <a:r>
              <a:rPr sz="1350" b="1" kern="0">
                <a:solidFill>
                  <a:srgbClr val="0F3659"/>
                </a:solidFill>
                <a:latin typeface="IBM Plex Sans"/>
                <a:sym typeface="IBM Plex Sans"/>
              </a:rPr>
              <a:t>Product Definition</a:t>
            </a:r>
          </a:p>
          <a:p>
            <a:pPr defTabSz="309563" hangingPunct="0">
              <a:lnSpc>
                <a:spcPct val="80000"/>
              </a:lnSpc>
              <a:defRPr sz="3600">
                <a:latin typeface="IBM Plex Sans"/>
                <a:ea typeface="IBM Plex Sans"/>
                <a:cs typeface="IBM Plex Sans"/>
                <a:sym typeface="IBM Plex Sans"/>
              </a:defRPr>
            </a:pPr>
            <a:endParaRPr sz="1350" kern="0">
              <a:solidFill>
                <a:srgbClr val="0F3659"/>
              </a:solidFill>
              <a:latin typeface="IBM Plex Sans"/>
              <a:sym typeface="IBM Plex Sans"/>
            </a:endParaRPr>
          </a:p>
          <a:p>
            <a:pPr defTabSz="309563" hangingPunct="0">
              <a:lnSpc>
                <a:spcPct val="80000"/>
              </a:lnSpc>
              <a:defRPr sz="3600">
                <a:latin typeface="IBM Plex Sans"/>
                <a:ea typeface="IBM Plex Sans"/>
                <a:cs typeface="IBM Plex Sans"/>
                <a:sym typeface="IBM Plex Sans"/>
              </a:defRPr>
            </a:pPr>
            <a:r>
              <a:rPr sz="1350" kern="0">
                <a:solidFill>
                  <a:srgbClr val="0F3659"/>
                </a:solidFill>
                <a:latin typeface="IBM Plex Sans"/>
                <a:sym typeface="IBM Plex Sans"/>
              </a:rPr>
              <a:t>IBM managed stand-alone Docker image registry with integrated Vulnerability Advisor.</a:t>
            </a:r>
          </a:p>
          <a:p>
            <a:pPr defTabSz="309563" hangingPunct="0">
              <a:lnSpc>
                <a:spcPct val="80000"/>
              </a:lnSpc>
              <a:defRPr sz="3600">
                <a:latin typeface="IBM Plex Sans"/>
                <a:ea typeface="IBM Plex Sans"/>
                <a:cs typeface="IBM Plex Sans"/>
                <a:sym typeface="IBM Plex Sans"/>
              </a:defRPr>
            </a:pPr>
            <a:endParaRPr sz="1350" kern="0">
              <a:solidFill>
                <a:srgbClr val="0F3659"/>
              </a:solidFill>
              <a:latin typeface="IBM Plex Sans"/>
              <a:sym typeface="IBM Plex Sans"/>
            </a:endParaRPr>
          </a:p>
          <a:p>
            <a:pPr defTabSz="309563" hangingPunct="0">
              <a:lnSpc>
                <a:spcPct val="80000"/>
              </a:lnSpc>
              <a:defRPr sz="3600" b="1">
                <a:latin typeface="IBM Plex Sans"/>
                <a:ea typeface="IBM Plex Sans"/>
                <a:cs typeface="IBM Plex Sans"/>
                <a:sym typeface="IBM Plex Sans"/>
              </a:defRPr>
            </a:pPr>
            <a:r>
              <a:rPr sz="1350" b="1" kern="0">
                <a:solidFill>
                  <a:srgbClr val="0F3659"/>
                </a:solidFill>
                <a:latin typeface="IBM Plex Sans"/>
                <a:sym typeface="IBM Plex Sans"/>
              </a:rPr>
              <a:t>Value Proposition</a:t>
            </a:r>
          </a:p>
          <a:p>
            <a:pPr defTabSz="309563" hangingPunct="0">
              <a:lnSpc>
                <a:spcPct val="80000"/>
              </a:lnSpc>
              <a:defRPr sz="3600">
                <a:latin typeface="IBM Plex Sans"/>
                <a:ea typeface="IBM Plex Sans"/>
                <a:cs typeface="IBM Plex Sans"/>
                <a:sym typeface="IBM Plex Sans"/>
              </a:defRPr>
            </a:pPr>
            <a:endParaRPr sz="1350" kern="0">
              <a:solidFill>
                <a:srgbClr val="0F3659"/>
              </a:solidFill>
              <a:latin typeface="IBM Plex Sans"/>
              <a:sym typeface="IBM Plex Sans"/>
            </a:endParaRPr>
          </a:p>
          <a:p>
            <a:pPr defTabSz="309563" hangingPunct="0">
              <a:lnSpc>
                <a:spcPct val="80000"/>
              </a:lnSpc>
              <a:defRPr sz="3600">
                <a:latin typeface="IBM Plex Sans"/>
                <a:ea typeface="IBM Plex Sans"/>
                <a:cs typeface="IBM Plex Sans"/>
                <a:sym typeface="IBM Plex Sans"/>
              </a:defRPr>
            </a:pPr>
            <a:r>
              <a:rPr sz="1350" kern="0">
                <a:solidFill>
                  <a:srgbClr val="0F3659"/>
                </a:solidFill>
                <a:latin typeface="IBM Plex Sans"/>
                <a:sym typeface="IBM Plex Sans"/>
              </a:rPr>
              <a:t>IBM preferred image registry. Pre-integrated with our Kubernetes service. Secure with integration to IBM Identity and Access Manager. No need to configure and maintain storage for your images. Advanced capabilities such as vulnerability scanning, policy scanning, deployment policy enforcement, and integration to Docker Notary for image signing.  The registry stores IBM curated content, open source, and customer provided images and Helm charts.</a:t>
            </a:r>
            <a:endParaRPr sz="1163" b="1" kern="0">
              <a:solidFill>
                <a:srgbClr val="0F3659"/>
              </a:solidFill>
              <a:latin typeface="IBM Plex Sans"/>
              <a:sym typeface="IBM Plex Sans"/>
            </a:endParaRPr>
          </a:p>
          <a:p>
            <a:pPr defTabSz="309563" hangingPunct="0">
              <a:lnSpc>
                <a:spcPct val="80000"/>
              </a:lnSpc>
              <a:defRPr sz="3600">
                <a:latin typeface="IBM Plex Sans"/>
                <a:ea typeface="IBM Plex Sans"/>
                <a:cs typeface="IBM Plex Sans"/>
                <a:sym typeface="IBM Plex Sans"/>
              </a:defRPr>
            </a:pPr>
            <a:endParaRPr sz="1163" b="1" kern="0">
              <a:solidFill>
                <a:srgbClr val="0F3659"/>
              </a:solidFill>
              <a:latin typeface="IBM Plex Sans"/>
              <a:sym typeface="IBM Plex Sans"/>
            </a:endParaRPr>
          </a:p>
          <a:p>
            <a:pPr defTabSz="309563" hangingPunct="0">
              <a:lnSpc>
                <a:spcPct val="80000"/>
              </a:lnSpc>
              <a:defRPr sz="3600">
                <a:latin typeface="IBM Plex Sans"/>
                <a:ea typeface="IBM Plex Sans"/>
                <a:cs typeface="IBM Plex Sans"/>
                <a:sym typeface="IBM Plex Sans"/>
              </a:defRPr>
            </a:pPr>
            <a:r>
              <a:rPr sz="1350" kern="0">
                <a:solidFill>
                  <a:srgbClr val="0F3659"/>
                </a:solidFill>
                <a:latin typeface="IBM Plex Sans"/>
                <a:sym typeface="IBM Plex Sans"/>
              </a:rPr>
              <a:t>With our container service, users also have the option to deploy from an existing Docker registry (i.e., DockerHub, Quay, Artifactory, etc).</a:t>
            </a:r>
          </a:p>
          <a:p>
            <a:pPr defTabSz="309563" hangingPunct="0">
              <a:spcBef>
                <a:spcPts val="188"/>
              </a:spcBef>
              <a:defRPr sz="3600">
                <a:solidFill>
                  <a:srgbClr val="152835"/>
                </a:solidFill>
                <a:latin typeface="IBM Plex Sans"/>
                <a:ea typeface="IBM Plex Sans"/>
                <a:cs typeface="IBM Plex Sans"/>
                <a:sym typeface="IBM Plex Sans"/>
              </a:defRPr>
            </a:pPr>
            <a:endParaRPr sz="1350" kern="0">
              <a:solidFill>
                <a:srgbClr val="152835"/>
              </a:solidFill>
              <a:latin typeface="IBM Plex Sans"/>
              <a:sym typeface="IBM Plex Sans"/>
            </a:endParaRPr>
          </a:p>
          <a:p>
            <a:pPr algn="ctr" defTabSz="309563" hangingPunct="0">
              <a:spcBef>
                <a:spcPts val="188"/>
              </a:spcBef>
              <a:defRPr sz="2500" b="1">
                <a:solidFill>
                  <a:srgbClr val="152835"/>
                </a:solidFill>
                <a:latin typeface="IBM Plex Sans"/>
                <a:ea typeface="IBM Plex Sans"/>
                <a:cs typeface="IBM Plex Sans"/>
                <a:sym typeface="IBM Plex Sans"/>
              </a:defRPr>
            </a:pPr>
            <a:r>
              <a:rPr sz="938" b="1" u="sng" kern="0">
                <a:solidFill>
                  <a:srgbClr val="0000FF"/>
                </a:solidFill>
                <a:uFill>
                  <a:solidFill>
                    <a:srgbClr val="0000FF"/>
                  </a:solidFill>
                </a:uFill>
                <a:latin typeface="IBM Plex Sans"/>
                <a:sym typeface="IBM Plex Sans"/>
                <a:hlinkClick r:id="rId3"/>
              </a:rPr>
              <a:t>https://console.bluemix.net/docs/services/Registry/index.html</a:t>
            </a:r>
            <a:r>
              <a:rPr sz="938" b="1" kern="0">
                <a:solidFill>
                  <a:srgbClr val="152835"/>
                </a:solidFill>
                <a:latin typeface="IBM Plex Sans"/>
                <a:sym typeface="IBM Plex Sans"/>
              </a:rPr>
              <a:t> </a:t>
            </a:r>
          </a:p>
          <a:p>
            <a:pPr algn="ctr" defTabSz="171450" hangingPunct="0">
              <a:lnSpc>
                <a:spcPts val="1800"/>
              </a:lnSpc>
              <a:defRPr sz="2500" b="1">
                <a:solidFill>
                  <a:srgbClr val="0E3659"/>
                </a:solidFill>
                <a:latin typeface="IBM Plex Sans"/>
                <a:ea typeface="IBM Plex Sans"/>
                <a:cs typeface="IBM Plex Sans"/>
                <a:sym typeface="IBM Plex Sans"/>
              </a:defRPr>
            </a:pPr>
            <a:r>
              <a:rPr sz="938" b="1" u="sng" kern="0">
                <a:solidFill>
                  <a:srgbClr val="0000FF"/>
                </a:solidFill>
                <a:uFill>
                  <a:solidFill>
                    <a:srgbClr val="0000FF"/>
                  </a:solidFill>
                </a:uFill>
                <a:latin typeface="IBM Plex Sans"/>
                <a:sym typeface="IBM Plex Sans"/>
                <a:hlinkClick r:id="rId4"/>
              </a:rPr>
              <a:t>https://console.bluemix.net/docs/containers/va/va_index.html#va_index</a:t>
            </a:r>
            <a:r>
              <a:rPr sz="938" b="1" kern="0">
                <a:solidFill>
                  <a:srgbClr val="0E3659"/>
                </a:solidFill>
                <a:latin typeface="IBM Plex Sans"/>
                <a:sym typeface="IBM Plex Sans"/>
              </a:rPr>
              <a:t> </a:t>
            </a:r>
          </a:p>
        </p:txBody>
      </p:sp>
      <p:pic>
        <p:nvPicPr>
          <p:cNvPr id="6273" name="Image" descr="Image"/>
          <p:cNvPicPr>
            <a:picLocks noChangeAspect="1"/>
          </p:cNvPicPr>
          <p:nvPr/>
        </p:nvPicPr>
        <p:blipFill>
          <a:blip r:embed="rId5">
            <a:extLst/>
          </a:blip>
          <a:stretch>
            <a:fillRect/>
          </a:stretch>
        </p:blipFill>
        <p:spPr>
          <a:xfrm>
            <a:off x="78662" y="4853348"/>
            <a:ext cx="3270996" cy="954353"/>
          </a:xfrm>
          <a:prstGeom prst="rect">
            <a:avLst/>
          </a:prstGeom>
          <a:ln w="12700">
            <a:miter lim="400000"/>
          </a:ln>
          <a:effectLst>
            <a:outerShdw blurRad="355600" dist="177800" dir="5400000" rotWithShape="0">
              <a:srgbClr val="000000">
                <a:alpha val="70000"/>
              </a:srgbClr>
            </a:outerShdw>
          </a:effectLst>
        </p:spPr>
      </p:pic>
      <p:pic>
        <p:nvPicPr>
          <p:cNvPr id="6274" name="Image" descr="Image"/>
          <p:cNvPicPr>
            <a:picLocks noChangeAspect="1"/>
          </p:cNvPicPr>
          <p:nvPr/>
        </p:nvPicPr>
        <p:blipFill>
          <a:blip r:embed="rId6">
            <a:extLst/>
          </a:blip>
          <a:stretch>
            <a:fillRect/>
          </a:stretch>
        </p:blipFill>
        <p:spPr>
          <a:xfrm>
            <a:off x="3470576" y="4848585"/>
            <a:ext cx="3019794" cy="954353"/>
          </a:xfrm>
          <a:prstGeom prst="rect">
            <a:avLst/>
          </a:prstGeom>
          <a:ln w="12700">
            <a:miter lim="400000"/>
          </a:ln>
          <a:effectLst>
            <a:outerShdw blurRad="355600" dist="177800" dir="5400000" rotWithShape="0">
              <a:srgbClr val="000000">
                <a:alpha val="70000"/>
              </a:srgbClr>
            </a:outerShdw>
          </a:effectLst>
        </p:spPr>
      </p:pic>
      <p:pic>
        <p:nvPicPr>
          <p:cNvPr id="6275" name="Image" descr="Image"/>
          <p:cNvPicPr>
            <a:picLocks noChangeAspect="1"/>
          </p:cNvPicPr>
          <p:nvPr/>
        </p:nvPicPr>
        <p:blipFill>
          <a:blip r:embed="rId7">
            <a:extLst/>
          </a:blip>
          <a:stretch>
            <a:fillRect/>
          </a:stretch>
        </p:blipFill>
        <p:spPr>
          <a:xfrm>
            <a:off x="6634500" y="4748573"/>
            <a:ext cx="2345384" cy="1083008"/>
          </a:xfrm>
          <a:prstGeom prst="rect">
            <a:avLst/>
          </a:prstGeom>
          <a:ln w="12700">
            <a:miter lim="400000"/>
          </a:ln>
          <a:effectLst>
            <a:outerShdw blurRad="355600" dist="177800" dir="5400000" rotWithShape="0">
              <a:srgbClr val="000000">
                <a:alpha val="70000"/>
              </a:srgbClr>
            </a:outerShdw>
          </a:effectLst>
        </p:spPr>
      </p:pic>
      <p:pic>
        <p:nvPicPr>
          <p:cNvPr id="6276" name="Image" descr="Image"/>
          <p:cNvPicPr>
            <a:picLocks noChangeAspect="1"/>
          </p:cNvPicPr>
          <p:nvPr/>
        </p:nvPicPr>
        <p:blipFill>
          <a:blip r:embed="rId8">
            <a:extLst/>
          </a:blip>
          <a:stretch>
            <a:fillRect/>
          </a:stretch>
        </p:blipFill>
        <p:spPr>
          <a:xfrm>
            <a:off x="3147049" y="575130"/>
            <a:ext cx="3019793" cy="1424375"/>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0" name="Picture 13" descr="Picture 13"/>
          <p:cNvPicPr>
            <a:picLocks noChangeAspect="1"/>
          </p:cNvPicPr>
          <p:nvPr/>
        </p:nvPicPr>
        <p:blipFill>
          <a:blip r:embed="rId2">
            <a:extLst/>
          </a:blip>
          <a:stretch>
            <a:fillRect/>
          </a:stretch>
        </p:blipFill>
        <p:spPr>
          <a:xfrm>
            <a:off x="291991" y="2256180"/>
            <a:ext cx="1781658" cy="643113"/>
          </a:xfrm>
          <a:prstGeom prst="rect">
            <a:avLst/>
          </a:prstGeom>
          <a:ln w="12700">
            <a:miter lim="400000"/>
          </a:ln>
        </p:spPr>
      </p:pic>
      <p:pic>
        <p:nvPicPr>
          <p:cNvPr id="6441" name="Image" descr="Image"/>
          <p:cNvPicPr>
            <a:picLocks noChangeAspect="1"/>
          </p:cNvPicPr>
          <p:nvPr/>
        </p:nvPicPr>
        <p:blipFill>
          <a:blip r:embed="rId3">
            <a:extLst/>
          </a:blip>
          <a:stretch>
            <a:fillRect/>
          </a:stretch>
        </p:blipFill>
        <p:spPr>
          <a:xfrm>
            <a:off x="2404213" y="2343492"/>
            <a:ext cx="1895609" cy="509007"/>
          </a:xfrm>
          <a:prstGeom prst="rect">
            <a:avLst/>
          </a:prstGeom>
          <a:ln w="12700">
            <a:miter lim="400000"/>
          </a:ln>
        </p:spPr>
      </p:pic>
      <p:pic>
        <p:nvPicPr>
          <p:cNvPr id="6442" name="Image" descr="Image"/>
          <p:cNvPicPr>
            <a:picLocks noChangeAspect="1"/>
          </p:cNvPicPr>
          <p:nvPr/>
        </p:nvPicPr>
        <p:blipFill>
          <a:blip r:embed="rId4">
            <a:extLst/>
          </a:blip>
          <a:stretch>
            <a:fillRect/>
          </a:stretch>
        </p:blipFill>
        <p:spPr>
          <a:xfrm>
            <a:off x="5678450" y="2161351"/>
            <a:ext cx="1652207" cy="369482"/>
          </a:xfrm>
          <a:prstGeom prst="rect">
            <a:avLst/>
          </a:prstGeom>
          <a:ln w="12700">
            <a:miter lim="400000"/>
          </a:ln>
        </p:spPr>
      </p:pic>
      <p:pic>
        <p:nvPicPr>
          <p:cNvPr id="6443" name="Image" descr="Image"/>
          <p:cNvPicPr>
            <a:picLocks noChangeAspect="1"/>
          </p:cNvPicPr>
          <p:nvPr/>
        </p:nvPicPr>
        <p:blipFill>
          <a:blip r:embed="rId5">
            <a:extLst/>
          </a:blip>
          <a:stretch>
            <a:fillRect/>
          </a:stretch>
        </p:blipFill>
        <p:spPr>
          <a:xfrm>
            <a:off x="5995205" y="2621217"/>
            <a:ext cx="1249361" cy="382617"/>
          </a:xfrm>
          <a:prstGeom prst="rect">
            <a:avLst/>
          </a:prstGeom>
          <a:ln w="12700">
            <a:miter lim="400000"/>
          </a:ln>
        </p:spPr>
      </p:pic>
      <p:pic>
        <p:nvPicPr>
          <p:cNvPr id="6444" name="Image" descr="Image"/>
          <p:cNvPicPr>
            <a:picLocks noChangeAspect="1"/>
          </p:cNvPicPr>
          <p:nvPr/>
        </p:nvPicPr>
        <p:blipFill>
          <a:blip r:embed="rId6">
            <a:extLst/>
          </a:blip>
          <a:stretch>
            <a:fillRect/>
          </a:stretch>
        </p:blipFill>
        <p:spPr>
          <a:xfrm>
            <a:off x="5629274" y="3410159"/>
            <a:ext cx="2261616" cy="378794"/>
          </a:xfrm>
          <a:prstGeom prst="rect">
            <a:avLst/>
          </a:prstGeom>
          <a:ln w="12700">
            <a:miter lim="400000"/>
          </a:ln>
        </p:spPr>
      </p:pic>
      <p:pic>
        <p:nvPicPr>
          <p:cNvPr id="6445" name="Image" descr="Image"/>
          <p:cNvPicPr>
            <a:picLocks noChangeAspect="1"/>
          </p:cNvPicPr>
          <p:nvPr/>
        </p:nvPicPr>
        <p:blipFill>
          <a:blip r:embed="rId7">
            <a:extLst/>
          </a:blip>
          <a:stretch>
            <a:fillRect/>
          </a:stretch>
        </p:blipFill>
        <p:spPr>
          <a:xfrm>
            <a:off x="6098179" y="3815511"/>
            <a:ext cx="1323803" cy="318816"/>
          </a:xfrm>
          <a:prstGeom prst="rect">
            <a:avLst/>
          </a:prstGeom>
          <a:ln w="12700">
            <a:miter lim="400000"/>
          </a:ln>
        </p:spPr>
      </p:pic>
      <p:pic>
        <p:nvPicPr>
          <p:cNvPr id="6446" name="Image" descr="Image"/>
          <p:cNvPicPr>
            <a:picLocks noChangeAspect="1"/>
          </p:cNvPicPr>
          <p:nvPr/>
        </p:nvPicPr>
        <p:blipFill>
          <a:blip r:embed="rId8">
            <a:extLst/>
          </a:blip>
          <a:stretch>
            <a:fillRect/>
          </a:stretch>
        </p:blipFill>
        <p:spPr>
          <a:xfrm>
            <a:off x="351180" y="3258796"/>
            <a:ext cx="1970304" cy="509330"/>
          </a:xfrm>
          <a:prstGeom prst="rect">
            <a:avLst/>
          </a:prstGeom>
          <a:ln w="12700">
            <a:miter lim="400000"/>
          </a:ln>
        </p:spPr>
      </p:pic>
      <p:pic>
        <p:nvPicPr>
          <p:cNvPr id="6447" name="Picture 14" descr="Picture 14"/>
          <p:cNvPicPr>
            <a:picLocks noChangeAspect="1"/>
          </p:cNvPicPr>
          <p:nvPr/>
        </p:nvPicPr>
        <p:blipFill>
          <a:blip r:embed="rId9">
            <a:extLst/>
          </a:blip>
          <a:stretch>
            <a:fillRect/>
          </a:stretch>
        </p:blipFill>
        <p:spPr>
          <a:xfrm>
            <a:off x="1071739" y="4631583"/>
            <a:ext cx="1525080" cy="462444"/>
          </a:xfrm>
          <a:prstGeom prst="rect">
            <a:avLst/>
          </a:prstGeom>
          <a:ln w="12700">
            <a:miter lim="400000"/>
          </a:ln>
        </p:spPr>
      </p:pic>
      <p:pic>
        <p:nvPicPr>
          <p:cNvPr id="6448" name="Image" descr="Image"/>
          <p:cNvPicPr>
            <a:picLocks noChangeAspect="1"/>
          </p:cNvPicPr>
          <p:nvPr/>
        </p:nvPicPr>
        <p:blipFill>
          <a:blip r:embed="rId10">
            <a:extLst/>
          </a:blip>
          <a:stretch>
            <a:fillRect/>
          </a:stretch>
        </p:blipFill>
        <p:spPr>
          <a:xfrm>
            <a:off x="2865208" y="4882610"/>
            <a:ext cx="1220756" cy="610379"/>
          </a:xfrm>
          <a:prstGeom prst="rect">
            <a:avLst/>
          </a:prstGeom>
          <a:ln w="12700">
            <a:miter lim="400000"/>
          </a:ln>
        </p:spPr>
      </p:pic>
      <p:pic>
        <p:nvPicPr>
          <p:cNvPr id="6449" name="Image" descr="Image"/>
          <p:cNvPicPr>
            <a:picLocks noChangeAspect="1"/>
          </p:cNvPicPr>
          <p:nvPr/>
        </p:nvPicPr>
        <p:blipFill>
          <a:blip r:embed="rId11">
            <a:extLst/>
          </a:blip>
          <a:stretch>
            <a:fillRect/>
          </a:stretch>
        </p:blipFill>
        <p:spPr>
          <a:xfrm>
            <a:off x="1107540" y="5217383"/>
            <a:ext cx="1453479" cy="402608"/>
          </a:xfrm>
          <a:prstGeom prst="rect">
            <a:avLst/>
          </a:prstGeom>
          <a:ln w="12700">
            <a:miter lim="400000"/>
          </a:ln>
        </p:spPr>
      </p:pic>
      <p:pic>
        <p:nvPicPr>
          <p:cNvPr id="6450" name="Image" descr="Image"/>
          <p:cNvPicPr>
            <a:picLocks noChangeAspect="1"/>
          </p:cNvPicPr>
          <p:nvPr/>
        </p:nvPicPr>
        <p:blipFill>
          <a:blip r:embed="rId12">
            <a:extLst/>
          </a:blip>
          <a:stretch>
            <a:fillRect/>
          </a:stretch>
        </p:blipFill>
        <p:spPr>
          <a:xfrm>
            <a:off x="4390153" y="4859318"/>
            <a:ext cx="1176697" cy="231102"/>
          </a:xfrm>
          <a:prstGeom prst="rect">
            <a:avLst/>
          </a:prstGeom>
          <a:ln w="12700">
            <a:miter lim="400000"/>
          </a:ln>
        </p:spPr>
      </p:pic>
      <p:pic>
        <p:nvPicPr>
          <p:cNvPr id="6451" name="Image" descr="Image"/>
          <p:cNvPicPr>
            <a:picLocks noChangeAspect="1"/>
          </p:cNvPicPr>
          <p:nvPr/>
        </p:nvPicPr>
        <p:blipFill>
          <a:blip r:embed="rId13">
            <a:extLst/>
          </a:blip>
          <a:stretch>
            <a:fillRect/>
          </a:stretch>
        </p:blipFill>
        <p:spPr>
          <a:xfrm>
            <a:off x="6553585" y="4546267"/>
            <a:ext cx="1389637" cy="726086"/>
          </a:xfrm>
          <a:prstGeom prst="rect">
            <a:avLst/>
          </a:prstGeom>
          <a:ln w="12700">
            <a:miter lim="400000"/>
          </a:ln>
        </p:spPr>
      </p:pic>
      <p:pic>
        <p:nvPicPr>
          <p:cNvPr id="6452" name="Image" descr="Image"/>
          <p:cNvPicPr>
            <a:picLocks noChangeAspect="1"/>
          </p:cNvPicPr>
          <p:nvPr/>
        </p:nvPicPr>
        <p:blipFill>
          <a:blip r:embed="rId14">
            <a:extLst/>
          </a:blip>
          <a:stretch>
            <a:fillRect/>
          </a:stretch>
        </p:blipFill>
        <p:spPr>
          <a:xfrm>
            <a:off x="4290093" y="5217569"/>
            <a:ext cx="1828832" cy="381746"/>
          </a:xfrm>
          <a:prstGeom prst="rect">
            <a:avLst/>
          </a:prstGeom>
          <a:ln w="12700">
            <a:miter lim="400000"/>
          </a:ln>
        </p:spPr>
      </p:pic>
      <p:sp>
        <p:nvSpPr>
          <p:cNvPr id="6453" name="Text Placeholder 7"/>
          <p:cNvSpPr txBox="1">
            <a:spLocks noGrp="1"/>
          </p:cNvSpPr>
          <p:nvPr>
            <p:ph type="body" sz="quarter" idx="1"/>
          </p:nvPr>
        </p:nvSpPr>
        <p:spPr>
          <a:xfrm>
            <a:off x="259037" y="384093"/>
            <a:ext cx="8884963" cy="785775"/>
          </a:xfrm>
          <a:prstGeom prst="rect">
            <a:avLst/>
          </a:prstGeom>
        </p:spPr>
        <p:txBody>
          <a:bodyPr lIns="12859" tIns="12859" rIns="12859" bIns="12859" anchor="t">
            <a:normAutofit fontScale="47500" lnSpcReduction="20000"/>
          </a:bodyPr>
          <a:lstStyle>
            <a:lvl1pPr defTabSz="584200">
              <a:defRPr sz="6400" spc="533">
                <a:solidFill>
                  <a:srgbClr val="000000"/>
                </a:solidFill>
                <a:latin typeface="IBM Plex Sans"/>
                <a:ea typeface="IBM Plex Sans"/>
                <a:cs typeface="IBM Plex Sans"/>
                <a:sym typeface="IBM Plex Sans"/>
              </a:defRPr>
            </a:lvl1pPr>
          </a:lstStyle>
          <a:p>
            <a:r>
              <a:rPr dirty="0"/>
              <a:t>Bring familiar tools to your Kubernetes clusters</a:t>
            </a:r>
          </a:p>
        </p:txBody>
      </p:sp>
      <p:pic>
        <p:nvPicPr>
          <p:cNvPr id="6455" name="Image" descr="Image"/>
          <p:cNvPicPr>
            <a:picLocks noChangeAspect="1"/>
          </p:cNvPicPr>
          <p:nvPr/>
        </p:nvPicPr>
        <p:blipFill>
          <a:blip r:embed="rId15">
            <a:extLst/>
          </a:blip>
          <a:stretch>
            <a:fillRect/>
          </a:stretch>
        </p:blipFill>
        <p:spPr>
          <a:xfrm>
            <a:off x="6663935" y="5045399"/>
            <a:ext cx="1350519" cy="726086"/>
          </a:xfrm>
          <a:prstGeom prst="rect">
            <a:avLst/>
          </a:prstGeom>
          <a:ln w="12700">
            <a:miter lim="400000"/>
          </a:ln>
        </p:spPr>
      </p:pic>
      <p:grpSp>
        <p:nvGrpSpPr>
          <p:cNvPr id="6458" name="Rounded Rectangle 15"/>
          <p:cNvGrpSpPr/>
          <p:nvPr/>
        </p:nvGrpSpPr>
        <p:grpSpPr>
          <a:xfrm>
            <a:off x="346965" y="1773641"/>
            <a:ext cx="3610542" cy="378391"/>
            <a:chOff x="0" y="0"/>
            <a:chExt cx="9628109" cy="1009041"/>
          </a:xfrm>
        </p:grpSpPr>
        <p:sp>
          <p:nvSpPr>
            <p:cNvPr id="6456" name="Rounded Rectangle"/>
            <p:cNvSpPr/>
            <p:nvPr/>
          </p:nvSpPr>
          <p:spPr>
            <a:xfrm>
              <a:off x="0" y="0"/>
              <a:ext cx="9628110" cy="1009042"/>
            </a:xfrm>
            <a:prstGeom prst="roundRect">
              <a:avLst>
                <a:gd name="adj" fmla="val 16667"/>
              </a:avLst>
            </a:prstGeom>
            <a:solidFill>
              <a:srgbClr val="000000"/>
            </a:solidFill>
            <a:ln w="12700" cap="flat">
              <a:noFill/>
              <a:miter lim="400000"/>
            </a:ln>
            <a:effectLst/>
          </p:spPr>
          <p:txBody>
            <a:bodyPr wrap="square" lIns="26789" tIns="26789" rIns="26789" bIns="26789" numCol="1" anchor="ctr">
              <a:noAutofit/>
            </a:bodyPr>
            <a:lstStyle/>
            <a:p>
              <a:pPr algn="ctr" defTabSz="309563" hangingPunct="0">
                <a:lnSpc>
                  <a:spcPct val="80000"/>
                </a:lnSpc>
                <a:defRPr sz="6600" b="1">
                  <a:solidFill>
                    <a:srgbClr val="FFFFFF"/>
                  </a:solidFill>
                  <a:latin typeface="+mj-lt"/>
                  <a:ea typeface="+mj-ea"/>
                  <a:cs typeface="+mj-cs"/>
                  <a:sym typeface="Helvetica Neue"/>
                </a:defRPr>
              </a:pPr>
              <a:endParaRPr sz="2475" b="1" kern="0">
                <a:solidFill>
                  <a:srgbClr val="FFFFFF"/>
                </a:solidFill>
                <a:latin typeface="Helvetica Neue"/>
                <a:sym typeface="Helvetica Neue"/>
              </a:endParaRPr>
            </a:p>
          </p:txBody>
        </p:sp>
        <p:sp>
          <p:nvSpPr>
            <p:cNvPr id="6457" name="Security"/>
            <p:cNvSpPr txBox="1"/>
            <p:nvPr/>
          </p:nvSpPr>
          <p:spPr>
            <a:xfrm>
              <a:off x="49257" y="160439"/>
              <a:ext cx="9529595" cy="6881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4800" b="1">
                  <a:solidFill>
                    <a:srgbClr val="FFFFFF"/>
                  </a:solidFill>
                  <a:latin typeface="+mj-lt"/>
                  <a:ea typeface="+mj-ea"/>
                  <a:cs typeface="+mj-cs"/>
                  <a:sym typeface="Helvetica Neue"/>
                </a:defRPr>
              </a:lvl1pPr>
            </a:lstStyle>
            <a:p>
              <a:pPr defTabSz="309563" hangingPunct="0">
                <a:lnSpc>
                  <a:spcPct val="80000"/>
                </a:lnSpc>
              </a:pPr>
              <a:r>
                <a:rPr sz="1800" kern="0">
                  <a:latin typeface="Helvetica Neue"/>
                </a:rPr>
                <a:t>Security</a:t>
              </a:r>
            </a:p>
          </p:txBody>
        </p:sp>
      </p:grpSp>
      <p:grpSp>
        <p:nvGrpSpPr>
          <p:cNvPr id="6461" name="Rounded Rectangle 16"/>
          <p:cNvGrpSpPr/>
          <p:nvPr/>
        </p:nvGrpSpPr>
        <p:grpSpPr>
          <a:xfrm>
            <a:off x="4976494" y="1795260"/>
            <a:ext cx="3420287" cy="358452"/>
            <a:chOff x="0" y="0"/>
            <a:chExt cx="9120763" cy="955870"/>
          </a:xfrm>
        </p:grpSpPr>
        <p:sp>
          <p:nvSpPr>
            <p:cNvPr id="6459" name="Rounded Rectangle"/>
            <p:cNvSpPr/>
            <p:nvPr/>
          </p:nvSpPr>
          <p:spPr>
            <a:xfrm>
              <a:off x="0" y="0"/>
              <a:ext cx="9120764" cy="955871"/>
            </a:xfrm>
            <a:prstGeom prst="roundRect">
              <a:avLst>
                <a:gd name="adj" fmla="val 16667"/>
              </a:avLst>
            </a:prstGeom>
            <a:solidFill>
              <a:srgbClr val="000000"/>
            </a:solidFill>
            <a:ln w="12700" cap="flat">
              <a:noFill/>
              <a:miter lim="400000"/>
            </a:ln>
            <a:effectLst/>
          </p:spPr>
          <p:txBody>
            <a:bodyPr wrap="square" lIns="26789" tIns="26789" rIns="26789" bIns="26789" numCol="1" anchor="ctr">
              <a:noAutofit/>
            </a:bodyPr>
            <a:lstStyle/>
            <a:p>
              <a:pPr algn="ctr" defTabSz="309563" hangingPunct="0">
                <a:lnSpc>
                  <a:spcPct val="80000"/>
                </a:lnSpc>
                <a:defRPr sz="6600" b="1">
                  <a:solidFill>
                    <a:srgbClr val="FFFFFF"/>
                  </a:solidFill>
                  <a:latin typeface="+mj-lt"/>
                  <a:ea typeface="+mj-ea"/>
                  <a:cs typeface="+mj-cs"/>
                  <a:sym typeface="Helvetica Neue"/>
                </a:defRPr>
              </a:pPr>
              <a:endParaRPr sz="2475" b="1" kern="0">
                <a:solidFill>
                  <a:srgbClr val="FFFFFF"/>
                </a:solidFill>
                <a:latin typeface="Helvetica Neue"/>
                <a:sym typeface="Helvetica Neue"/>
              </a:endParaRPr>
            </a:p>
          </p:txBody>
        </p:sp>
        <p:sp>
          <p:nvSpPr>
            <p:cNvPr id="6460" name="Orchestration"/>
            <p:cNvSpPr txBox="1"/>
            <p:nvPr/>
          </p:nvSpPr>
          <p:spPr>
            <a:xfrm>
              <a:off x="46661" y="151984"/>
              <a:ext cx="9027440" cy="65190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4800" b="1">
                  <a:solidFill>
                    <a:srgbClr val="FFFFFF"/>
                  </a:solidFill>
                  <a:latin typeface="+mj-lt"/>
                  <a:ea typeface="+mj-ea"/>
                  <a:cs typeface="+mj-cs"/>
                  <a:sym typeface="Helvetica Neue"/>
                </a:defRPr>
              </a:lvl1pPr>
            </a:lstStyle>
            <a:p>
              <a:pPr defTabSz="309563" hangingPunct="0">
                <a:lnSpc>
                  <a:spcPct val="80000"/>
                </a:lnSpc>
              </a:pPr>
              <a:r>
                <a:rPr sz="1800" kern="0">
                  <a:latin typeface="Helvetica Neue"/>
                </a:rPr>
                <a:t>Orchestration</a:t>
              </a:r>
            </a:p>
          </p:txBody>
        </p:sp>
      </p:grpSp>
      <p:grpSp>
        <p:nvGrpSpPr>
          <p:cNvPr id="6464" name="Rounded Rectangle 15"/>
          <p:cNvGrpSpPr/>
          <p:nvPr/>
        </p:nvGrpSpPr>
        <p:grpSpPr>
          <a:xfrm>
            <a:off x="4992617" y="2978892"/>
            <a:ext cx="3388041" cy="355072"/>
            <a:chOff x="0" y="0"/>
            <a:chExt cx="9034774" cy="946858"/>
          </a:xfrm>
        </p:grpSpPr>
        <p:sp>
          <p:nvSpPr>
            <p:cNvPr id="6462" name="Rounded Rectangle"/>
            <p:cNvSpPr/>
            <p:nvPr/>
          </p:nvSpPr>
          <p:spPr>
            <a:xfrm>
              <a:off x="0" y="0"/>
              <a:ext cx="9034775" cy="946859"/>
            </a:xfrm>
            <a:prstGeom prst="roundRect">
              <a:avLst>
                <a:gd name="adj" fmla="val 16667"/>
              </a:avLst>
            </a:prstGeom>
            <a:solidFill>
              <a:srgbClr val="000000"/>
            </a:solidFill>
            <a:ln w="12700" cap="flat">
              <a:noFill/>
              <a:miter lim="400000"/>
            </a:ln>
            <a:effectLst/>
          </p:spPr>
          <p:txBody>
            <a:bodyPr wrap="square" lIns="26789" tIns="26789" rIns="26789" bIns="26789" numCol="1" anchor="ctr">
              <a:noAutofit/>
            </a:bodyPr>
            <a:lstStyle/>
            <a:p>
              <a:pPr algn="ctr" defTabSz="309563" hangingPunct="0">
                <a:lnSpc>
                  <a:spcPct val="80000"/>
                </a:lnSpc>
                <a:defRPr sz="6600" b="1">
                  <a:solidFill>
                    <a:srgbClr val="FFFFFF"/>
                  </a:solidFill>
                  <a:latin typeface="+mj-lt"/>
                  <a:ea typeface="+mj-ea"/>
                  <a:cs typeface="+mj-cs"/>
                  <a:sym typeface="Helvetica Neue"/>
                </a:defRPr>
              </a:pPr>
              <a:endParaRPr sz="2475" b="1" kern="0">
                <a:solidFill>
                  <a:srgbClr val="FFFFFF"/>
                </a:solidFill>
                <a:latin typeface="Helvetica Neue"/>
                <a:sym typeface="Helvetica Neue"/>
              </a:endParaRPr>
            </a:p>
          </p:txBody>
        </p:sp>
        <p:sp>
          <p:nvSpPr>
            <p:cNvPr id="6463" name="CI/CD Pipeline"/>
            <p:cNvSpPr txBox="1"/>
            <p:nvPr/>
          </p:nvSpPr>
          <p:spPr>
            <a:xfrm>
              <a:off x="46222" y="150552"/>
              <a:ext cx="8942331" cy="6457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algn="ctr">
                <a:defRPr sz="4800" b="1">
                  <a:solidFill>
                    <a:srgbClr val="FFFFFF"/>
                  </a:solidFill>
                  <a:latin typeface="+mj-lt"/>
                  <a:ea typeface="+mj-ea"/>
                  <a:cs typeface="+mj-cs"/>
                  <a:sym typeface="Helvetica Neue"/>
                </a:defRPr>
              </a:lvl1pPr>
            </a:lstStyle>
            <a:p>
              <a:pPr defTabSz="309563" hangingPunct="0">
                <a:lnSpc>
                  <a:spcPct val="80000"/>
                </a:lnSpc>
              </a:pPr>
              <a:r>
                <a:rPr sz="1800" kern="0">
                  <a:latin typeface="Helvetica Neue"/>
                </a:rPr>
                <a:t>CI/CD Pipeline</a:t>
              </a:r>
            </a:p>
          </p:txBody>
        </p:sp>
      </p:grpSp>
      <p:sp>
        <p:nvSpPr>
          <p:cNvPr id="6465" name="Rounded Rectangle"/>
          <p:cNvSpPr/>
          <p:nvPr/>
        </p:nvSpPr>
        <p:spPr>
          <a:xfrm>
            <a:off x="324166" y="4267363"/>
            <a:ext cx="8076929" cy="321299"/>
          </a:xfrm>
          <a:prstGeom prst="roundRect">
            <a:avLst>
              <a:gd name="adj" fmla="val 31069"/>
            </a:avLst>
          </a:prstGeom>
          <a:solidFill>
            <a:srgbClr val="000000"/>
          </a:solidFill>
          <a:ln w="12700">
            <a:miter lim="400000"/>
          </a:ln>
        </p:spPr>
        <p:txBody>
          <a:bodyPr lIns="26789" tIns="26789" rIns="26789" bIns="26789" anchor="ctr"/>
          <a:lstStyle/>
          <a:p>
            <a:pPr algn="ctr" defTabSz="309563" hangingPunct="0">
              <a:lnSpc>
                <a:spcPct val="80000"/>
              </a:lnSpc>
              <a:defRPr sz="6600" b="1">
                <a:solidFill>
                  <a:srgbClr val="FFFFFF"/>
                </a:solidFill>
                <a:latin typeface="+mj-lt"/>
                <a:ea typeface="+mj-ea"/>
                <a:cs typeface="+mj-cs"/>
                <a:sym typeface="Helvetica Neue"/>
              </a:defRPr>
            </a:pPr>
            <a:endParaRPr sz="2475" b="1" kern="0">
              <a:solidFill>
                <a:srgbClr val="FFFFFF"/>
              </a:solidFill>
              <a:latin typeface="Helvetica Neue"/>
              <a:sym typeface="Helvetica Neue"/>
            </a:endParaRPr>
          </a:p>
        </p:txBody>
      </p:sp>
      <p:sp>
        <p:nvSpPr>
          <p:cNvPr id="6466" name="Monitoring"/>
          <p:cNvSpPr txBox="1"/>
          <p:nvPr/>
        </p:nvSpPr>
        <p:spPr>
          <a:xfrm>
            <a:off x="1511677" y="4223774"/>
            <a:ext cx="5656524" cy="408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a:defRPr sz="3600" b="1">
                <a:solidFill>
                  <a:srgbClr val="FFFFFF"/>
                </a:solidFill>
                <a:latin typeface="+mj-lt"/>
                <a:ea typeface="+mj-ea"/>
                <a:cs typeface="+mj-cs"/>
                <a:sym typeface="Helvetica Neue"/>
              </a:defRPr>
            </a:lvl1pPr>
          </a:lstStyle>
          <a:p>
            <a:pPr defTabSz="309563" hangingPunct="0">
              <a:lnSpc>
                <a:spcPct val="80000"/>
              </a:lnSpc>
            </a:pPr>
            <a:r>
              <a:rPr sz="1350" kern="0">
                <a:latin typeface="Helvetica Neue"/>
              </a:rPr>
              <a:t>Monitoring</a:t>
            </a:r>
          </a:p>
        </p:txBody>
      </p:sp>
      <p:pic>
        <p:nvPicPr>
          <p:cNvPr id="6467" name="Image" descr="Image"/>
          <p:cNvPicPr>
            <a:picLocks noChangeAspect="1"/>
          </p:cNvPicPr>
          <p:nvPr/>
        </p:nvPicPr>
        <p:blipFill>
          <a:blip r:embed="rId16">
            <a:extLst/>
          </a:blip>
          <a:stretch>
            <a:fillRect/>
          </a:stretch>
        </p:blipFill>
        <p:spPr>
          <a:xfrm>
            <a:off x="2630114" y="3290620"/>
            <a:ext cx="1623993" cy="37839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標題 20">
            <a:extLst>
              <a:ext uri="{FF2B5EF4-FFF2-40B4-BE49-F238E27FC236}">
                <a16:creationId xmlns:a16="http://schemas.microsoft.com/office/drawing/2014/main" id="{A67C268E-E8C5-4F79-A61D-2BDD37975520}"/>
              </a:ext>
            </a:extLst>
          </p:cNvPr>
          <p:cNvSpPr>
            <a:spLocks noGrp="1"/>
          </p:cNvSpPr>
          <p:nvPr>
            <p:ph type="title"/>
          </p:nvPr>
        </p:nvSpPr>
        <p:spPr/>
        <p:txBody>
          <a:bodyPr/>
          <a:lstStyle/>
          <a:p>
            <a:endParaRPr lang="zh-TW" altLang="en-US"/>
          </a:p>
        </p:txBody>
      </p:sp>
      <p:pic>
        <p:nvPicPr>
          <p:cNvPr id="19" name="圖片 18">
            <a:extLst>
              <a:ext uri="{FF2B5EF4-FFF2-40B4-BE49-F238E27FC236}">
                <a16:creationId xmlns:a16="http://schemas.microsoft.com/office/drawing/2014/main" id="{D8F964F8-7A27-4B4F-BF3A-ABDC58A105A0}"/>
              </a:ext>
            </a:extLst>
          </p:cNvPr>
          <p:cNvPicPr>
            <a:picLocks noChangeAspect="1"/>
          </p:cNvPicPr>
          <p:nvPr/>
        </p:nvPicPr>
        <p:blipFill>
          <a:blip r:embed="rId2"/>
          <a:stretch>
            <a:fillRect/>
          </a:stretch>
        </p:blipFill>
        <p:spPr>
          <a:xfrm>
            <a:off x="0" y="1560106"/>
            <a:ext cx="6549937" cy="3330838"/>
          </a:xfrm>
          <a:prstGeom prst="rect">
            <a:avLst/>
          </a:prstGeom>
        </p:spPr>
      </p:pic>
      <p:pic>
        <p:nvPicPr>
          <p:cNvPr id="20" name="Picture 5">
            <a:extLst>
              <a:ext uri="{FF2B5EF4-FFF2-40B4-BE49-F238E27FC236}">
                <a16:creationId xmlns:a16="http://schemas.microsoft.com/office/drawing/2014/main" id="{1419DB41-1529-479A-99B9-AA91A36F4EB9}"/>
              </a:ext>
            </a:extLst>
          </p:cNvPr>
          <p:cNvPicPr>
            <a:picLocks noChangeAspect="1"/>
          </p:cNvPicPr>
          <p:nvPr/>
        </p:nvPicPr>
        <p:blipFill>
          <a:blip r:embed="rId3"/>
          <a:stretch>
            <a:fillRect/>
          </a:stretch>
        </p:blipFill>
        <p:spPr>
          <a:xfrm>
            <a:off x="3272653" y="3632475"/>
            <a:ext cx="5871347" cy="3225525"/>
          </a:xfrm>
          <a:prstGeom prst="rect">
            <a:avLst/>
          </a:prstGeom>
        </p:spPr>
      </p:pic>
      <p:pic>
        <p:nvPicPr>
          <p:cNvPr id="22" name="圖片 21">
            <a:extLst>
              <a:ext uri="{FF2B5EF4-FFF2-40B4-BE49-F238E27FC236}">
                <a16:creationId xmlns:a16="http://schemas.microsoft.com/office/drawing/2014/main" id="{7C90A130-4934-4169-A555-57F4D67318CD}"/>
              </a:ext>
            </a:extLst>
          </p:cNvPr>
          <p:cNvPicPr>
            <a:picLocks noChangeAspect="1"/>
          </p:cNvPicPr>
          <p:nvPr/>
        </p:nvPicPr>
        <p:blipFill>
          <a:blip r:embed="rId4"/>
          <a:stretch>
            <a:fillRect/>
          </a:stretch>
        </p:blipFill>
        <p:spPr>
          <a:xfrm>
            <a:off x="204084" y="476250"/>
            <a:ext cx="3980952" cy="742857"/>
          </a:xfrm>
          <a:prstGeom prst="rect">
            <a:avLst/>
          </a:prstGeom>
        </p:spPr>
      </p:pic>
    </p:spTree>
    <p:extLst>
      <p:ext uri="{BB962C8B-B14F-4D97-AF65-F5344CB8AC3E}">
        <p14:creationId xmlns:p14="http://schemas.microsoft.com/office/powerpoint/2010/main" val="1892330017"/>
      </p:ext>
    </p:extLst>
  </p:cSld>
  <p:clrMapOvr>
    <a:masterClrMapping/>
  </p:clrMapOvr>
  <p:transition spd="med"/>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F3659"/>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9514A"/>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White">
  <a:themeElements>
    <a:clrScheme name="White">
      <a:dk1>
        <a:srgbClr val="0F3659"/>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9514A"/>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_White">
  <a:themeElements>
    <a:clrScheme name="White">
      <a:dk1>
        <a:srgbClr val="0F3659"/>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9514A"/>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3_White">
  <a:themeElements>
    <a:clrScheme name="White">
      <a:dk1>
        <a:srgbClr val="0F3659"/>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9514A"/>
        </a:solid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71436" tIns="71436" rIns="71436" bIns="71436"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508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80000"/>
          </a:lnSpc>
          <a:spcBef>
            <a:spcPts val="0"/>
          </a:spcBef>
          <a:spcAft>
            <a:spcPts val="0"/>
          </a:spcAft>
          <a:buClrTx/>
          <a:buSzTx/>
          <a:buFontTx/>
          <a:buNone/>
          <a:tabLst/>
          <a:defRPr kumimoji="0" sz="8300" b="0" i="0" u="none" strike="noStrike" cap="none" spc="0" normalizeH="0" baseline="0">
            <a:ln>
              <a:noFill/>
            </a:ln>
            <a:solidFill>
              <a:srgbClr val="0F3659"/>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TotalTime>
  <Words>455</Words>
  <Application>Microsoft Office PowerPoint</Application>
  <PresentationFormat>如螢幕大小 (4:3)</PresentationFormat>
  <Paragraphs>74</Paragraphs>
  <Slides>11</Slides>
  <Notes>0</Notes>
  <HiddenSlides>0</HiddenSlides>
  <MMClips>0</MMClips>
  <ScaleCrop>false</ScaleCrop>
  <HeadingPairs>
    <vt:vector size="6" baseType="variant">
      <vt:variant>
        <vt:lpstr>使用字型</vt:lpstr>
      </vt:variant>
      <vt:variant>
        <vt:i4>21</vt:i4>
      </vt:variant>
      <vt:variant>
        <vt:lpstr>佈景主題</vt:lpstr>
      </vt:variant>
      <vt:variant>
        <vt:i4>6</vt:i4>
      </vt:variant>
      <vt:variant>
        <vt:lpstr>投影片標題</vt:lpstr>
      </vt:variant>
      <vt:variant>
        <vt:i4>11</vt:i4>
      </vt:variant>
    </vt:vector>
  </HeadingPairs>
  <TitlesOfParts>
    <vt:vector size="38" baseType="lpstr">
      <vt:lpstr>Helvetica Light</vt:lpstr>
      <vt:lpstr>Helvetica Neue</vt:lpstr>
      <vt:lpstr>Helvetica Neue Light</vt:lpstr>
      <vt:lpstr>Helvetica Neue Medium</vt:lpstr>
      <vt:lpstr>HelvNeue Bold for IBM</vt:lpstr>
      <vt:lpstr>HelvNeue Light for IBM</vt:lpstr>
      <vt:lpstr>HelvNeue Roman for IBM</vt:lpstr>
      <vt:lpstr>Meiryo</vt:lpstr>
      <vt:lpstr>Open Sans</vt:lpstr>
      <vt:lpstr>Roboto</vt:lpstr>
      <vt:lpstr>Arial</vt:lpstr>
      <vt:lpstr>Arial Black</vt:lpstr>
      <vt:lpstr>Calibri</vt:lpstr>
      <vt:lpstr>Calibri Light</vt:lpstr>
      <vt:lpstr>Corbel</vt:lpstr>
      <vt:lpstr>Georgia</vt:lpstr>
      <vt:lpstr>Helvetica</vt:lpstr>
      <vt:lpstr>IBM Plex Sans</vt:lpstr>
      <vt:lpstr>IBM Plex Sans Light</vt:lpstr>
      <vt:lpstr>IBM Plex Sans Medium</vt:lpstr>
      <vt:lpstr>IBM Plex Serif Medium</vt:lpstr>
      <vt:lpstr>Office 佈景主題</vt:lpstr>
      <vt:lpstr>White</vt:lpstr>
      <vt:lpstr>1_White</vt:lpstr>
      <vt:lpstr>2_White</vt:lpstr>
      <vt:lpstr>3_White</vt:lpstr>
      <vt:lpstr>1_Office 佈景主題</vt:lpstr>
      <vt:lpstr>PowerPoint 簡報</vt:lpstr>
      <vt:lpstr>IBM Cloud Kubernetes Service (IKS) </vt:lpstr>
      <vt:lpstr>PowerPoint 簡報</vt:lpstr>
      <vt:lpstr>PowerPoint 簡報</vt:lpstr>
      <vt:lpstr>PowerPoint 簡報</vt:lpstr>
      <vt:lpstr>PowerPoint 簡報</vt:lpstr>
      <vt:lpstr>PowerPoint 簡報</vt:lpstr>
      <vt:lpstr>PowerPoint 簡報</vt:lpstr>
      <vt:lpstr>PowerPoint 簡報</vt:lpstr>
      <vt:lpstr>IKS 實作</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Jessie Chang 張瑋</dc:creator>
  <cp:lastModifiedBy>JACK WU</cp:lastModifiedBy>
  <cp:revision>16</cp:revision>
  <dcterms:created xsi:type="dcterms:W3CDTF">2019-07-29T06:58:22Z</dcterms:created>
  <dcterms:modified xsi:type="dcterms:W3CDTF">2019-08-07T02:20:32Z</dcterms:modified>
</cp:coreProperties>
</file>